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326C91-C7E2-4168-9845-BE68ED4DAF6B}" v="3" dt="2022-03-31T14:30:35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8F326C91-C7E2-4168-9845-BE68ED4DAF6B}"/>
    <pc:docChg chg="undo custSel modSld">
      <pc:chgData name="Emilie Woodroffe" userId="b157383c7860d663" providerId="LiveId" clId="{8F326C91-C7E2-4168-9845-BE68ED4DAF6B}" dt="2022-03-31T14:30:37.964" v="3" actId="1076"/>
      <pc:docMkLst>
        <pc:docMk/>
      </pc:docMkLst>
      <pc:sldChg chg="modSp mod">
        <pc:chgData name="Emilie Woodroffe" userId="b157383c7860d663" providerId="LiveId" clId="{8F326C91-C7E2-4168-9845-BE68ED4DAF6B}" dt="2022-03-31T14:30:37.964" v="3" actId="1076"/>
        <pc:sldMkLst>
          <pc:docMk/>
          <pc:sldMk cId="1000846153" sldId="256"/>
        </pc:sldMkLst>
        <pc:picChg chg="mod">
          <ac:chgData name="Emilie Woodroffe" userId="b157383c7860d663" providerId="LiveId" clId="{8F326C91-C7E2-4168-9845-BE68ED4DAF6B}" dt="2022-03-31T14:30:12.949" v="1" actId="14100"/>
          <ac:picMkLst>
            <pc:docMk/>
            <pc:sldMk cId="1000846153" sldId="256"/>
            <ac:picMk id="14" creationId="{E6456B6D-B35E-4C74-8910-EEDB41A2E01E}"/>
          </ac:picMkLst>
        </pc:picChg>
        <pc:picChg chg="mod">
          <ac:chgData name="Emilie Woodroffe" userId="b157383c7860d663" providerId="LiveId" clId="{8F326C91-C7E2-4168-9845-BE68ED4DAF6B}" dt="2022-03-31T14:30:16.205" v="2" actId="1076"/>
          <ac:picMkLst>
            <pc:docMk/>
            <pc:sldMk cId="1000846153" sldId="256"/>
            <ac:picMk id="15" creationId="{5D6A26C9-02D5-4E67-A586-7170CEB66C72}"/>
          </ac:picMkLst>
        </pc:picChg>
        <pc:picChg chg="mod">
          <ac:chgData name="Emilie Woodroffe" userId="b157383c7860d663" providerId="LiveId" clId="{8F326C91-C7E2-4168-9845-BE68ED4DAF6B}" dt="2022-03-31T14:30:37.964" v="3" actId="1076"/>
          <ac:picMkLst>
            <pc:docMk/>
            <pc:sldMk cId="1000846153" sldId="256"/>
            <ac:picMk id="16" creationId="{A425F1DA-DB92-48E5-8C9E-34BB6AFD599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D3BA-1FBB-4386-B7A6-1E6D5D034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7E9A9-3B88-4FEF-95BC-2BCBAB8C4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6D45-8ACE-49F4-B7AD-75BCCB782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CA19D-CF6D-4581-A7D9-644CA4CB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0C013-6CAF-4120-9D2A-AF6575CB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9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6513-C2F5-4FAB-9993-3B3E7C8F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0B386-50DD-4779-AF06-5F1B4CA2D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9971E-F795-4DA4-A706-840C1C86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6A86D-0BED-438E-AF68-1738FC30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BB171-F3B5-4E5A-9137-84466699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9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05FCB-8366-438E-9FC6-F09C64DFB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4E7A8-E07B-4F66-9833-AC3B948E0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0B291-C081-44FA-A43E-E0BF3929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D7D29-15B2-4825-B020-507D26A6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0B479-9CEF-481E-ABC0-AF8CCEB8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0435-765F-47D9-929E-C6ED7351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AECC-2C14-4799-BFCA-D53F8E54E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227EC-4F5A-4880-8EC1-0AF884C1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5C993-2363-4899-8FE5-1644EAEE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FD73-25C4-44CB-8A5B-754D73CD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08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473F-6E76-4674-B1BC-BACEE20F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CFA37-5ED9-4205-937B-90B24887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1C7D8-F8F6-4745-B640-B3995D4A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010EA-9CA7-48BA-8EEE-D7AFDB66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771B-8059-4D6A-B4CE-FCC302794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60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1FADA-3DE7-4C85-AA73-AA91B0B2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C489-6ABC-4B22-92CD-95A23336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897EE-5930-4E7B-92C4-CBEB12AC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CE45E-BAA9-4D62-AC66-97EC9EB4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0FFEE-5716-43D5-98CA-B1B31078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17FA1-0FE9-4712-BD11-C552B865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97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0BE3-B61B-4381-8885-B04263C9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07F0E-9CFF-462C-95AD-9CB03B8D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70D64-A6DE-464D-AC5D-A8FA30CCD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BD210-37BF-4C12-BF1E-52F3F699FE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6F669D-537B-4459-8C7F-CACBF9C00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7C4EC-4282-4D95-8ADB-F913009A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C5476-19CB-4AC6-A9B3-31BBE685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ED779-00A7-4D80-809C-33F01364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168A-5309-4DA8-BF4D-7300B318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21593-1543-4C11-AAF8-9F2BA984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DEDCB-BE1A-4832-BB2B-0E9423CB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7832B-1D87-49B5-BD84-118161EE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7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47DC7-E0AC-44F5-BE5E-A21A055C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B47B9A-6AF3-44A5-B4E1-52E29D521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BD943-E6CE-42D4-A99E-5C42FCD0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2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C161-9DD4-4CBA-8D0D-1FF070A3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9EE9-E739-4F44-9A02-F9D633BF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D2F0DE-8543-4DD8-912F-EC1608FB7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0A7AE-A0D7-4998-8A05-04251A2E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A9646-5C7F-486B-AE1D-1FC6B0C7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FFC83-8E8A-4596-925B-D0B276C9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6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469D-02D6-4B29-AFF7-E5831668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1A1F1-B2B4-4829-A112-DF2DE8958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92FF4-D946-4F21-BCA3-46FC7D658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EFD95-10A2-4157-A8C0-9A277870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7D7C-0332-4554-B777-E7425D60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085D7-48FF-4DB5-A094-A5B8AD5F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7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05963-BB97-4098-B85F-C4B385509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4332C-794A-462D-81C8-3FEC68204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4246-6780-4B70-A277-EE29D031C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2A88-9995-47BE-A992-EC50F4159E9C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15BC-97C3-4709-8442-6FDE04050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4F3D-FCF4-4084-8087-F9F1C314F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7379-2E1C-4C79-9B9A-2A2BEE3B6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D204D8-26BC-474B-90F6-CD9EA90BE23F}"/>
              </a:ext>
            </a:extLst>
          </p:cNvPr>
          <p:cNvSpPr txBox="1"/>
          <p:nvPr/>
        </p:nvSpPr>
        <p:spPr>
          <a:xfrm>
            <a:off x="150921" y="23725"/>
            <a:ext cx="500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Spanish Stage 4 Summer 1 Breakfast foods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B0E32-9EF8-4533-9CF8-73BD5A8A3206}"/>
              </a:ext>
            </a:extLst>
          </p:cNvPr>
          <p:cNvSpPr txBox="1"/>
          <p:nvPr/>
        </p:nvSpPr>
        <p:spPr>
          <a:xfrm>
            <a:off x="403595" y="1132260"/>
            <a:ext cx="6287878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Breakfast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 err="1">
                <a:latin typeface="Century Gothic" panose="020B0502020202020204" pitchFamily="34" charset="0"/>
              </a:rPr>
              <a:t>el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desayuno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the breakfast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churros</a:t>
            </a:r>
            <a:r>
              <a:rPr lang="en-GB" sz="2000" dirty="0">
                <a:latin typeface="Century Gothic" panose="020B0502020202020204" pitchFamily="34" charset="0"/>
              </a:rPr>
              <a:t> – churros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tostada con </a:t>
            </a:r>
            <a:r>
              <a:rPr lang="en-GB" sz="2000" b="1" dirty="0" err="1">
                <a:latin typeface="Century Gothic" panose="020B0502020202020204" pitchFamily="34" charset="0"/>
              </a:rPr>
              <a:t>mantequilla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toast with butter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tostada con </a:t>
            </a:r>
            <a:r>
              <a:rPr lang="en-GB" sz="2000" b="1" dirty="0" err="1">
                <a:latin typeface="Century Gothic" panose="020B0502020202020204" pitchFamily="34" charset="0"/>
              </a:rPr>
              <a:t>mermelada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toast with jam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cereales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cereals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zumo</a:t>
            </a:r>
            <a:r>
              <a:rPr lang="en-GB" sz="2000" dirty="0">
                <a:latin typeface="Century Gothic" panose="020B0502020202020204" pitchFamily="34" charset="0"/>
              </a:rPr>
              <a:t> – juice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café</a:t>
            </a:r>
            <a:r>
              <a:rPr lang="en-GB" sz="2000" dirty="0">
                <a:latin typeface="Century Gothic" panose="020B0502020202020204" pitchFamily="34" charset="0"/>
              </a:rPr>
              <a:t> – coffee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colacao</a:t>
            </a:r>
            <a:r>
              <a:rPr lang="en-GB" sz="2000" dirty="0">
                <a:latin typeface="Century Gothic" panose="020B0502020202020204" pitchFamily="34" charset="0"/>
              </a:rPr>
              <a:t> –chocolate drink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batido</a:t>
            </a:r>
            <a:r>
              <a:rPr lang="en-GB" sz="2000" dirty="0">
                <a:latin typeface="Century Gothic" panose="020B0502020202020204" pitchFamily="34" charset="0"/>
              </a:rPr>
              <a:t> - milkshake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A13E0-9597-491B-BB9C-978D50DBBB63}"/>
              </a:ext>
            </a:extLst>
          </p:cNvPr>
          <p:cNvSpPr txBox="1"/>
          <p:nvPr/>
        </p:nvSpPr>
        <p:spPr>
          <a:xfrm>
            <a:off x="7099780" y="1286148"/>
            <a:ext cx="2806218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Sound spelling 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quilla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merme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cao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A1570-C307-4A56-BF37-CF714FDA7D13}"/>
              </a:ext>
            </a:extLst>
          </p:cNvPr>
          <p:cNvSpPr txBox="1"/>
          <p:nvPr/>
        </p:nvSpPr>
        <p:spPr>
          <a:xfrm>
            <a:off x="2542471" y="415599"/>
            <a:ext cx="7075976" cy="52322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Breakfast items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DAB50-AAF8-498A-8CC0-C93BEA3E8895}"/>
              </a:ext>
            </a:extLst>
          </p:cNvPr>
          <p:cNvSpPr txBox="1"/>
          <p:nvPr/>
        </p:nvSpPr>
        <p:spPr>
          <a:xfrm>
            <a:off x="403595" y="4803576"/>
            <a:ext cx="6287878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Useful breakfast phrases bank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Mi </a:t>
            </a:r>
            <a:r>
              <a:rPr lang="en-GB" sz="2000" b="1" dirty="0" err="1">
                <a:latin typeface="Century Gothic" panose="020B0502020202020204" pitchFamily="34" charset="0"/>
              </a:rPr>
              <a:t>desayuno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favorito</a:t>
            </a:r>
            <a:r>
              <a:rPr lang="en-GB" sz="2000" b="1" dirty="0">
                <a:latin typeface="Century Gothic" panose="020B0502020202020204" pitchFamily="34" charset="0"/>
              </a:rPr>
              <a:t> es… </a:t>
            </a:r>
            <a:r>
              <a:rPr lang="en-GB" sz="2000" dirty="0">
                <a:latin typeface="Century Gothic" panose="020B0502020202020204" pitchFamily="34" charset="0"/>
              </a:rPr>
              <a:t>- my favourite breakfast is…</a:t>
            </a:r>
          </a:p>
        </p:txBody>
      </p:sp>
      <p:pic>
        <p:nvPicPr>
          <p:cNvPr id="2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5812521-DF0A-469C-8661-E8178936F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51954"/>
            <a:ext cx="1260644" cy="59714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3B0921-B3AD-5AC7-D534-BE4CB5EA77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310758"/>
            <a:ext cx="1161602" cy="821502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4FD4F860-2EE7-8C97-1F28-710E2189BB99}"/>
              </a:ext>
            </a:extLst>
          </p:cNvPr>
          <p:cNvSpPr txBox="1"/>
          <p:nvPr/>
        </p:nvSpPr>
        <p:spPr>
          <a:xfrm>
            <a:off x="7099780" y="3264693"/>
            <a:ext cx="3754695" cy="286232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Colacao</a:t>
            </a:r>
            <a:r>
              <a:rPr lang="en-GB" sz="2000" dirty="0">
                <a:latin typeface="Century Gothic" panose="020B0502020202020204" pitchFamily="34" charset="0"/>
              </a:rPr>
              <a:t>” is the name of a Spanish hot-chocolate drink brand. It is so famous that the drink gets its name!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Children drink it hot during the winter months, and cold in Summer.</a:t>
            </a:r>
          </a:p>
        </p:txBody>
      </p:sp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C3624307-5B72-59F3-3481-7B4266806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6729734-E9C1-81D1-2947-432F109972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8611" y="4924659"/>
            <a:ext cx="487363" cy="487363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2D9EAF2-27E4-9BA5-5F48-CD8B6A94CD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8565" y="2101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121</Words>
  <Application>Microsoft Office PowerPoint</Application>
  <PresentationFormat>Widescreen</PresentationFormat>
  <Paragraphs>25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 Woodroffe</dc:creator>
  <cp:lastModifiedBy>Mrs Copland</cp:lastModifiedBy>
  <cp:revision>4</cp:revision>
  <dcterms:created xsi:type="dcterms:W3CDTF">2022-03-31T14:20:47Z</dcterms:created>
  <dcterms:modified xsi:type="dcterms:W3CDTF">2024-01-19T16:37:47Z</dcterms:modified>
</cp:coreProperties>
</file>