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754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Y5 Stage 1 Summer 1 Planets and space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802214" y="1218484"/>
            <a:ext cx="4402497" cy="532453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Planets and Space Nouns Bank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Mercurio</a:t>
            </a:r>
            <a:r>
              <a:rPr lang="en-GB" sz="2000" dirty="0">
                <a:latin typeface="Century Gothic" panose="020B0502020202020204" pitchFamily="34" charset="0"/>
              </a:rPr>
              <a:t>- Mercury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Venus- Venus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Plutón</a:t>
            </a:r>
            <a:r>
              <a:rPr lang="en-GB" sz="2000" dirty="0">
                <a:latin typeface="Century Gothic" panose="020B0502020202020204" pitchFamily="34" charset="0"/>
              </a:rPr>
              <a:t>- Pluto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Júpiter</a:t>
            </a:r>
            <a:r>
              <a:rPr lang="en-GB" sz="2000" dirty="0">
                <a:latin typeface="Century Gothic" panose="020B0502020202020204" pitchFamily="34" charset="0"/>
              </a:rPr>
              <a:t>- Jupiter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Marte</a:t>
            </a:r>
            <a:r>
              <a:rPr lang="en-GB" sz="2000" dirty="0">
                <a:latin typeface="Century Gothic" panose="020B0502020202020204" pitchFamily="34" charset="0"/>
              </a:rPr>
              <a:t>- Mars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Saturno</a:t>
            </a:r>
            <a:r>
              <a:rPr lang="en-GB" sz="2000" dirty="0">
                <a:latin typeface="Century Gothic" panose="020B0502020202020204" pitchFamily="34" charset="0"/>
              </a:rPr>
              <a:t>- Saturn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Urano</a:t>
            </a:r>
            <a:r>
              <a:rPr lang="en-GB" sz="2000" dirty="0">
                <a:latin typeface="Century Gothic" panose="020B0502020202020204" pitchFamily="34" charset="0"/>
              </a:rPr>
              <a:t>- Uranus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Neptuno- Neptune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Sol – the Sun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Luna- the Moon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Tierra- the Earth</a:t>
            </a:r>
          </a:p>
          <a:p>
            <a:r>
              <a:rPr lang="en-GB" sz="2000">
                <a:latin typeface="Century Gothic" panose="020B0502020202020204" pitchFamily="34" charset="0"/>
              </a:rPr>
              <a:t>Los </a:t>
            </a:r>
            <a:r>
              <a:rPr lang="en-GB" sz="2000" dirty="0" err="1">
                <a:latin typeface="Century Gothic" panose="020B0502020202020204" pitchFamily="34" charset="0"/>
              </a:rPr>
              <a:t>astronautas</a:t>
            </a:r>
            <a:r>
              <a:rPr lang="en-GB" sz="2000" dirty="0">
                <a:latin typeface="Century Gothic" panose="020B0502020202020204" pitchFamily="34" charset="0"/>
              </a:rPr>
              <a:t>- the astronauts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</a:t>
            </a:r>
            <a:r>
              <a:rPr lang="en-GB" sz="2000" dirty="0" err="1">
                <a:latin typeface="Century Gothic" panose="020B0502020202020204" pitchFamily="34" charset="0"/>
              </a:rPr>
              <a:t>planeta</a:t>
            </a:r>
            <a:r>
              <a:rPr lang="en-GB" sz="2000" dirty="0">
                <a:latin typeface="Century Gothic" panose="020B0502020202020204" pitchFamily="34" charset="0"/>
              </a:rPr>
              <a:t>- the planet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Las </a:t>
            </a:r>
            <a:r>
              <a:rPr lang="en-GB" sz="2000" dirty="0" err="1">
                <a:latin typeface="Century Gothic" panose="020B0502020202020204" pitchFamily="34" charset="0"/>
              </a:rPr>
              <a:t>estrellas</a:t>
            </a:r>
            <a:r>
              <a:rPr lang="en-GB" sz="2000" dirty="0">
                <a:latin typeface="Century Gothic" panose="020B0502020202020204" pitchFamily="34" charset="0"/>
              </a:rPr>
              <a:t>- the stars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Espacio</a:t>
            </a:r>
            <a:r>
              <a:rPr lang="en-GB" sz="2000" dirty="0">
                <a:latin typeface="Century Gothic" panose="020B0502020202020204" pitchFamily="34" charset="0"/>
              </a:rPr>
              <a:t>- Space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El </a:t>
            </a:r>
            <a:r>
              <a:rPr lang="en-GB" sz="2000" dirty="0" err="1">
                <a:latin typeface="Century Gothic" panose="020B0502020202020204" pitchFamily="34" charset="0"/>
              </a:rPr>
              <a:t>cohete</a:t>
            </a:r>
            <a:r>
              <a:rPr lang="en-GB" sz="2000" dirty="0">
                <a:latin typeface="Century Gothic" panose="020B0502020202020204" pitchFamily="34" charset="0"/>
              </a:rPr>
              <a:t> – the rocket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7327548" y="2095909"/>
            <a:ext cx="2806218" cy="255454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llas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autas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acio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81" y="359492"/>
            <a:ext cx="926942" cy="609772"/>
          </a:xfrm>
          <a:prstGeom prst="rect">
            <a:avLst/>
          </a:prstGeom>
        </p:spPr>
      </p:pic>
      <p:sp>
        <p:nvSpPr>
          <p:cNvPr id="13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323172" y="504017"/>
            <a:ext cx="7545655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 Planets and Space</a:t>
            </a:r>
          </a:p>
        </p:txBody>
      </p:sp>
      <p:pic>
        <p:nvPicPr>
          <p:cNvPr id="2" name="Y5 Sum1 planets nouns ban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328160" y="1791109"/>
            <a:ext cx="609600" cy="609600"/>
          </a:xfrm>
          <a:prstGeom prst="rect">
            <a:avLst/>
          </a:prstGeom>
        </p:spPr>
      </p:pic>
      <p:pic>
        <p:nvPicPr>
          <p:cNvPr id="4" name="Y5Sum1 planets sound spelling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803259" y="327115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4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26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68</cp:revision>
  <cp:lastPrinted>2019-12-01T14:06:45Z</cp:lastPrinted>
  <dcterms:created xsi:type="dcterms:W3CDTF">2019-08-20T09:39:52Z</dcterms:created>
  <dcterms:modified xsi:type="dcterms:W3CDTF">2024-01-19T14:48:55Z</dcterms:modified>
</cp:coreProperties>
</file>