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12470-3B93-4F3B-9BC9-829C4CC5A869}" v="2" dt="2022-02-17T15:22:4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B4212470-3B93-4F3B-9BC9-829C4CC5A869}"/>
    <pc:docChg chg="modSld">
      <pc:chgData name="Emilie Woodroffe" userId="b157383c7860d663" providerId="LiveId" clId="{B4212470-3B93-4F3B-9BC9-829C4CC5A869}" dt="2022-02-17T15:22:42.815" v="1" actId="1076"/>
      <pc:docMkLst>
        <pc:docMk/>
      </pc:docMkLst>
      <pc:sldChg chg="modSp mod">
        <pc:chgData name="Emilie Woodroffe" userId="b157383c7860d663" providerId="LiveId" clId="{B4212470-3B93-4F3B-9BC9-829C4CC5A869}" dt="2022-02-17T15:22:42.815" v="1" actId="1076"/>
        <pc:sldMkLst>
          <pc:docMk/>
          <pc:sldMk cId="2685529057" sldId="264"/>
        </pc:sldMkLst>
        <pc:picChg chg="mod">
          <ac:chgData name="Emilie Woodroffe" userId="b157383c7860d663" providerId="LiveId" clId="{B4212470-3B93-4F3B-9BC9-829C4CC5A869}" dt="2022-02-17T15:22:10.392" v="0" actId="1076"/>
          <ac:picMkLst>
            <pc:docMk/>
            <pc:sldMk cId="2685529057" sldId="264"/>
            <ac:picMk id="2" creationId="{7FA6B71D-DE61-45B1-A3D1-E8B7B11E6C90}"/>
          </ac:picMkLst>
        </pc:picChg>
        <pc:picChg chg="mod">
          <ac:chgData name="Emilie Woodroffe" userId="b157383c7860d663" providerId="LiveId" clId="{B4212470-3B93-4F3B-9BC9-829C4CC5A869}" dt="2022-02-17T15:22:42.815" v="1" actId="1076"/>
          <ac:picMkLst>
            <pc:docMk/>
            <pc:sldMk cId="2685529057" sldId="264"/>
            <ac:picMk id="4" creationId="{5F45E06F-BF27-4C06-99CC-FFFA252DB2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760035" y="350862"/>
            <a:ext cx="7566495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“parts of the body”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4615" y="1085452"/>
            <a:ext cx="3754694" cy="40934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Nouns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pie </a:t>
            </a:r>
            <a:r>
              <a:rPr lang="en-GB" sz="2000" dirty="0">
                <a:latin typeface="Century Gothic" panose="020B0502020202020204" pitchFamily="34" charset="0"/>
              </a:rPr>
              <a:t>– the foot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b="1" dirty="0">
                <a:latin typeface="Century Gothic" panose="020B0502020202020204" pitchFamily="34" charset="0"/>
              </a:rPr>
              <a:t> pies </a:t>
            </a:r>
            <a:r>
              <a:rPr lang="en-GB" sz="2000" dirty="0">
                <a:latin typeface="Century Gothic" panose="020B0502020202020204" pitchFamily="34" charset="0"/>
              </a:rPr>
              <a:t>- the feet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pierna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leg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las </a:t>
            </a:r>
            <a:r>
              <a:rPr lang="en-GB" sz="2000" b="1" dirty="0" err="1">
                <a:latin typeface="Century Gothic" panose="020B0502020202020204" pitchFamily="34" charset="0"/>
              </a:rPr>
              <a:t>piernas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legs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brazo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arm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brazos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arms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hombro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shoulder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hombros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shoulders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cabeza </a:t>
            </a:r>
            <a:r>
              <a:rPr lang="en-GB" sz="2000" dirty="0">
                <a:latin typeface="Century Gothic" panose="020B0502020202020204" pitchFamily="34" charset="0"/>
              </a:rPr>
              <a:t>– the head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 </a:t>
            </a:r>
            <a:r>
              <a:rPr lang="en-GB" sz="2000" b="1" dirty="0" err="1">
                <a:latin typeface="Century Gothic" panose="020B0502020202020204" pitchFamily="34" charset="0"/>
              </a:rPr>
              <a:t>rodilla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knee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las </a:t>
            </a:r>
            <a:r>
              <a:rPr lang="en-GB" sz="2000" b="1" dirty="0" err="1">
                <a:latin typeface="Century Gothic" panose="020B0502020202020204" pitchFamily="34" charset="0"/>
              </a:rPr>
              <a:t>rodillas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the knees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977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2 Spring 2: parts of the  body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373159" y="1270083"/>
            <a:ext cx="3754694" cy="317009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Command Bank (verbs)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latin typeface="Century Gothic" panose="020B0502020202020204" pitchFamily="34" charset="0"/>
              </a:rPr>
              <a:t>mueve</a:t>
            </a:r>
            <a:r>
              <a:rPr lang="en-GB" sz="2000" dirty="0">
                <a:latin typeface="Century Gothic" panose="020B0502020202020204" pitchFamily="34" charset="0"/>
              </a:rPr>
              <a:t> - move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siente</a:t>
            </a:r>
            <a:r>
              <a:rPr lang="en-GB" sz="2000" dirty="0">
                <a:latin typeface="Century Gothic" panose="020B0502020202020204" pitchFamily="34" charset="0"/>
              </a:rPr>
              <a:t> – think about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tócate</a:t>
            </a:r>
            <a:r>
              <a:rPr lang="en-GB" sz="2000" dirty="0">
                <a:latin typeface="Century Gothic" panose="020B0502020202020204" pitchFamily="34" charset="0"/>
              </a:rPr>
              <a:t> - touch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levanta</a:t>
            </a:r>
            <a:r>
              <a:rPr lang="en-GB" sz="2000" dirty="0">
                <a:latin typeface="Century Gothic" panose="020B0502020202020204" pitchFamily="34" charset="0"/>
              </a:rPr>
              <a:t> – lift 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baja</a:t>
            </a:r>
            <a:r>
              <a:rPr lang="en-GB" sz="2000" dirty="0">
                <a:latin typeface="Century Gothic" panose="020B0502020202020204" pitchFamily="34" charset="0"/>
              </a:rPr>
              <a:t> – lower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quédate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quieto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stand still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gira</a:t>
            </a:r>
            <a:r>
              <a:rPr lang="en-GB" sz="2000" dirty="0">
                <a:latin typeface="Century Gothic" panose="020B0502020202020204" pitchFamily="34" charset="0"/>
              </a:rPr>
              <a:t> – turn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estira</a:t>
            </a:r>
            <a:r>
              <a:rPr lang="en-GB" sz="2000" dirty="0">
                <a:latin typeface="Century Gothic" panose="020B0502020202020204" pitchFamily="34" charset="0"/>
              </a:rPr>
              <a:t> – stretch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4365724" y="4581432"/>
            <a:ext cx="3754695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Spanish the “h” is always silent. However, when it is next to the “c” (</a:t>
            </a:r>
            <a:r>
              <a:rPr lang="en-GB" sz="2000" dirty="0" err="1">
                <a:latin typeface="Century Gothic" panose="020B0502020202020204" pitchFamily="34" charset="0"/>
              </a:rPr>
              <a:t>ch</a:t>
            </a:r>
            <a:r>
              <a:rPr lang="en-GB" sz="2000" dirty="0">
                <a:latin typeface="Century Gothic" panose="020B0502020202020204" pitchFamily="34" charset="0"/>
              </a:rPr>
              <a:t>) sounds like the “</a:t>
            </a:r>
            <a:r>
              <a:rPr lang="en-GB" sz="2000" dirty="0" err="1">
                <a:latin typeface="Century Gothic" panose="020B0502020202020204" pitchFamily="34" charset="0"/>
              </a:rPr>
              <a:t>ch</a:t>
            </a:r>
            <a:r>
              <a:rPr lang="en-GB" sz="2000" dirty="0">
                <a:latin typeface="Century Gothic" panose="020B0502020202020204" pitchFamily="34" charset="0"/>
              </a:rPr>
              <a:t>” in English.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8331887" y="1372578"/>
            <a:ext cx="3565133" cy="101566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 plural word for “the” in Spanish is “</a:t>
            </a:r>
            <a:r>
              <a:rPr lang="en-GB" sz="2000" dirty="0" err="1">
                <a:latin typeface="Century Gothic" panose="020B0502020202020204" pitchFamily="34" charset="0"/>
              </a:rPr>
              <a:t>los</a:t>
            </a:r>
            <a:r>
              <a:rPr lang="en-GB" sz="2000" dirty="0">
                <a:latin typeface="Century Gothic" panose="020B0502020202020204" pitchFamily="34" charset="0"/>
              </a:rPr>
              <a:t>” or “las”.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74615" y="5266143"/>
            <a:ext cx="3072625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ie</a:t>
            </a:r>
            <a:r>
              <a:rPr lang="en-GB" sz="2000" dirty="0">
                <a:latin typeface="Century Gothic" panose="020B0502020202020204" pitchFamily="34" charset="0"/>
              </a:rPr>
              <a:t>”		“que”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hom</a:t>
            </a:r>
            <a:r>
              <a:rPr lang="en-GB" sz="2000" b="1" dirty="0">
                <a:latin typeface="Century Gothic" panose="020B0502020202020204" pitchFamily="34" charset="0"/>
              </a:rPr>
              <a:t>”		</a:t>
            </a:r>
            <a:r>
              <a:rPr lang="en-GB" sz="2000" dirty="0">
                <a:latin typeface="Century Gothic" panose="020B0502020202020204" pitchFamily="34" charset="0"/>
              </a:rPr>
              <a:t>“qui”</a:t>
            </a:r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lla</a:t>
            </a:r>
            <a:r>
              <a:rPr lang="en-GB" sz="2000" dirty="0">
                <a:latin typeface="Century Gothic" panose="020B0502020202020204" pitchFamily="34" charset="0"/>
              </a:rPr>
              <a:t>”		“</a:t>
            </a:r>
            <a:r>
              <a:rPr lang="en-GB" sz="2000" dirty="0" err="1">
                <a:latin typeface="Century Gothic" panose="020B0502020202020204" pitchFamily="34" charset="0"/>
              </a:rPr>
              <a:t>gi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D8B29-02A1-4E23-AE8C-2783BA9B7322}"/>
              </a:ext>
            </a:extLst>
          </p:cNvPr>
          <p:cNvSpPr txBox="1"/>
          <p:nvPr/>
        </p:nvSpPr>
        <p:spPr>
          <a:xfrm>
            <a:off x="8331888" y="2550463"/>
            <a:ext cx="3565133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We say and write colours as adjectives after the noun in Spanish.  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2054CF2-1676-4EF0-9950-CA2157F24891}"/>
              </a:ext>
            </a:extLst>
          </p:cNvPr>
          <p:cNvSpPr txBox="1"/>
          <p:nvPr/>
        </p:nvSpPr>
        <p:spPr>
          <a:xfrm>
            <a:off x="8331887" y="3986404"/>
            <a:ext cx="3565133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When we say and write colours as adjectives after the noun in Spanish the spelling may change to match the noun.</a:t>
            </a:r>
          </a:p>
        </p:txBody>
      </p:sp>
      <p:pic>
        <p:nvPicPr>
          <p:cNvPr id="7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09614"/>
            <a:ext cx="1260644" cy="5971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268418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D11D7A7-C314-12B1-CEE3-67E4FD625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3558" y="1759368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F0FD5D8-3F60-BF59-CD6D-6B2E1D5083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1141" y="1879615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9E56B8F-AF13-DA92-42B9-54A8E3E9261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5498" y="57725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227</Words>
  <Application>Microsoft Office PowerPoint</Application>
  <PresentationFormat>Widescreen</PresentationFormat>
  <Paragraphs>37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49</cp:revision>
  <cp:lastPrinted>2019-12-01T14:04:10Z</cp:lastPrinted>
  <dcterms:created xsi:type="dcterms:W3CDTF">2019-08-20T09:39:52Z</dcterms:created>
  <dcterms:modified xsi:type="dcterms:W3CDTF">2024-01-19T13:24:37Z</dcterms:modified>
</cp:coreProperties>
</file>