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A11B2-496A-45DF-B11E-8884B164406C}" v="3" dt="2022-07-20T10:13:14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23AA11B2-496A-45DF-B11E-8884B164406C}"/>
    <pc:docChg chg="custSel modSld">
      <pc:chgData name="Emilie Woodroffe" userId="b157383c7860d663" providerId="LiveId" clId="{23AA11B2-496A-45DF-B11E-8884B164406C}" dt="2022-07-20T10:13:16.301" v="10" actId="1076"/>
      <pc:docMkLst>
        <pc:docMk/>
      </pc:docMkLst>
      <pc:sldChg chg="delSp modSp mod delAnim">
        <pc:chgData name="Emilie Woodroffe" userId="b157383c7860d663" providerId="LiveId" clId="{23AA11B2-496A-45DF-B11E-8884B164406C}" dt="2022-07-20T10:13:16.301" v="10" actId="1076"/>
        <pc:sldMkLst>
          <pc:docMk/>
          <pc:sldMk cId="2685529057" sldId="264"/>
        </pc:sldMkLst>
        <pc:spChg chg="mod">
          <ac:chgData name="Emilie Woodroffe" userId="b157383c7860d663" providerId="LiveId" clId="{23AA11B2-496A-45DF-B11E-8884B164406C}" dt="2022-07-20T10:11:33.752" v="3" actId="20577"/>
          <ac:spMkLst>
            <pc:docMk/>
            <pc:sldMk cId="2685529057" sldId="264"/>
            <ac:spMk id="5" creationId="{18A9B209-59C0-4ABE-8F41-BD0DAF348794}"/>
          </ac:spMkLst>
        </pc:spChg>
        <pc:spChg chg="mod">
          <ac:chgData name="Emilie Woodroffe" userId="b157383c7860d663" providerId="LiveId" clId="{23AA11B2-496A-45DF-B11E-8884B164406C}" dt="2022-07-20T10:12:40.641" v="7" actId="115"/>
          <ac:spMkLst>
            <pc:docMk/>
            <pc:sldMk cId="2685529057" sldId="264"/>
            <ac:spMk id="12" creationId="{0BFF1EF8-084B-4608-BC05-EB143649CB20}"/>
          </ac:spMkLst>
        </pc:spChg>
        <pc:picChg chg="mod">
          <ac:chgData name="Emilie Woodroffe" userId="b157383c7860d663" providerId="LiveId" clId="{23AA11B2-496A-45DF-B11E-8884B164406C}" dt="2022-07-20T10:12:04.205" v="4" actId="1076"/>
          <ac:picMkLst>
            <pc:docMk/>
            <pc:sldMk cId="2685529057" sldId="264"/>
            <ac:picMk id="2" creationId="{D62F9A93-0744-ABA6-CE55-1DAFF3EA5A52}"/>
          </ac:picMkLst>
        </pc:picChg>
        <pc:picChg chg="del mod">
          <ac:chgData name="Emilie Woodroffe" userId="b157383c7860d663" providerId="LiveId" clId="{23AA11B2-496A-45DF-B11E-8884B164406C}" dt="2022-07-20T10:12:59.495" v="9" actId="478"/>
          <ac:picMkLst>
            <pc:docMk/>
            <pc:sldMk cId="2685529057" sldId="264"/>
            <ac:picMk id="4" creationId="{956BCC84-A414-4588-A23F-1709AC1FC5B0}"/>
          </ac:picMkLst>
        </pc:picChg>
        <pc:picChg chg="mod">
          <ac:chgData name="Emilie Woodroffe" userId="b157383c7860d663" providerId="LiveId" clId="{23AA11B2-496A-45DF-B11E-8884B164406C}" dt="2022-07-20T10:12:27.429" v="5" actId="1076"/>
          <ac:picMkLst>
            <pc:docMk/>
            <pc:sldMk cId="2685529057" sldId="264"/>
            <ac:picMk id="6" creationId="{C0E8C24F-E277-4983-99F3-2B29DBCC2B6E}"/>
          </ac:picMkLst>
        </pc:picChg>
        <pc:picChg chg="mod">
          <ac:chgData name="Emilie Woodroffe" userId="b157383c7860d663" providerId="LiveId" clId="{23AA11B2-496A-45DF-B11E-8884B164406C}" dt="2022-07-20T10:13:16.301" v="10" actId="1076"/>
          <ac:picMkLst>
            <pc:docMk/>
            <pc:sldMk cId="2685529057" sldId="264"/>
            <ac:picMk id="7" creationId="{EA35245E-0EE2-AE78-1174-8490DBF903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493705" y="455284"/>
            <a:ext cx="7520007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“parts of the face”.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30380" y="1147725"/>
            <a:ext cx="3565133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nariz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nose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boca </a:t>
            </a:r>
            <a:r>
              <a:rPr lang="en-GB" sz="2000" dirty="0">
                <a:latin typeface="Century Gothic" panose="020B0502020202020204" pitchFamily="34" charset="0"/>
              </a:rPr>
              <a:t>-  the mouth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cabeza </a:t>
            </a:r>
            <a:r>
              <a:rPr lang="en-GB" sz="2000" dirty="0">
                <a:latin typeface="Century Gothic" panose="020B0502020202020204" pitchFamily="34" charset="0"/>
              </a:rPr>
              <a:t>- the head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pelo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hair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ojos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eyes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las </a:t>
            </a:r>
            <a:r>
              <a:rPr lang="en-GB" sz="2000" b="1" dirty="0" err="1">
                <a:latin typeface="Century Gothic" panose="020B0502020202020204" pitchFamily="34" charset="0"/>
              </a:rPr>
              <a:t>orejas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ears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Tengo…</a:t>
            </a:r>
            <a:r>
              <a:rPr lang="en-GB" sz="2000" dirty="0">
                <a:latin typeface="Century Gothic" panose="020B0502020202020204" pitchFamily="34" charset="0"/>
              </a:rPr>
              <a:t> – I have …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Soy…</a:t>
            </a:r>
            <a:r>
              <a:rPr lang="en-GB" sz="2000" dirty="0">
                <a:latin typeface="Century Gothic" panose="020B0502020202020204" pitchFamily="34" charset="0"/>
              </a:rPr>
              <a:t> - I am…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7307575" y="1526863"/>
            <a:ext cx="3565133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There are two words for “</a:t>
            </a:r>
            <a:r>
              <a:rPr lang="en-GB" sz="2000" b="1" dirty="0">
                <a:latin typeface="Century Gothic" panose="020B0502020202020204" pitchFamily="34" charset="0"/>
              </a:rPr>
              <a:t>the</a:t>
            </a:r>
            <a:r>
              <a:rPr lang="en-GB" sz="2000" dirty="0">
                <a:latin typeface="Century Gothic" panose="020B0502020202020204" pitchFamily="34" charset="0"/>
              </a:rPr>
              <a:t>” in Spanish with singular  nouns (</a:t>
            </a:r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and </a:t>
            </a:r>
            <a:r>
              <a:rPr lang="en-GB" sz="2000" b="1" dirty="0">
                <a:latin typeface="Century Gothic" panose="020B0502020202020204" pitchFamily="34" charset="0"/>
              </a:rPr>
              <a:t>la</a:t>
            </a:r>
            <a:r>
              <a:rPr lang="en-GB" sz="2000" dirty="0">
                <a:latin typeface="Century Gothic" panose="020B0502020202020204" pitchFamily="34" charset="0"/>
              </a:rPr>
              <a:t>).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There are also two words for “the” with Spanish </a:t>
            </a:r>
            <a:r>
              <a:rPr lang="en-GB" sz="2000">
                <a:latin typeface="Century Gothic" panose="020B0502020202020204" pitchFamily="34" charset="0"/>
              </a:rPr>
              <a:t>plural nouns: </a:t>
            </a: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dirty="0">
                <a:latin typeface="Century Gothic" panose="020B0502020202020204" pitchFamily="34" charset="0"/>
              </a:rPr>
              <a:t>” and “</a:t>
            </a:r>
            <a:r>
              <a:rPr lang="en-GB" sz="2000" b="1" dirty="0">
                <a:latin typeface="Century Gothic" panose="020B0502020202020204" pitchFamily="34" charset="0"/>
              </a:rPr>
              <a:t>las</a:t>
            </a:r>
            <a:r>
              <a:rPr lang="en-GB" sz="20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865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2 Spring 1: Parts of the face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401479" y="4006201"/>
            <a:ext cx="6369915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¿De </a:t>
            </a:r>
            <a:r>
              <a:rPr lang="en-GB" sz="2000" b="1" dirty="0" err="1">
                <a:latin typeface="Century Gothic" panose="020B0502020202020204" pitchFamily="34" charset="0"/>
              </a:rPr>
              <a:t>qué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color</a:t>
            </a:r>
            <a:r>
              <a:rPr lang="en-GB" sz="2000" b="1" dirty="0">
                <a:latin typeface="Century Gothic" panose="020B0502020202020204" pitchFamily="34" charset="0"/>
              </a:rPr>
              <a:t> es…? </a:t>
            </a:r>
            <a:r>
              <a:rPr lang="en-GB" sz="2000" dirty="0">
                <a:latin typeface="Century Gothic" panose="020B0502020202020204" pitchFamily="34" charset="0"/>
              </a:rPr>
              <a:t>– What colour is …?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¿De </a:t>
            </a:r>
            <a:r>
              <a:rPr lang="en-GB" sz="2000" b="1" dirty="0" err="1">
                <a:latin typeface="Century Gothic" panose="020B0502020202020204" pitchFamily="34" charset="0"/>
              </a:rPr>
              <a:t>qué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color</a:t>
            </a:r>
            <a:r>
              <a:rPr lang="en-GB" sz="2000" b="1" dirty="0">
                <a:latin typeface="Century Gothic" panose="020B0502020202020204" pitchFamily="34" charset="0"/>
              </a:rPr>
              <a:t> son…? </a:t>
            </a:r>
            <a:r>
              <a:rPr lang="en-GB" sz="2000" dirty="0">
                <a:latin typeface="Century Gothic" panose="020B0502020202020204" pitchFamily="34" charset="0"/>
              </a:rPr>
              <a:t>- What colour are….?</a:t>
            </a:r>
          </a:p>
          <a:p>
            <a:r>
              <a:rPr lang="en-GB" sz="2000" b="1" u="sng" dirty="0">
                <a:latin typeface="Century Gothic" panose="020B0502020202020204" pitchFamily="34" charset="0"/>
              </a:rPr>
              <a:t>La boca </a:t>
            </a:r>
            <a:r>
              <a:rPr lang="en-GB" sz="2000" b="1" dirty="0">
                <a:latin typeface="Century Gothic" panose="020B0502020202020204" pitchFamily="34" charset="0"/>
              </a:rPr>
              <a:t> es… </a:t>
            </a:r>
            <a:r>
              <a:rPr lang="en-GB" sz="2000" dirty="0">
                <a:latin typeface="Century Gothic" panose="020B0502020202020204" pitchFamily="34" charset="0"/>
              </a:rPr>
              <a:t>- The mouth is…</a:t>
            </a:r>
          </a:p>
          <a:p>
            <a:r>
              <a:rPr lang="en-GB" sz="2000" b="1" u="sng" dirty="0">
                <a:latin typeface="Century Gothic" panose="020B0502020202020204" pitchFamily="34" charset="0"/>
              </a:rPr>
              <a:t>Las </a:t>
            </a:r>
            <a:r>
              <a:rPr lang="en-GB" sz="2000" b="1" u="sng" dirty="0" err="1">
                <a:latin typeface="Century Gothic" panose="020B0502020202020204" pitchFamily="34" charset="0"/>
              </a:rPr>
              <a:t>orejas</a:t>
            </a:r>
            <a:r>
              <a:rPr lang="en-GB" sz="2000" b="1" u="sng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</a:rPr>
              <a:t>son… </a:t>
            </a:r>
            <a:r>
              <a:rPr lang="en-GB" sz="2000" dirty="0">
                <a:latin typeface="Century Gothic" panose="020B0502020202020204" pitchFamily="34" charset="0"/>
              </a:rPr>
              <a:t>- The ears are…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401479" y="1815485"/>
            <a:ext cx="2398816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riz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“za”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jos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jas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pic>
        <p:nvPicPr>
          <p:cNvPr id="4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43" y="167419"/>
            <a:ext cx="1260644" cy="597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31071" y="326223"/>
            <a:ext cx="1161602" cy="821502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B52D626-763B-BA78-26EF-100B607C5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7331" y="4006201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1CDF06B-781C-6C80-53CB-C056C6A6B6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C07B686-CB55-5BBB-C21D-46C74CBC6A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1308" y="5087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164</Words>
  <Application>Microsoft Office PowerPoint</Application>
  <PresentationFormat>Widescreen</PresentationFormat>
  <Paragraphs>26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60</cp:revision>
  <cp:lastPrinted>2019-12-01T13:24:47Z</cp:lastPrinted>
  <dcterms:created xsi:type="dcterms:W3CDTF">2019-08-20T09:39:52Z</dcterms:created>
  <dcterms:modified xsi:type="dcterms:W3CDTF">2024-01-19T13:23:34Z</dcterms:modified>
</cp:coreProperties>
</file>