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745385" y="462232"/>
            <a:ext cx="7640233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“Town and Shops”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540210" y="1320598"/>
            <a:ext cx="4619201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cine </a:t>
            </a:r>
            <a:r>
              <a:rPr lang="en-GB" sz="2000" dirty="0">
                <a:latin typeface="Century Gothic" panose="020B0502020202020204" pitchFamily="34" charset="0"/>
              </a:rPr>
              <a:t>- the cinema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restaurante</a:t>
            </a:r>
            <a:r>
              <a:rPr lang="en-GB" sz="2000" b="1" dirty="0">
                <a:latin typeface="Century Gothic" panose="020B0502020202020204" pitchFamily="34" charset="0"/>
              </a:rPr>
              <a:t>  </a:t>
            </a:r>
            <a:r>
              <a:rPr lang="en-GB" sz="2000" dirty="0">
                <a:latin typeface="Century Gothic" panose="020B0502020202020204" pitchFamily="34" charset="0"/>
              </a:rPr>
              <a:t>– the restaurant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supermercado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supermarket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estadio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stadium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carnicería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butchers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panadería</a:t>
            </a:r>
            <a:r>
              <a:rPr lang="en-GB" sz="2000" dirty="0">
                <a:latin typeface="Century Gothic" panose="020B0502020202020204" pitchFamily="34" charset="0"/>
              </a:rPr>
              <a:t> - the bakers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cafetería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café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pastelería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cake shop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farmacia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chemist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escuela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031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2 Autumn 2: Town and shops.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5635720" y="1367140"/>
            <a:ext cx="2609598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“ci”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ería</a:t>
            </a:r>
            <a:r>
              <a:rPr lang="en-GB" sz="2000" b="1" dirty="0"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cia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B377-CA49-4A9C-93C0-F5E48D9D821A}"/>
              </a:ext>
            </a:extLst>
          </p:cNvPr>
          <p:cNvSpPr txBox="1"/>
          <p:nvPr/>
        </p:nvSpPr>
        <p:spPr>
          <a:xfrm>
            <a:off x="474615" y="5243576"/>
            <a:ext cx="4167054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Dónde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está</a:t>
            </a:r>
            <a:r>
              <a:rPr lang="en-GB" sz="2000" b="1" dirty="0">
                <a:latin typeface="Century Gothic" panose="020B0502020202020204" pitchFamily="34" charset="0"/>
              </a:rPr>
              <a:t>…? </a:t>
            </a:r>
            <a:r>
              <a:rPr lang="en-GB" sz="2000" dirty="0">
                <a:latin typeface="Century Gothic" panose="020B0502020202020204" pitchFamily="34" charset="0"/>
              </a:rPr>
              <a:t>Where is …?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Aquí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está</a:t>
            </a:r>
            <a:r>
              <a:rPr lang="en-GB" sz="2000" b="1" dirty="0">
                <a:latin typeface="Century Gothic" panose="020B0502020202020204" pitchFamily="34" charset="0"/>
              </a:rPr>
              <a:t>…</a:t>
            </a:r>
            <a:r>
              <a:rPr lang="en-GB" sz="2000" dirty="0">
                <a:latin typeface="Century Gothic" panose="020B0502020202020204" pitchFamily="34" charset="0"/>
              </a:rPr>
              <a:t>   - Here is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CF956-B95E-49C1-9617-316547D9C57D}"/>
              </a:ext>
            </a:extLst>
          </p:cNvPr>
          <p:cNvSpPr txBox="1"/>
          <p:nvPr/>
        </p:nvSpPr>
        <p:spPr>
          <a:xfrm>
            <a:off x="5635720" y="4262740"/>
            <a:ext cx="3023906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We use “la” (the) for most of the nouns ending in –a.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14917-CD6F-4AD2-B227-5ED0BF06AA20}"/>
              </a:ext>
            </a:extLst>
          </p:cNvPr>
          <p:cNvSpPr txBox="1"/>
          <p:nvPr/>
        </p:nvSpPr>
        <p:spPr>
          <a:xfrm>
            <a:off x="8900914" y="2685105"/>
            <a:ext cx="2969408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Facts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Lots of shop names in Spanish end with the suffix –</a:t>
            </a:r>
            <a:r>
              <a:rPr lang="en-GB" sz="2000" b="1" dirty="0" err="1">
                <a:latin typeface="Century Gothic" panose="020B0502020202020204" pitchFamily="34" charset="0"/>
              </a:rPr>
              <a:t>ería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0A1E7A-D8E7-DF18-C78C-81CA9FA044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6FD162-5981-318C-8670-605E3B601D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57020" y="545638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DB497D4-1037-58AE-13EC-F4718AF7E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8920" y="3185318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198A11F-052E-E6F3-7B9C-0528F939F2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3268" y="2246842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BC8DE4D-612C-EE01-516B-67D3189CE0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4803" y="5329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136</Words>
  <Application>Microsoft Office PowerPoint</Application>
  <PresentationFormat>Widescreen</PresentationFormat>
  <Paragraphs>26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52</cp:revision>
  <cp:lastPrinted>2019-12-10T10:23:09Z</cp:lastPrinted>
  <dcterms:created xsi:type="dcterms:W3CDTF">2019-08-20T09:39:52Z</dcterms:created>
  <dcterms:modified xsi:type="dcterms:W3CDTF">2024-01-19T13:21:33Z</dcterms:modified>
</cp:coreProperties>
</file>