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2.m4a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5" Type="http://schemas.microsoft.com/office/2007/relationships/media" Target="../media/media3.m4a"/><Relationship Id="rId10" Type="http://schemas.openxmlformats.org/officeDocument/2006/relationships/image" Target="../media/image3.png"/><Relationship Id="rId4" Type="http://schemas.openxmlformats.org/officeDocument/2006/relationships/audio" Target="../media/media2.m4a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531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Y4 </a:t>
            </a:r>
            <a:r>
              <a:rPr lang="en-GB" sz="1400"/>
              <a:t>Stage 2 </a:t>
            </a:r>
            <a:r>
              <a:rPr lang="en-GB" sz="1400" dirty="0"/>
              <a:t>Summer 1 Jungle Animals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317107" y="1286957"/>
            <a:ext cx="6527575" cy="255454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Nouns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selva</a:t>
            </a:r>
            <a:r>
              <a:rPr lang="en-GB" sz="2000" dirty="0">
                <a:latin typeface="Century Gothic" panose="020B0502020202020204" pitchFamily="34" charset="0"/>
              </a:rPr>
              <a:t>- the jungle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jirafa</a:t>
            </a:r>
            <a:r>
              <a:rPr lang="en-GB" sz="2000" dirty="0">
                <a:latin typeface="Century Gothic" panose="020B0502020202020204" pitchFamily="34" charset="0"/>
              </a:rPr>
              <a:t>- the giraffe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serpiente</a:t>
            </a:r>
            <a:r>
              <a:rPr lang="en-GB" sz="2000" dirty="0">
                <a:latin typeface="Century Gothic" panose="020B0502020202020204" pitchFamily="34" charset="0"/>
              </a:rPr>
              <a:t>- the snake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</a:t>
            </a:r>
            <a:r>
              <a:rPr lang="en-GB" sz="2000" dirty="0" err="1">
                <a:latin typeface="Century Gothic" panose="020B0502020202020204" pitchFamily="34" charset="0"/>
              </a:rPr>
              <a:t>loro</a:t>
            </a:r>
            <a:r>
              <a:rPr lang="en-GB" sz="2000" dirty="0">
                <a:latin typeface="Century Gothic" panose="020B0502020202020204" pitchFamily="34" charset="0"/>
              </a:rPr>
              <a:t> - the parrot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mono - the monkey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</a:t>
            </a:r>
            <a:r>
              <a:rPr lang="en-GB" sz="2000" dirty="0" err="1">
                <a:latin typeface="Century Gothic" panose="020B0502020202020204" pitchFamily="34" charset="0"/>
              </a:rPr>
              <a:t>tigre</a:t>
            </a:r>
            <a:r>
              <a:rPr lang="en-GB" sz="2000" dirty="0">
                <a:latin typeface="Century Gothic" panose="020B0502020202020204" pitchFamily="34" charset="0"/>
              </a:rPr>
              <a:t>- the tiger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</a:t>
            </a:r>
            <a:r>
              <a:rPr lang="en-GB" sz="2000" dirty="0" err="1">
                <a:latin typeface="Century Gothic" panose="020B0502020202020204" pitchFamily="34" charset="0"/>
              </a:rPr>
              <a:t>elefante</a:t>
            </a:r>
            <a:r>
              <a:rPr lang="en-GB" sz="2000" dirty="0">
                <a:latin typeface="Century Gothic" panose="020B0502020202020204" pitchFamily="34" charset="0"/>
              </a:rPr>
              <a:t> - the elephant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6685143" y="4165286"/>
            <a:ext cx="2806218" cy="255454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jir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gre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ňo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sp>
        <p:nvSpPr>
          <p:cNvPr id="13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270887" y="638896"/>
            <a:ext cx="7128875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 Jungle Animals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09E8D3-849E-4D3A-B309-CF45A1853891}"/>
              </a:ext>
            </a:extLst>
          </p:cNvPr>
          <p:cNvSpPr txBox="1"/>
          <p:nvPr/>
        </p:nvSpPr>
        <p:spPr>
          <a:xfrm>
            <a:off x="342915" y="4089453"/>
            <a:ext cx="4255718" cy="255454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Adjectives bank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pequeño</a:t>
            </a:r>
            <a:r>
              <a:rPr lang="en-GB" sz="2000" dirty="0">
                <a:latin typeface="Century Gothic" panose="020B0502020202020204" pitchFamily="34" charset="0"/>
              </a:rPr>
              <a:t>/</a:t>
            </a:r>
            <a:r>
              <a:rPr lang="en-GB" sz="2000" i="1">
                <a:latin typeface="Century Gothic" panose="020B0502020202020204" pitchFamily="34" charset="0"/>
              </a:rPr>
              <a:t>pequeña</a:t>
            </a:r>
            <a:r>
              <a:rPr lang="en-GB" sz="2000" dirty="0">
                <a:latin typeface="Century Gothic" panose="020B0502020202020204" pitchFamily="34" charset="0"/>
              </a:rPr>
              <a:t>- small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grande</a:t>
            </a:r>
            <a:r>
              <a:rPr lang="en-GB" sz="2000" dirty="0">
                <a:latin typeface="Century Gothic" panose="020B0502020202020204" pitchFamily="34" charset="0"/>
              </a:rPr>
              <a:t>- big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alto/</a:t>
            </a:r>
            <a:r>
              <a:rPr lang="en-GB" sz="2000" i="1" dirty="0" err="1">
                <a:latin typeface="Century Gothic" panose="020B0502020202020204" pitchFamily="34" charset="0"/>
              </a:rPr>
              <a:t>alta</a:t>
            </a:r>
            <a:r>
              <a:rPr lang="en-GB" sz="2000" dirty="0">
                <a:latin typeface="Century Gothic" panose="020B0502020202020204" pitchFamily="34" charset="0"/>
              </a:rPr>
              <a:t>- tall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largo/</a:t>
            </a:r>
            <a:r>
              <a:rPr lang="en-GB" sz="2000" i="1" dirty="0" err="1">
                <a:latin typeface="Century Gothic" panose="020B0502020202020204" pitchFamily="34" charset="0"/>
              </a:rPr>
              <a:t>larga</a:t>
            </a:r>
            <a:r>
              <a:rPr lang="en-GB" sz="2000" i="1" dirty="0">
                <a:latin typeface="Century Gothic" panose="020B0502020202020204" pitchFamily="34" charset="0"/>
              </a:rPr>
              <a:t> - </a:t>
            </a:r>
            <a:r>
              <a:rPr lang="en-GB" sz="2000" dirty="0">
                <a:latin typeface="Century Gothic" panose="020B0502020202020204" pitchFamily="34" charset="0"/>
              </a:rPr>
              <a:t>long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travieso</a:t>
            </a:r>
            <a:r>
              <a:rPr lang="en-GB" sz="2000" dirty="0">
                <a:latin typeface="Century Gothic" panose="020B0502020202020204" pitchFamily="34" charset="0"/>
              </a:rPr>
              <a:t>/ </a:t>
            </a:r>
            <a:r>
              <a:rPr lang="en-GB" sz="2000" i="1" dirty="0" err="1">
                <a:latin typeface="Century Gothic" panose="020B0502020202020204" pitchFamily="34" charset="0"/>
              </a:rPr>
              <a:t>traviesa</a:t>
            </a:r>
            <a:r>
              <a:rPr lang="en-GB" sz="2000" dirty="0">
                <a:latin typeface="Century Gothic" panose="020B0502020202020204" pitchFamily="34" charset="0"/>
              </a:rPr>
              <a:t> - naughty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colorido</a:t>
            </a:r>
            <a:r>
              <a:rPr lang="en-GB" sz="2000" dirty="0">
                <a:latin typeface="Century Gothic" panose="020B0502020202020204" pitchFamily="34" charset="0"/>
              </a:rPr>
              <a:t>/</a:t>
            </a:r>
            <a:r>
              <a:rPr lang="en-GB" sz="2000" dirty="0" err="1">
                <a:latin typeface="Century Gothic" panose="020B0502020202020204" pitchFamily="34" charset="0"/>
              </a:rPr>
              <a:t>colorida</a:t>
            </a:r>
            <a:r>
              <a:rPr lang="en-GB" sz="2000" dirty="0">
                <a:latin typeface="Century Gothic" panose="020B0502020202020204" pitchFamily="34" charset="0"/>
              </a:rPr>
              <a:t>- multicoloured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terrible- fierce/frightening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871AAB-0C98-4AF1-9E9C-86BBD4BB5960}"/>
              </a:ext>
            </a:extLst>
          </p:cNvPr>
          <p:cNvSpPr txBox="1"/>
          <p:nvPr/>
        </p:nvSpPr>
        <p:spPr>
          <a:xfrm>
            <a:off x="7116103" y="1245435"/>
            <a:ext cx="4567318" cy="193899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Adjectives agree with the noun they describe. The spelling of the same adjective can change if you are describing a masculine (el) noun or a </a:t>
            </a:r>
            <a:r>
              <a:rPr lang="en-GB" sz="2000" b="1" i="1" dirty="0">
                <a:latin typeface="Century Gothic" panose="020B0502020202020204" pitchFamily="34" charset="0"/>
              </a:rPr>
              <a:t>feminine(la) noun</a:t>
            </a:r>
            <a:r>
              <a:rPr lang="en-GB" sz="2000" dirty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2" name="Y4 Sum1 jungle noun ban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  <p:pic>
        <p:nvPicPr>
          <p:cNvPr id="4" name="Y4 Sum1 jungle sound spelling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348583" y="5332775"/>
            <a:ext cx="609600" cy="609600"/>
          </a:xfrm>
          <a:prstGeom prst="rect">
            <a:avLst/>
          </a:prstGeom>
        </p:spPr>
      </p:pic>
      <p:pic>
        <p:nvPicPr>
          <p:cNvPr id="6" name="Y4 Sum1 jungle adjectives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3832534" y="488546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4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7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27</Paragraphs>
  <Slides>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60</cp:revision>
  <cp:lastPrinted>2019-12-01T14:06:45Z</cp:lastPrinted>
  <dcterms:created xsi:type="dcterms:W3CDTF">2019-08-20T09:39:52Z</dcterms:created>
  <dcterms:modified xsi:type="dcterms:W3CDTF">2024-01-19T13:26:37Z</dcterms:modified>
</cp:coreProperties>
</file>