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jpe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301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Spanish Y4 Stage 2 Summer 2 –ice creams.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657105" y="2442894"/>
            <a:ext cx="5915422" cy="286232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Asking for an ice cream phrase bank</a:t>
            </a:r>
          </a:p>
          <a:p>
            <a:r>
              <a:rPr lang="en-GB" dirty="0">
                <a:latin typeface="Century Gothic" panose="020B0502020202020204" pitchFamily="34" charset="0"/>
              </a:rPr>
              <a:t>Me </a:t>
            </a:r>
            <a:r>
              <a:rPr lang="en-GB" dirty="0" err="1">
                <a:latin typeface="Century Gothic" panose="020B0502020202020204" pitchFamily="34" charset="0"/>
              </a:rPr>
              <a:t>gustaría</a:t>
            </a:r>
            <a:r>
              <a:rPr lang="en-GB" dirty="0">
                <a:latin typeface="Century Gothic" panose="020B0502020202020204" pitchFamily="34" charset="0"/>
              </a:rPr>
              <a:t> – I would like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- an ice cream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 de chocolate- a chocolate ice cream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 de </a:t>
            </a:r>
            <a:r>
              <a:rPr lang="en-GB" dirty="0" err="1">
                <a:latin typeface="Century Gothic" panose="020B0502020202020204" pitchFamily="34" charset="0"/>
              </a:rPr>
              <a:t>limón</a:t>
            </a:r>
            <a:r>
              <a:rPr lang="en-GB" dirty="0">
                <a:latin typeface="Century Gothic" panose="020B0502020202020204" pitchFamily="34" charset="0"/>
              </a:rPr>
              <a:t> - a lemon ice cream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 de </a:t>
            </a:r>
            <a:r>
              <a:rPr lang="en-GB" dirty="0" err="1">
                <a:latin typeface="Century Gothic" panose="020B0502020202020204" pitchFamily="34" charset="0"/>
              </a:rPr>
              <a:t>fresa</a:t>
            </a:r>
            <a:r>
              <a:rPr lang="en-GB" dirty="0">
                <a:latin typeface="Century Gothic" panose="020B0502020202020204" pitchFamily="34" charset="0"/>
              </a:rPr>
              <a:t> - a strawberry ice cream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 de </a:t>
            </a:r>
            <a:r>
              <a:rPr lang="en-GB" dirty="0" err="1">
                <a:latin typeface="Century Gothic" panose="020B0502020202020204" pitchFamily="34" charset="0"/>
              </a:rPr>
              <a:t>frambuesa</a:t>
            </a:r>
            <a:r>
              <a:rPr lang="en-GB" dirty="0">
                <a:latin typeface="Century Gothic" panose="020B0502020202020204" pitchFamily="34" charset="0"/>
              </a:rPr>
              <a:t> - a raspberry ice cream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 de menta - </a:t>
            </a:r>
            <a:r>
              <a:rPr lang="en-GB">
                <a:latin typeface="Century Gothic" panose="020B0502020202020204" pitchFamily="34" charset="0"/>
              </a:rPr>
              <a:t>a mint </a:t>
            </a:r>
            <a:r>
              <a:rPr lang="en-GB" dirty="0">
                <a:latin typeface="Century Gothic" panose="020B0502020202020204" pitchFamily="34" charset="0"/>
              </a:rPr>
              <a:t>ice cream </a:t>
            </a:r>
          </a:p>
          <a:p>
            <a:r>
              <a:rPr lang="en-GB" dirty="0">
                <a:latin typeface="Century Gothic" panose="020B0502020202020204" pitchFamily="34" charset="0"/>
              </a:rPr>
              <a:t>Un 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 de </a:t>
            </a:r>
            <a:r>
              <a:rPr lang="en-GB" dirty="0" err="1">
                <a:latin typeface="Century Gothic" panose="020B0502020202020204" pitchFamily="34" charset="0"/>
              </a:rPr>
              <a:t>vainilla</a:t>
            </a:r>
            <a:r>
              <a:rPr lang="en-GB" dirty="0">
                <a:latin typeface="Century Gothic" panose="020B0502020202020204" pitchFamily="34" charset="0"/>
              </a:rPr>
              <a:t> - a vanilla ice cream </a:t>
            </a:r>
          </a:p>
          <a:p>
            <a:r>
              <a:rPr lang="en-GB" dirty="0" err="1">
                <a:latin typeface="Century Gothic" panose="020B0502020202020204" pitchFamily="34" charset="0"/>
              </a:rPr>
              <a:t>Por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err="1">
                <a:latin typeface="Century Gothic" panose="020B0502020202020204" pitchFamily="34" charset="0"/>
              </a:rPr>
              <a:t>favor</a:t>
            </a:r>
            <a:r>
              <a:rPr lang="en-GB" dirty="0">
                <a:latin typeface="Century Gothic" panose="020B0502020202020204" pitchFamily="34" charset="0"/>
              </a:rPr>
              <a:t>- please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8371616" y="1943646"/>
            <a:ext cx="2108670" cy="317009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b="1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vai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”</a:t>
            </a:r>
            <a:r>
              <a:rPr lang="en-GB" dirty="0" err="1">
                <a:latin typeface="Century Gothic" panose="020B0502020202020204" pitchFamily="34" charset="0"/>
              </a:rPr>
              <a:t>nilla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buesa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helado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endParaRPr lang="en-GB" sz="20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sp>
        <p:nvSpPr>
          <p:cNvPr id="13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2077458" y="695871"/>
            <a:ext cx="5944256" cy="36933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Century Gothic" panose="020B0502020202020204" pitchFamily="34" charset="0"/>
              </a:rPr>
              <a:t>Language Detectives’ Memory Bank of ice creams.</a:t>
            </a:r>
          </a:p>
        </p:txBody>
      </p:sp>
      <p:pic>
        <p:nvPicPr>
          <p:cNvPr id="2" name="Y4 Sum2 ice creams sound spelling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9736183" y="3137263"/>
            <a:ext cx="609600" cy="609600"/>
          </a:xfrm>
          <a:prstGeom prst="rect">
            <a:avLst/>
          </a:prstGeom>
        </p:spPr>
      </p:pic>
      <p:pic>
        <p:nvPicPr>
          <p:cNvPr id="4" name="Y4 Sum2 icecreams asking for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352778" y="256699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26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21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73</cp:revision>
  <cp:lastPrinted>2019-12-01T14:06:45Z</cp:lastPrinted>
  <dcterms:created xsi:type="dcterms:W3CDTF">2019-08-20T09:39:52Z</dcterms:created>
  <dcterms:modified xsi:type="dcterms:W3CDTF">2024-01-19T13:28:29Z</dcterms:modified>
</cp:coreProperties>
</file>