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3571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Spanish Y4 </a:t>
            </a:r>
            <a:r>
              <a:rPr lang="en-GB" sz="1400"/>
              <a:t>Stage 2 </a:t>
            </a:r>
            <a:r>
              <a:rPr lang="en-GB" sz="1400" dirty="0"/>
              <a:t>Summer 1 I don’t feel well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317107" y="2151727"/>
            <a:ext cx="6527575" cy="2554545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“I don’t feel well” -Questions and Answers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¿</a:t>
            </a:r>
            <a:r>
              <a:rPr lang="en-GB" sz="2000" dirty="0" err="1">
                <a:latin typeface="Century Gothic" panose="020B0502020202020204" pitchFamily="34" charset="0"/>
              </a:rPr>
              <a:t>Qué</a:t>
            </a:r>
            <a:r>
              <a:rPr lang="en-GB" sz="2000" dirty="0">
                <a:latin typeface="Century Gothic" panose="020B0502020202020204" pitchFamily="34" charset="0"/>
              </a:rPr>
              <a:t> </a:t>
            </a:r>
            <a:r>
              <a:rPr lang="en-GB" sz="2000" dirty="0" err="1">
                <a:latin typeface="Century Gothic" panose="020B0502020202020204" pitchFamily="34" charset="0"/>
              </a:rPr>
              <a:t>te</a:t>
            </a:r>
            <a:r>
              <a:rPr lang="en-GB" sz="2000" dirty="0">
                <a:latin typeface="Century Gothic" panose="020B0502020202020204" pitchFamily="34" charset="0"/>
              </a:rPr>
              <a:t> </a:t>
            </a:r>
            <a:r>
              <a:rPr lang="en-GB" sz="2000" dirty="0" err="1">
                <a:latin typeface="Century Gothic" panose="020B0502020202020204" pitchFamily="34" charset="0"/>
              </a:rPr>
              <a:t>pasa</a:t>
            </a:r>
            <a:r>
              <a:rPr lang="en-GB" sz="2000" dirty="0">
                <a:latin typeface="Century Gothic" panose="020B0502020202020204" pitchFamily="34" charset="0"/>
              </a:rPr>
              <a:t>?- What’s wrong?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No me </a:t>
            </a:r>
            <a:r>
              <a:rPr lang="en-GB" sz="2000" dirty="0" err="1">
                <a:latin typeface="Century Gothic" panose="020B0502020202020204" pitchFamily="34" charset="0"/>
              </a:rPr>
              <a:t>siento</a:t>
            </a:r>
            <a:r>
              <a:rPr lang="en-GB" sz="2000" dirty="0">
                <a:latin typeface="Century Gothic" panose="020B0502020202020204" pitchFamily="34" charset="0"/>
              </a:rPr>
              <a:t> bien- I don’t feel well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Me </a:t>
            </a:r>
            <a:r>
              <a:rPr lang="en-GB" sz="2000" dirty="0" err="1">
                <a:latin typeface="Century Gothic" panose="020B0502020202020204" pitchFamily="34" charset="0"/>
              </a:rPr>
              <a:t>duele</a:t>
            </a:r>
            <a:r>
              <a:rPr lang="en-GB" sz="2000" dirty="0">
                <a:latin typeface="Century Gothic" panose="020B0502020202020204" pitchFamily="34" charset="0"/>
              </a:rPr>
              <a:t> la </a:t>
            </a:r>
            <a:r>
              <a:rPr lang="en-GB" sz="2000" dirty="0" err="1">
                <a:latin typeface="Century Gothic" panose="020B0502020202020204" pitchFamily="34" charset="0"/>
              </a:rPr>
              <a:t>muela</a:t>
            </a:r>
            <a:r>
              <a:rPr lang="en-GB" sz="2000" dirty="0">
                <a:latin typeface="Century Gothic" panose="020B0502020202020204" pitchFamily="34" charset="0"/>
              </a:rPr>
              <a:t>- My </a:t>
            </a:r>
            <a:r>
              <a:rPr lang="en-GB" sz="2000">
                <a:latin typeface="Century Gothic" panose="020B0502020202020204" pitchFamily="34" charset="0"/>
              </a:rPr>
              <a:t>tooth hurts</a:t>
            </a:r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Me </a:t>
            </a:r>
            <a:r>
              <a:rPr lang="en-GB" sz="2000" dirty="0" err="1">
                <a:latin typeface="Century Gothic" panose="020B0502020202020204" pitchFamily="34" charset="0"/>
              </a:rPr>
              <a:t>duele</a:t>
            </a:r>
            <a:r>
              <a:rPr lang="en-GB" sz="2000" dirty="0">
                <a:latin typeface="Century Gothic" panose="020B0502020202020204" pitchFamily="34" charset="0"/>
              </a:rPr>
              <a:t> la cabeza- I have a headache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Me he cortado la </a:t>
            </a:r>
            <a:r>
              <a:rPr lang="en-GB" sz="2000" dirty="0" err="1">
                <a:latin typeface="Century Gothic" panose="020B0502020202020204" pitchFamily="34" charset="0"/>
              </a:rPr>
              <a:t>rodilla</a:t>
            </a:r>
            <a:r>
              <a:rPr lang="en-GB" sz="2000" dirty="0">
                <a:latin typeface="Century Gothic" panose="020B0502020202020204" pitchFamily="34" charset="0"/>
              </a:rPr>
              <a:t>- I have cut my knee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Me </a:t>
            </a:r>
            <a:r>
              <a:rPr lang="en-GB" sz="2000" dirty="0" err="1">
                <a:latin typeface="Century Gothic" panose="020B0502020202020204" pitchFamily="34" charset="0"/>
              </a:rPr>
              <a:t>duele</a:t>
            </a:r>
            <a:r>
              <a:rPr lang="en-GB" sz="2000" dirty="0">
                <a:latin typeface="Century Gothic" panose="020B0502020202020204" pitchFamily="34" charset="0"/>
              </a:rPr>
              <a:t> el </a:t>
            </a:r>
            <a:r>
              <a:rPr lang="en-GB" sz="2000" dirty="0" err="1">
                <a:latin typeface="Century Gothic" panose="020B0502020202020204" pitchFamily="34" charset="0"/>
              </a:rPr>
              <a:t>oído</a:t>
            </a:r>
            <a:r>
              <a:rPr lang="en-GB" sz="2000" dirty="0">
                <a:latin typeface="Century Gothic" panose="020B0502020202020204" pitchFamily="34" charset="0"/>
              </a:rPr>
              <a:t>- I have earache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Me </a:t>
            </a:r>
            <a:r>
              <a:rPr lang="en-GB" sz="2000" dirty="0" err="1">
                <a:latin typeface="Century Gothic" panose="020B0502020202020204" pitchFamily="34" charset="0"/>
              </a:rPr>
              <a:t>duele</a:t>
            </a:r>
            <a:r>
              <a:rPr lang="en-GB" sz="2000" dirty="0">
                <a:latin typeface="Century Gothic" panose="020B0502020202020204" pitchFamily="34" charset="0"/>
              </a:rPr>
              <a:t> la </a:t>
            </a:r>
            <a:r>
              <a:rPr lang="en-GB" sz="2000" dirty="0" err="1">
                <a:latin typeface="Century Gothic" panose="020B0502020202020204" pitchFamily="34" charset="0"/>
              </a:rPr>
              <a:t>tripa</a:t>
            </a:r>
            <a:r>
              <a:rPr lang="en-GB" sz="2000" dirty="0">
                <a:latin typeface="Century Gothic" panose="020B0502020202020204" pitchFamily="34" charset="0"/>
              </a:rPr>
              <a:t>- I have tummy ache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7814460" y="1596180"/>
            <a:ext cx="2806218" cy="317009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sz="2000" b="1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qué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sien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“za”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illa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sp>
        <p:nvSpPr>
          <p:cNvPr id="13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2270887" y="638896"/>
            <a:ext cx="7298793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“I don’t feel well” </a:t>
            </a:r>
          </a:p>
        </p:txBody>
      </p:sp>
      <p:pic>
        <p:nvPicPr>
          <p:cNvPr id="2" name="Y4 Summer 1 i dont feel well vocab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  <p:pic>
        <p:nvPicPr>
          <p:cNvPr id="4" name="Y4 Summer 1 sound spelling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9569680" y="395364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0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19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47</cp:revision>
  <cp:lastPrinted>2019-12-01T14:06:45Z</cp:lastPrinted>
  <dcterms:created xsi:type="dcterms:W3CDTF">2019-08-20T09:39:52Z</dcterms:created>
  <dcterms:modified xsi:type="dcterms:W3CDTF">2024-01-19T13:25:42Z</dcterms:modified>
</cp:coreProperties>
</file>