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jpe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171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Spanish Y4 Stage 2 Summer 2 – weather.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742830" y="1428683"/>
            <a:ext cx="5551437" cy="2585323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Weather question and answers bank</a:t>
            </a:r>
          </a:p>
          <a:p>
            <a:r>
              <a:rPr lang="en-GB" dirty="0">
                <a:latin typeface="Century Gothic" panose="020B0502020202020204" pitchFamily="34" charset="0"/>
              </a:rPr>
              <a:t>¿</a:t>
            </a:r>
            <a:r>
              <a:rPr lang="en-GB" dirty="0" err="1">
                <a:latin typeface="Century Gothic" panose="020B0502020202020204" pitchFamily="34" charset="0"/>
              </a:rPr>
              <a:t>Qué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tiempo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hace</a:t>
            </a:r>
            <a:r>
              <a:rPr lang="en-GB" dirty="0">
                <a:latin typeface="Century Gothic" panose="020B0502020202020204" pitchFamily="34" charset="0"/>
              </a:rPr>
              <a:t>?- what’s the weather like?</a:t>
            </a:r>
          </a:p>
          <a:p>
            <a:r>
              <a:rPr lang="en-GB" dirty="0" err="1">
                <a:latin typeface="Century Gothic" panose="020B0502020202020204" pitchFamily="34" charset="0"/>
              </a:rPr>
              <a:t>Hace</a:t>
            </a:r>
            <a:r>
              <a:rPr lang="en-GB" dirty="0">
                <a:latin typeface="Century Gothic" panose="020B0502020202020204" pitchFamily="34" charset="0"/>
              </a:rPr>
              <a:t> sol – It’s sunny</a:t>
            </a:r>
          </a:p>
          <a:p>
            <a:r>
              <a:rPr lang="en-GB" dirty="0" err="1">
                <a:latin typeface="Century Gothic" panose="020B0502020202020204" pitchFamily="34" charset="0"/>
              </a:rPr>
              <a:t>Hace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viento</a:t>
            </a:r>
            <a:r>
              <a:rPr lang="en-GB" dirty="0">
                <a:latin typeface="Century Gothic" panose="020B0502020202020204" pitchFamily="34" charset="0"/>
              </a:rPr>
              <a:t> – It’s windy</a:t>
            </a:r>
          </a:p>
          <a:p>
            <a:r>
              <a:rPr lang="en-GB" dirty="0">
                <a:latin typeface="Century Gothic" panose="020B0502020202020204" pitchFamily="34" charset="0"/>
              </a:rPr>
              <a:t>Hay </a:t>
            </a:r>
            <a:r>
              <a:rPr lang="en-GB" dirty="0" err="1">
                <a:latin typeface="Century Gothic" panose="020B0502020202020204" pitchFamily="34" charset="0"/>
              </a:rPr>
              <a:t>niebla</a:t>
            </a:r>
            <a:r>
              <a:rPr lang="en-GB" dirty="0">
                <a:latin typeface="Century Gothic" panose="020B0502020202020204" pitchFamily="34" charset="0"/>
              </a:rPr>
              <a:t> - It’s foggy</a:t>
            </a:r>
          </a:p>
          <a:p>
            <a:r>
              <a:rPr lang="en-GB" dirty="0" err="1">
                <a:latin typeface="Century Gothic" panose="020B0502020202020204" pitchFamily="34" charset="0"/>
              </a:rPr>
              <a:t>Hace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calor</a:t>
            </a:r>
            <a:r>
              <a:rPr lang="en-GB" dirty="0">
                <a:latin typeface="Century Gothic" panose="020B0502020202020204" pitchFamily="34" charset="0"/>
              </a:rPr>
              <a:t> – It’s hot</a:t>
            </a:r>
          </a:p>
          <a:p>
            <a:r>
              <a:rPr lang="en-GB" dirty="0" err="1">
                <a:latin typeface="Century Gothic" panose="020B0502020202020204" pitchFamily="34" charset="0"/>
              </a:rPr>
              <a:t>Hace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frío</a:t>
            </a:r>
            <a:r>
              <a:rPr lang="en-GB">
                <a:latin typeface="Century Gothic" panose="020B0502020202020204" pitchFamily="34" charset="0"/>
              </a:rPr>
              <a:t>- it’s cold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 err="1">
                <a:latin typeface="Century Gothic" panose="020B0502020202020204" pitchFamily="34" charset="0"/>
              </a:rPr>
              <a:t>Está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nevando</a:t>
            </a:r>
            <a:r>
              <a:rPr lang="en-GB" dirty="0">
                <a:latin typeface="Century Gothic" panose="020B0502020202020204" pitchFamily="34" charset="0"/>
              </a:rPr>
              <a:t> – It’s snowy</a:t>
            </a:r>
          </a:p>
          <a:p>
            <a:r>
              <a:rPr lang="en-GB" dirty="0" err="1">
                <a:latin typeface="Century Gothic" panose="020B0502020202020204" pitchFamily="34" charset="0"/>
              </a:rPr>
              <a:t>Está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lloviendo</a:t>
            </a:r>
            <a:r>
              <a:rPr lang="en-GB" dirty="0">
                <a:latin typeface="Century Gothic" panose="020B0502020202020204" pitchFamily="34" charset="0"/>
              </a:rPr>
              <a:t> – It’s raining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8738258" y="1428683"/>
            <a:ext cx="2108670" cy="289310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b="1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hace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”hay”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nev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llov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sp>
        <p:nvSpPr>
          <p:cNvPr id="13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2077458" y="695871"/>
            <a:ext cx="5641288" cy="36933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Century Gothic" panose="020B0502020202020204" pitchFamily="34" charset="0"/>
              </a:rPr>
              <a:t>Language Detectives’ Memory Bank of weather.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871AAB-0C98-4AF1-9E9C-86BBD4BB5960}"/>
              </a:ext>
            </a:extLst>
          </p:cNvPr>
          <p:cNvSpPr txBox="1"/>
          <p:nvPr/>
        </p:nvSpPr>
        <p:spPr>
          <a:xfrm>
            <a:off x="1541971" y="4829152"/>
            <a:ext cx="7018957" cy="120032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Fascinating facts</a:t>
            </a:r>
          </a:p>
          <a:p>
            <a:r>
              <a:rPr lang="en-GB" dirty="0">
                <a:latin typeface="Century Gothic" panose="020B0502020202020204" pitchFamily="34" charset="0"/>
              </a:rPr>
              <a:t>You may visit Spain to go on a hot sunny holiday but in the mountain areas you can go in winter and find enough snow to go skiing!</a:t>
            </a:r>
          </a:p>
        </p:txBody>
      </p:sp>
      <p:pic>
        <p:nvPicPr>
          <p:cNvPr id="2" name="Y4 Sum2 weather question and answ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490754" y="3193862"/>
            <a:ext cx="609600" cy="609600"/>
          </a:xfrm>
          <a:prstGeom prst="rect">
            <a:avLst/>
          </a:prstGeom>
        </p:spPr>
      </p:pic>
      <p:pic>
        <p:nvPicPr>
          <p:cNvPr id="4" name="Y4 sum2 weathee  sound soplling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9945188" y="359291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5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7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22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69</cp:revision>
  <cp:lastPrinted>2019-12-01T14:06:45Z</cp:lastPrinted>
  <dcterms:created xsi:type="dcterms:W3CDTF">2019-08-20T09:39:52Z</dcterms:created>
  <dcterms:modified xsi:type="dcterms:W3CDTF">2024-01-19T13:27:30Z</dcterms:modified>
</cp:coreProperties>
</file>