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635BC-5381-4318-A202-1DA1CA0755E8}" v="6" dt="2022-07-20T09:35:10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1659529" y="547242"/>
            <a:ext cx="8872942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Language Detectives’ Memory Bank: Greetings, feelings and names.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396976" y="1102111"/>
            <a:ext cx="6583567" cy="203132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Century Gothic" panose="020B0502020202020204" pitchFamily="34" charset="0"/>
              </a:rPr>
              <a:t>Greetings Bank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Hola</a:t>
            </a:r>
            <a:r>
              <a:rPr lang="en-GB" dirty="0">
                <a:latin typeface="Century Gothic" panose="020B0502020202020204" pitchFamily="34" charset="0"/>
              </a:rPr>
              <a:t> – hello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Buenos días </a:t>
            </a:r>
            <a:r>
              <a:rPr lang="en-GB" dirty="0">
                <a:latin typeface="Century Gothic" panose="020B0502020202020204" pitchFamily="34" charset="0"/>
              </a:rPr>
              <a:t>– Good morning</a:t>
            </a:r>
          </a:p>
          <a:p>
            <a:r>
              <a:rPr lang="en-GB" b="1" dirty="0" err="1">
                <a:latin typeface="Century Gothic" panose="020B0502020202020204" pitchFamily="34" charset="0"/>
              </a:rPr>
              <a:t>Buenas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tardes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- Good afternoon / evening</a:t>
            </a:r>
          </a:p>
          <a:p>
            <a:r>
              <a:rPr lang="en-GB" b="1" dirty="0" err="1">
                <a:latin typeface="Century Gothic" panose="020B0502020202020204" pitchFamily="34" charset="0"/>
              </a:rPr>
              <a:t>Buenas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noches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– Good night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Hasta </a:t>
            </a:r>
            <a:r>
              <a:rPr lang="en-GB" b="1" dirty="0" err="1">
                <a:latin typeface="Century Gothic" panose="020B0502020202020204" pitchFamily="34" charset="0"/>
              </a:rPr>
              <a:t>luego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– See you soon</a:t>
            </a:r>
          </a:p>
          <a:p>
            <a:r>
              <a:rPr lang="en-GB" b="1" dirty="0" err="1">
                <a:latin typeface="Century Gothic" panose="020B0502020202020204" pitchFamily="34" charset="0"/>
              </a:rPr>
              <a:t>Adiós</a:t>
            </a:r>
            <a:r>
              <a:rPr lang="en-GB" dirty="0">
                <a:latin typeface="Century Gothic" panose="020B0502020202020204" pitchFamily="34" charset="0"/>
              </a:rPr>
              <a:t> – Good bye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B09AC-DF32-458B-9228-CA00342C7239}"/>
              </a:ext>
            </a:extLst>
          </p:cNvPr>
          <p:cNvSpPr txBox="1"/>
          <p:nvPr/>
        </p:nvSpPr>
        <p:spPr>
          <a:xfrm>
            <a:off x="7307575" y="2905680"/>
            <a:ext cx="3565133" cy="317009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When you ask a question in Spanish you can turn a sentence into a question by raising the pitch of your voice at the end of the question. 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e.g.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¿</a:t>
            </a:r>
            <a:r>
              <a:rPr lang="en-GB" sz="2000" b="1" dirty="0" err="1">
                <a:latin typeface="Century Gothic" panose="020B0502020202020204" pitchFamily="34" charset="0"/>
              </a:rPr>
              <a:t>Cómo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estás</a:t>
            </a:r>
            <a:r>
              <a:rPr lang="en-GB" sz="2000" b="1" dirty="0">
                <a:latin typeface="Century Gothic" panose="020B0502020202020204" pitchFamily="34" charset="0"/>
              </a:rPr>
              <a:t>?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¿</a:t>
            </a:r>
            <a:r>
              <a:rPr lang="en-GB" sz="2000" b="1" dirty="0" err="1">
                <a:latin typeface="Century Gothic" panose="020B0502020202020204" pitchFamily="34" charset="0"/>
              </a:rPr>
              <a:t>Cómo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te</a:t>
            </a:r>
            <a:r>
              <a:rPr lang="en-GB" sz="2000" b="1" dirty="0">
                <a:latin typeface="Century Gothic" panose="020B0502020202020204" pitchFamily="34" charset="0"/>
              </a:rPr>
              <a:t> llamas?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4942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1 Autumn1: Greetings, Feelings, Names.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396974" y="3327479"/>
            <a:ext cx="6583567" cy="203132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Century Gothic" panose="020B0502020202020204" pitchFamily="34" charset="0"/>
              </a:rPr>
              <a:t>Question and Answer Bank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¿</a:t>
            </a:r>
            <a:r>
              <a:rPr lang="en-GB" b="1" dirty="0" err="1">
                <a:latin typeface="Century Gothic" panose="020B0502020202020204" pitchFamily="34" charset="0"/>
              </a:rPr>
              <a:t>Cómo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estás</a:t>
            </a:r>
            <a:r>
              <a:rPr lang="en-GB" b="1" dirty="0">
                <a:latin typeface="Century Gothic" panose="020B0502020202020204" pitchFamily="34" charset="0"/>
              </a:rPr>
              <a:t>? </a:t>
            </a:r>
            <a:r>
              <a:rPr lang="en-GB" dirty="0">
                <a:latin typeface="Century Gothic" panose="020B0502020202020204" pitchFamily="34" charset="0"/>
              </a:rPr>
              <a:t>– How are you?</a:t>
            </a:r>
          </a:p>
          <a:p>
            <a:r>
              <a:rPr lang="en-GB" b="1" dirty="0" err="1">
                <a:latin typeface="Century Gothic" panose="020B0502020202020204" pitchFamily="34" charset="0"/>
              </a:rPr>
              <a:t>Estoy</a:t>
            </a:r>
            <a:r>
              <a:rPr lang="en-GB" b="1" dirty="0">
                <a:latin typeface="Century Gothic" panose="020B0502020202020204" pitchFamily="34" charset="0"/>
              </a:rPr>
              <a:t> bien. </a:t>
            </a:r>
            <a:r>
              <a:rPr lang="en-GB" dirty="0">
                <a:latin typeface="Century Gothic" panose="020B0502020202020204" pitchFamily="34" charset="0"/>
              </a:rPr>
              <a:t>– I am good.</a:t>
            </a:r>
          </a:p>
          <a:p>
            <a:r>
              <a:rPr lang="en-GB" b="1" dirty="0" err="1">
                <a:latin typeface="Century Gothic" panose="020B0502020202020204" pitchFamily="34" charset="0"/>
              </a:rPr>
              <a:t>Estoy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muy</a:t>
            </a:r>
            <a:r>
              <a:rPr lang="en-GB" b="1" dirty="0">
                <a:latin typeface="Century Gothic" panose="020B0502020202020204" pitchFamily="34" charset="0"/>
              </a:rPr>
              <a:t> bien. </a:t>
            </a:r>
            <a:r>
              <a:rPr lang="en-GB" dirty="0">
                <a:latin typeface="Century Gothic" panose="020B0502020202020204" pitchFamily="34" charset="0"/>
              </a:rPr>
              <a:t>– I am really good.</a:t>
            </a:r>
          </a:p>
          <a:p>
            <a:r>
              <a:rPr lang="en-GB" b="1" dirty="0" err="1">
                <a:latin typeface="Century Gothic" panose="020B0502020202020204" pitchFamily="34" charset="0"/>
              </a:rPr>
              <a:t>Estoy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así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así</a:t>
            </a:r>
            <a:r>
              <a:rPr lang="en-GB" b="1" dirty="0">
                <a:latin typeface="Century Gothic" panose="020B0502020202020204" pitchFamily="34" charset="0"/>
              </a:rPr>
              <a:t>. </a:t>
            </a:r>
            <a:r>
              <a:rPr lang="en-GB" dirty="0">
                <a:latin typeface="Century Gothic" panose="020B0502020202020204" pitchFamily="34" charset="0"/>
              </a:rPr>
              <a:t>– I am okay.</a:t>
            </a:r>
          </a:p>
          <a:p>
            <a:r>
              <a:rPr lang="en-GB" b="1" dirty="0" err="1">
                <a:latin typeface="Century Gothic" panose="020B0502020202020204" pitchFamily="34" charset="0"/>
              </a:rPr>
              <a:t>Estoy</a:t>
            </a:r>
            <a:r>
              <a:rPr lang="en-GB" b="1" dirty="0">
                <a:latin typeface="Century Gothic" panose="020B0502020202020204" pitchFamily="34" charset="0"/>
              </a:rPr>
              <a:t> mal. </a:t>
            </a:r>
            <a:r>
              <a:rPr lang="en-GB" dirty="0">
                <a:latin typeface="Century Gothic" panose="020B0502020202020204" pitchFamily="34" charset="0"/>
              </a:rPr>
              <a:t>– I am not good.</a:t>
            </a:r>
          </a:p>
          <a:p>
            <a:r>
              <a:rPr lang="en-GB" b="1" dirty="0" err="1">
                <a:latin typeface="Century Gothic" panose="020B0502020202020204" pitchFamily="34" charset="0"/>
              </a:rPr>
              <a:t>Estoy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muy</a:t>
            </a:r>
            <a:r>
              <a:rPr lang="en-GB" b="1" dirty="0">
                <a:latin typeface="Century Gothic" panose="020B0502020202020204" pitchFamily="34" charset="0"/>
              </a:rPr>
              <a:t> mal. </a:t>
            </a:r>
            <a:r>
              <a:rPr lang="en-GB" dirty="0">
                <a:latin typeface="Century Gothic" panose="020B0502020202020204" pitchFamily="34" charset="0"/>
              </a:rPr>
              <a:t>– I am feeling really bad.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7323818" y="1109909"/>
            <a:ext cx="2626316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Sound spelling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ho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bue</a:t>
            </a:r>
            <a:r>
              <a:rPr lang="en-GB" sz="2000" b="1" dirty="0">
                <a:latin typeface="Century Gothic" panose="020B0502020202020204" pitchFamily="34" charset="0"/>
              </a:rPr>
              <a:t>”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lla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7F53F8-D2E0-4838-A808-C2E4C089A228}"/>
              </a:ext>
            </a:extLst>
          </p:cNvPr>
          <p:cNvSpPr txBox="1"/>
          <p:nvPr/>
        </p:nvSpPr>
        <p:spPr>
          <a:xfrm>
            <a:off x="396973" y="5552847"/>
            <a:ext cx="6583567" cy="92333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Century Gothic" panose="020B0502020202020204" pitchFamily="34" charset="0"/>
              </a:rPr>
              <a:t>Question and Answer Bank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¿</a:t>
            </a:r>
            <a:r>
              <a:rPr lang="en-GB" b="1" dirty="0" err="1">
                <a:latin typeface="Century Gothic" panose="020B0502020202020204" pitchFamily="34" charset="0"/>
              </a:rPr>
              <a:t>Cómo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te</a:t>
            </a:r>
            <a:r>
              <a:rPr lang="en-GB" b="1" dirty="0">
                <a:latin typeface="Century Gothic" panose="020B0502020202020204" pitchFamily="34" charset="0"/>
              </a:rPr>
              <a:t> llamas? </a:t>
            </a:r>
            <a:r>
              <a:rPr lang="en-GB" dirty="0">
                <a:latin typeface="Century Gothic" panose="020B0502020202020204" pitchFamily="34" charset="0"/>
              </a:rPr>
              <a:t>- What are you called?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Me </a:t>
            </a:r>
            <a:r>
              <a:rPr lang="en-GB" b="1" dirty="0" err="1">
                <a:latin typeface="Century Gothic" panose="020B0502020202020204" pitchFamily="34" charset="0"/>
              </a:rPr>
              <a:t>llamo</a:t>
            </a:r>
            <a:r>
              <a:rPr lang="en-GB" b="1" dirty="0">
                <a:latin typeface="Century Gothic" panose="020B0502020202020204" pitchFamily="34" charset="0"/>
              </a:rPr>
              <a:t>… </a:t>
            </a:r>
            <a:r>
              <a:rPr lang="en-GB" dirty="0">
                <a:latin typeface="Century Gothic" panose="020B0502020202020204" pitchFamily="34" charset="0"/>
              </a:rPr>
              <a:t> -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I am called…</a:t>
            </a:r>
          </a:p>
        </p:txBody>
      </p:sp>
      <p:pic>
        <p:nvPicPr>
          <p:cNvPr id="2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5812521-DF0A-469C-8661-E8178936F9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35" y="150150"/>
            <a:ext cx="1260644" cy="59714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3B0921-B3AD-5AC7-D534-BE4CB5EA77F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49963" y="308954"/>
            <a:ext cx="1161602" cy="821502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55C7FB8-E124-5516-DBC8-710B07D8F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2318" y="1575546"/>
            <a:ext cx="487363" cy="487363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13B43EA-2E16-88D7-6975-639D7DA178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6976" y="1527946"/>
            <a:ext cx="487363" cy="487363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D6C648E-F164-CEEA-48F3-5D48273835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2317" y="3857388"/>
            <a:ext cx="487363" cy="487363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9713EE4-BD45-45F8-8AA9-E370369EB13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2316" y="5888713"/>
            <a:ext cx="487363" cy="487363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8D68EAF-2C31-9D5A-28FE-3D1CBB96F95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47453" y="51151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3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0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0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190</Words>
  <Application>Microsoft Office PowerPoint</Application>
  <PresentationFormat>Widescreen</PresentationFormat>
  <Paragraphs>28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48</cp:revision>
  <cp:lastPrinted>2019-12-10T09:41:14Z</cp:lastPrinted>
  <dcterms:created xsi:type="dcterms:W3CDTF">2019-08-20T09:39:52Z</dcterms:created>
  <dcterms:modified xsi:type="dcterms:W3CDTF">2024-01-15T08:42:56Z</dcterms:modified>
</cp:coreProperties>
</file>