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635BC-5381-4318-A202-1DA1CA0755E8}" v="6" dt="2022-07-20T09:35:1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672627" y="448723"/>
            <a:ext cx="6846746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Bank: Numbers  0- 10.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4615" y="1602214"/>
            <a:ext cx="3565133" cy="40934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Numbers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cero</a:t>
            </a:r>
            <a:r>
              <a:rPr lang="en-GB" sz="2000" dirty="0">
                <a:latin typeface="Century Gothic" panose="020B0502020202020204" pitchFamily="34" charset="0"/>
              </a:rPr>
              <a:t> - 0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uno</a:t>
            </a:r>
            <a:r>
              <a:rPr lang="en-GB" sz="2000" dirty="0">
                <a:latin typeface="Century Gothic" panose="020B0502020202020204" pitchFamily="34" charset="0"/>
              </a:rPr>
              <a:t> - 1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dos </a:t>
            </a:r>
            <a:r>
              <a:rPr lang="en-GB" sz="2000" dirty="0">
                <a:latin typeface="Century Gothic" panose="020B0502020202020204" pitchFamily="34" charset="0"/>
              </a:rPr>
              <a:t>-  2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tres</a:t>
            </a:r>
            <a:r>
              <a:rPr lang="en-GB" sz="2000" dirty="0">
                <a:latin typeface="Century Gothic" panose="020B0502020202020204" pitchFamily="34" charset="0"/>
              </a:rPr>
              <a:t> - 3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cuatro</a:t>
            </a:r>
            <a:r>
              <a:rPr lang="en-GB" sz="2000" dirty="0">
                <a:latin typeface="Century Gothic" panose="020B0502020202020204" pitchFamily="34" charset="0"/>
              </a:rPr>
              <a:t> - 4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cinco</a:t>
            </a:r>
            <a:r>
              <a:rPr lang="en-GB" sz="2000" dirty="0">
                <a:latin typeface="Century Gothic" panose="020B0502020202020204" pitchFamily="34" charset="0"/>
              </a:rPr>
              <a:t> - 5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seis</a:t>
            </a:r>
            <a:r>
              <a:rPr lang="en-GB" sz="2000" dirty="0">
                <a:latin typeface="Century Gothic" panose="020B0502020202020204" pitchFamily="34" charset="0"/>
              </a:rPr>
              <a:t> - 6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siete</a:t>
            </a:r>
            <a:r>
              <a:rPr lang="en-GB" sz="2000" dirty="0">
                <a:latin typeface="Century Gothic" panose="020B0502020202020204" pitchFamily="34" charset="0"/>
              </a:rPr>
              <a:t> - 7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ocho</a:t>
            </a:r>
            <a:r>
              <a:rPr lang="en-GB" sz="2000" dirty="0">
                <a:latin typeface="Century Gothic" panose="020B0502020202020204" pitchFamily="34" charset="0"/>
              </a:rPr>
              <a:t> - 8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nueve</a:t>
            </a:r>
            <a:r>
              <a:rPr lang="en-GB" sz="2000" dirty="0">
                <a:latin typeface="Century Gothic" panose="020B0502020202020204" pitchFamily="34" charset="0"/>
              </a:rPr>
              <a:t> - 9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diez</a:t>
            </a:r>
            <a:r>
              <a:rPr lang="en-GB" sz="2000" dirty="0">
                <a:latin typeface="Century Gothic" panose="020B0502020202020204" pitchFamily="34" charset="0"/>
              </a:rPr>
              <a:t> - 10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8333904" y="1248271"/>
            <a:ext cx="3565133" cy="501675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 letter </a:t>
            </a:r>
            <a:r>
              <a:rPr lang="en-GB" sz="2000" b="1" dirty="0">
                <a:latin typeface="Century Gothic" panose="020B0502020202020204" pitchFamily="34" charset="0"/>
              </a:rPr>
              <a:t>C </a:t>
            </a:r>
            <a:r>
              <a:rPr lang="en-GB" sz="2000" dirty="0">
                <a:latin typeface="Century Gothic" panose="020B0502020202020204" pitchFamily="34" charset="0"/>
              </a:rPr>
              <a:t>sounds like an English </a:t>
            </a:r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b="1" dirty="0" err="1"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latin typeface="Century Gothic" panose="020B0502020202020204" pitchFamily="34" charset="0"/>
              </a:rPr>
              <a:t>” </a:t>
            </a:r>
            <a:r>
              <a:rPr lang="en-GB" sz="2000" dirty="0">
                <a:latin typeface="Century Gothic" panose="020B0502020202020204" pitchFamily="34" charset="0"/>
              </a:rPr>
              <a:t>when it goes before the letters </a:t>
            </a:r>
            <a:r>
              <a:rPr lang="en-GB" sz="2000" b="1" dirty="0">
                <a:latin typeface="Century Gothic" panose="020B0502020202020204" pitchFamily="34" charset="0"/>
              </a:rPr>
              <a:t>e (</a:t>
            </a:r>
            <a:r>
              <a:rPr lang="en-GB" sz="2000" b="1" dirty="0" err="1">
                <a:latin typeface="Century Gothic" panose="020B0502020202020204" pitchFamily="34" charset="0"/>
              </a:rPr>
              <a:t>ce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dirty="0">
                <a:latin typeface="Century Gothic" panose="020B0502020202020204" pitchFamily="34" charset="0"/>
              </a:rPr>
              <a:t>or </a:t>
            </a:r>
            <a:r>
              <a:rPr lang="en-GB" sz="2000" b="1" dirty="0" err="1">
                <a:latin typeface="Century Gothic" panose="020B0502020202020204" pitchFamily="34" charset="0"/>
              </a:rPr>
              <a:t>i</a:t>
            </a:r>
            <a:r>
              <a:rPr lang="en-GB" sz="2000" b="1" dirty="0">
                <a:latin typeface="Century Gothic" panose="020B0502020202020204" pitchFamily="34" charset="0"/>
              </a:rPr>
              <a:t> (ci)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Practice saying these syllables: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Ca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Co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Cu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Ce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Autumn1: Numbers 0-10  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754396" y="1909990"/>
            <a:ext cx="2864860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“ci”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“sei”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ez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pic>
        <p:nvPicPr>
          <p:cNvPr id="6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1DE74B-275B-164B-4868-338E8830E5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0470E0-FAE7-C997-9E34-C99601A289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92963" y="702419"/>
            <a:ext cx="1300706" cy="91987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8F33290-D79C-5D9B-759A-79D520C26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8723" y="3429000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282D8A5-623B-1CF3-454C-7D78C8C22D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clrChange>
              <a:clrFrom>
                <a:srgbClr val="3C3C3C">
                  <a:alpha val="24314"/>
                </a:srgbClr>
              </a:clrFrom>
              <a:clrTo>
                <a:srgbClr val="3C3C3C">
                  <a:alpha val="0"/>
                </a:srgbClr>
              </a:clrTo>
            </a:clrChange>
            <a:duotone>
              <a:prstClr val="black"/>
              <a:srgbClr val="C89C9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53677" y="4900502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CA2DE5F-FC12-E474-4774-E22F8D715D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108</Words>
  <Application>Microsoft Office PowerPoint</Application>
  <PresentationFormat>Widescreen</PresentationFormat>
  <Paragraphs>38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48</cp:revision>
  <cp:lastPrinted>2019-12-10T09:41:14Z</cp:lastPrinted>
  <dcterms:created xsi:type="dcterms:W3CDTF">2019-08-20T09:39:52Z</dcterms:created>
  <dcterms:modified xsi:type="dcterms:W3CDTF">2024-01-15T08:44:02Z</dcterms:modified>
</cp:coreProperties>
</file>