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6D900-641B-4A62-A338-DC5CCAAC04C7}" v="1" dt="2022-07-20T10:56:44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Woodroffe" userId="b157383c7860d663" providerId="LiveId" clId="{E556D900-641B-4A62-A338-DC5CCAAC04C7}"/>
    <pc:docChg chg="custSel modSld">
      <pc:chgData name="Emilie Woodroffe" userId="b157383c7860d663" providerId="LiveId" clId="{E556D900-641B-4A62-A338-DC5CCAAC04C7}" dt="2022-07-20T10:58:01.191" v="104" actId="20577"/>
      <pc:docMkLst>
        <pc:docMk/>
      </pc:docMkLst>
      <pc:sldChg chg="modSp mod">
        <pc:chgData name="Emilie Woodroffe" userId="b157383c7860d663" providerId="LiveId" clId="{E556D900-641B-4A62-A338-DC5CCAAC04C7}" dt="2022-07-20T10:58:01.191" v="104" actId="20577"/>
        <pc:sldMkLst>
          <pc:docMk/>
          <pc:sldMk cId="2685529057" sldId="264"/>
        </pc:sldMkLst>
        <pc:spChg chg="mod">
          <ac:chgData name="Emilie Woodroffe" userId="b157383c7860d663" providerId="LiveId" clId="{E556D900-641B-4A62-A338-DC5CCAAC04C7}" dt="2022-07-20T10:55:01.107" v="23" actId="20577"/>
          <ac:spMkLst>
            <pc:docMk/>
            <pc:sldMk cId="2685529057" sldId="264"/>
            <ac:spMk id="5" creationId="{18A9B209-59C0-4ABE-8F41-BD0DAF348794}"/>
          </ac:spMkLst>
        </pc:spChg>
        <pc:spChg chg="mod">
          <ac:chgData name="Emilie Woodroffe" userId="b157383c7860d663" providerId="LiveId" clId="{E556D900-641B-4A62-A338-DC5CCAAC04C7}" dt="2022-07-20T10:58:01.191" v="104" actId="20577"/>
          <ac:spMkLst>
            <pc:docMk/>
            <pc:sldMk cId="2685529057" sldId="264"/>
            <ac:spMk id="9" creationId="{FCB07BD8-06AF-41EC-8168-E9249FED881B}"/>
          </ac:spMkLst>
        </pc:spChg>
        <pc:spChg chg="mod">
          <ac:chgData name="Emilie Woodroffe" userId="b157383c7860d663" providerId="LiveId" clId="{E556D900-641B-4A62-A338-DC5CCAAC04C7}" dt="2022-07-20T10:57:36.077" v="94" actId="404"/>
          <ac:spMkLst>
            <pc:docMk/>
            <pc:sldMk cId="2685529057" sldId="264"/>
            <ac:spMk id="11" creationId="{82FB6155-EF73-4E76-B4CA-717526727E8F}"/>
          </ac:spMkLst>
        </pc:spChg>
        <pc:spChg chg="mod">
          <ac:chgData name="Emilie Woodroffe" userId="b157383c7860d663" providerId="LiveId" clId="{E556D900-641B-4A62-A338-DC5CCAAC04C7}" dt="2022-07-20T10:55:20.364" v="46" actId="1076"/>
          <ac:spMkLst>
            <pc:docMk/>
            <pc:sldMk cId="2685529057" sldId="264"/>
            <ac:spMk id="12" creationId="{0BFF1EF8-084B-4608-BC05-EB143649CB20}"/>
          </ac:spMkLst>
        </pc:spChg>
        <pc:picChg chg="mod">
          <ac:chgData name="Emilie Woodroffe" userId="b157383c7860d663" providerId="LiveId" clId="{E556D900-641B-4A62-A338-DC5CCAAC04C7}" dt="2022-07-20T10:55:22.378" v="47" actId="1076"/>
          <ac:picMkLst>
            <pc:docMk/>
            <pc:sldMk cId="2685529057" sldId="264"/>
            <ac:picMk id="2" creationId="{C0EE445B-C121-4E6D-88A2-57A4AE8B544E}"/>
          </ac:picMkLst>
        </pc:picChg>
        <pc:picChg chg="mod">
          <ac:chgData name="Emilie Woodroffe" userId="b157383c7860d663" providerId="LiveId" clId="{E556D900-641B-4A62-A338-DC5CCAAC04C7}" dt="2022-07-20T10:57:01.715" v="90" actId="1076"/>
          <ac:picMkLst>
            <pc:docMk/>
            <pc:sldMk cId="2685529057" sldId="264"/>
            <ac:picMk id="6" creationId="{50925F66-2301-CD5E-AFBF-E059F396D4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2333907" y="493738"/>
            <a:ext cx="7915950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of using </a:t>
            </a:r>
            <a:r>
              <a:rPr lang="en-GB" sz="2000">
                <a:latin typeface="Century Gothic" panose="020B0502020202020204" pitchFamily="34" charset="0"/>
              </a:rPr>
              <a:t>numbers up to </a:t>
            </a:r>
            <a:r>
              <a:rPr lang="en-GB" sz="2000" dirty="0"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474615" y="1074637"/>
            <a:ext cx="3565133" cy="42165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Numbers Bank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once-</a:t>
            </a:r>
            <a:r>
              <a:rPr lang="en-GB" sz="2000" dirty="0">
                <a:latin typeface="Century Gothic" panose="020B0502020202020204" pitchFamily="34" charset="0"/>
              </a:rPr>
              <a:t> 11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doce</a:t>
            </a:r>
            <a:r>
              <a:rPr lang="en-GB" sz="2000" b="1" dirty="0">
                <a:latin typeface="Century Gothic" panose="020B0502020202020204" pitchFamily="34" charset="0"/>
              </a:rPr>
              <a:t>-</a:t>
            </a:r>
            <a:r>
              <a:rPr lang="en-GB" sz="2000" dirty="0">
                <a:latin typeface="Century Gothic" panose="020B0502020202020204" pitchFamily="34" charset="0"/>
              </a:rPr>
              <a:t> 12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trece</a:t>
            </a:r>
            <a:r>
              <a:rPr lang="en-GB" sz="2000" b="1" dirty="0">
                <a:latin typeface="Century Gothic" panose="020B0502020202020204" pitchFamily="34" charset="0"/>
              </a:rPr>
              <a:t>-</a:t>
            </a:r>
            <a:r>
              <a:rPr lang="en-GB" sz="2000" dirty="0">
                <a:latin typeface="Century Gothic" panose="020B0502020202020204" pitchFamily="34" charset="0"/>
              </a:rPr>
              <a:t> 13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catorce</a:t>
            </a:r>
            <a:r>
              <a:rPr lang="en-GB" sz="2000" b="1" dirty="0">
                <a:latin typeface="Century Gothic" panose="020B0502020202020204" pitchFamily="34" charset="0"/>
              </a:rPr>
              <a:t>-</a:t>
            </a:r>
            <a:r>
              <a:rPr lang="en-GB" sz="2000" dirty="0">
                <a:latin typeface="Century Gothic" panose="020B0502020202020204" pitchFamily="34" charset="0"/>
              </a:rPr>
              <a:t> 14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quince-</a:t>
            </a:r>
            <a:r>
              <a:rPr lang="en-GB" sz="2000" dirty="0">
                <a:latin typeface="Century Gothic" panose="020B0502020202020204" pitchFamily="34" charset="0"/>
              </a:rPr>
              <a:t> 15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i="1" dirty="0">
                <a:latin typeface="Century Gothic" panose="020B0502020202020204" pitchFamily="34" charset="0"/>
              </a:rPr>
              <a:t>Up to 20: </a:t>
            </a:r>
          </a:p>
          <a:p>
            <a:r>
              <a:rPr lang="en-GB" b="1" i="1" dirty="0" err="1">
                <a:latin typeface="Century Gothic" panose="020B0502020202020204" pitchFamily="34" charset="0"/>
              </a:rPr>
              <a:t>dieciséis</a:t>
            </a:r>
            <a:r>
              <a:rPr lang="en-GB" b="1" i="1" dirty="0">
                <a:latin typeface="Century Gothic" panose="020B0502020202020204" pitchFamily="34" charset="0"/>
              </a:rPr>
              <a:t> -</a:t>
            </a:r>
            <a:r>
              <a:rPr lang="en-GB" i="1" dirty="0">
                <a:latin typeface="Century Gothic" panose="020B0502020202020204" pitchFamily="34" charset="0"/>
              </a:rPr>
              <a:t> 16</a:t>
            </a:r>
          </a:p>
          <a:p>
            <a:r>
              <a:rPr lang="en-GB" b="1" i="1" dirty="0" err="1">
                <a:latin typeface="Century Gothic" panose="020B0502020202020204" pitchFamily="34" charset="0"/>
              </a:rPr>
              <a:t>diecisiete</a:t>
            </a:r>
            <a:r>
              <a:rPr lang="en-GB" b="1" i="1" dirty="0">
                <a:latin typeface="Century Gothic" panose="020B0502020202020204" pitchFamily="34" charset="0"/>
              </a:rPr>
              <a:t> -</a:t>
            </a:r>
            <a:r>
              <a:rPr lang="en-GB" i="1" dirty="0">
                <a:latin typeface="Century Gothic" panose="020B0502020202020204" pitchFamily="34" charset="0"/>
              </a:rPr>
              <a:t>17</a:t>
            </a:r>
          </a:p>
          <a:p>
            <a:r>
              <a:rPr lang="en-GB" b="1" i="1" dirty="0" err="1">
                <a:latin typeface="Century Gothic" panose="020B0502020202020204" pitchFamily="34" charset="0"/>
              </a:rPr>
              <a:t>dieciocho</a:t>
            </a:r>
            <a:r>
              <a:rPr lang="en-GB" i="1" dirty="0">
                <a:latin typeface="Century Gothic" panose="020B0502020202020204" pitchFamily="34" charset="0"/>
              </a:rPr>
              <a:t> - 18</a:t>
            </a:r>
          </a:p>
          <a:p>
            <a:r>
              <a:rPr lang="en-GB" b="1" i="1" dirty="0" err="1">
                <a:latin typeface="Century Gothic" panose="020B0502020202020204" pitchFamily="34" charset="0"/>
              </a:rPr>
              <a:t>diecinueve</a:t>
            </a:r>
            <a:r>
              <a:rPr lang="en-GB" i="1" dirty="0">
                <a:latin typeface="Century Gothic" panose="020B0502020202020204" pitchFamily="34" charset="0"/>
              </a:rPr>
              <a:t> - 19</a:t>
            </a:r>
          </a:p>
          <a:p>
            <a:r>
              <a:rPr lang="en-GB" b="1" i="1" dirty="0" err="1">
                <a:latin typeface="Century Gothic" panose="020B0502020202020204" pitchFamily="34" charset="0"/>
              </a:rPr>
              <a:t>veinte</a:t>
            </a:r>
            <a:r>
              <a:rPr lang="en-GB" i="1" dirty="0">
                <a:latin typeface="Century Gothic" panose="020B0502020202020204" pitchFamily="34" charset="0"/>
              </a:rPr>
              <a:t> - 20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439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1 Spring 2: using numbers up to 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474614" y="5471965"/>
            <a:ext cx="6301089" cy="101566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Question and Answer Bank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¿</a:t>
            </a:r>
            <a:r>
              <a:rPr lang="en-GB" sz="2000" b="1" dirty="0" err="1">
                <a:latin typeface="Century Gothic" panose="020B0502020202020204" pitchFamily="34" charset="0"/>
              </a:rPr>
              <a:t>Cuántos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años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tienes</a:t>
            </a:r>
            <a:r>
              <a:rPr lang="en-GB" sz="2000" b="1" dirty="0">
                <a:latin typeface="Century Gothic" panose="020B0502020202020204" pitchFamily="34" charset="0"/>
              </a:rPr>
              <a:t>? </a:t>
            </a:r>
            <a:r>
              <a:rPr lang="en-GB" sz="2000" dirty="0">
                <a:latin typeface="Century Gothic" panose="020B0502020202020204" pitchFamily="34" charset="0"/>
              </a:rPr>
              <a:t>- How old are you?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Tengo … </a:t>
            </a:r>
            <a:r>
              <a:rPr lang="en-GB" sz="2000" b="1" dirty="0" err="1">
                <a:latin typeface="Century Gothic" panose="020B0502020202020204" pitchFamily="34" charset="0"/>
              </a:rPr>
              <a:t>años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I am …. years 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8054185" y="1495885"/>
            <a:ext cx="3565133" cy="255454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Fact Bank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In Hopscotch in Spanish the bottom of the hopscotch grid is called “la tierra”(the Earth) and the top of the grid is called “</a:t>
            </a:r>
            <a:r>
              <a:rPr lang="en-GB" sz="2000" dirty="0" err="1">
                <a:latin typeface="Century Gothic" panose="020B0502020202020204" pitchFamily="34" charset="0"/>
              </a:rPr>
              <a:t>el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cielo</a:t>
            </a:r>
            <a:r>
              <a:rPr lang="en-GB" sz="2000" dirty="0">
                <a:latin typeface="Century Gothic" panose="020B0502020202020204" pitchFamily="34" charset="0"/>
              </a:rPr>
              <a:t>” (the sky).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72029-499B-4E26-BBA2-6A6D5E33B3D7}"/>
              </a:ext>
            </a:extLst>
          </p:cNvPr>
          <p:cNvSpPr txBox="1"/>
          <p:nvPr/>
        </p:nvSpPr>
        <p:spPr>
          <a:xfrm>
            <a:off x="4264400" y="3615666"/>
            <a:ext cx="3565133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In English we ask people “how old are you?” and in Spanish we ask what age “</a:t>
            </a:r>
            <a:r>
              <a:rPr lang="en-GB" sz="2000" b="1" i="1" dirty="0">
                <a:latin typeface="Century Gothic" panose="020B0502020202020204" pitchFamily="34" charset="0"/>
              </a:rPr>
              <a:t>have you</a:t>
            </a:r>
            <a:r>
              <a:rPr lang="en-GB" sz="2000" dirty="0">
                <a:latin typeface="Century Gothic" panose="020B0502020202020204" pitchFamily="34" charset="0"/>
              </a:rPr>
              <a:t>?”.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4264400" y="1179246"/>
            <a:ext cx="3562443" cy="224676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Sound spelling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ce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“quin”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“vein”</a:t>
            </a:r>
          </a:p>
        </p:txBody>
      </p:sp>
      <p:pic>
        <p:nvPicPr>
          <p:cNvPr id="7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926601F-857E-880A-E899-0CA5B39097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35" y="150150"/>
            <a:ext cx="1260644" cy="5971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92876E2-D8CF-020D-7FC5-9E293BCF99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49963" y="308954"/>
            <a:ext cx="1161602" cy="821502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65B4D92-A2FF-FF18-853D-31AF15FC7A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86608" y="2133197"/>
            <a:ext cx="487363" cy="48736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A88834E-F1E7-6519-9E0B-F80C52926E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576445" y="4170285"/>
            <a:ext cx="487363" cy="487363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04C20A8-4E18-F205-AB7D-CE531ED11D4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7437" y="2105328"/>
            <a:ext cx="487363" cy="487363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0A0D053-97BE-1935-D7FE-6F4763BFBFA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8200" y="5736114"/>
            <a:ext cx="487363" cy="487363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F255B4A-4A80-00B8-BAE2-CCDF3D4FCC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5157" y="2148560"/>
            <a:ext cx="487363" cy="487363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EFB0F95-7A03-3A6F-D9C4-2DCFBFD907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4994" y="41856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2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8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7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149</Words>
  <Application>Microsoft Office PowerPoint</Application>
  <PresentationFormat>Widescreen</PresentationFormat>
  <Paragraphs>30</Paragraphs>
  <Slides>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41</cp:revision>
  <cp:lastPrinted>2019-12-01T14:06:45Z</cp:lastPrinted>
  <dcterms:created xsi:type="dcterms:W3CDTF">2019-08-20T09:39:52Z</dcterms:created>
  <dcterms:modified xsi:type="dcterms:W3CDTF">2024-01-19T13:09:51Z</dcterms:modified>
</cp:coreProperties>
</file>