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Gingerbread Man</a:t>
            </a:r>
            <a:br>
              <a:rPr lang="en-GB" dirty="0" smtClean="0">
                <a:latin typeface="SassoonPrimaryType" pitchFamily="2" charset="0"/>
              </a:rPr>
            </a:br>
            <a:r>
              <a:rPr lang="en-GB" dirty="0" smtClean="0">
                <a:latin typeface="SassoonPrimaryType" pitchFamily="2" charset="0"/>
              </a:rPr>
              <a:t>Recipe</a:t>
            </a:r>
            <a:endParaRPr lang="en-GB" dirty="0">
              <a:latin typeface="SassoonPrimaryType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58" y="3386664"/>
            <a:ext cx="1407319" cy="165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1936" y="3840526"/>
            <a:ext cx="1463431" cy="1097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8703" y="1943219"/>
            <a:ext cx="1415559" cy="106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4670" y="1866407"/>
            <a:ext cx="1620390" cy="1215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2402" y="3627475"/>
            <a:ext cx="1926490" cy="1444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88" y="3657597"/>
            <a:ext cx="1312984" cy="9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9. </a:t>
            </a:r>
            <a:r>
              <a:rPr lang="en-GB" dirty="0">
                <a:latin typeface="SassoonPrimaryType" pitchFamily="2" charset="0"/>
              </a:rPr>
              <a:t>Put </a:t>
            </a:r>
            <a:r>
              <a:rPr lang="en-GB" dirty="0" smtClean="0">
                <a:latin typeface="SassoonPrimaryType" pitchFamily="2" charset="0"/>
              </a:rPr>
              <a:t>it in the fridge.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10153" y="2697346"/>
            <a:ext cx="3859008" cy="28942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2125" y="2883878"/>
            <a:ext cx="3174023" cy="23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Type" pitchFamily="2" charset="0"/>
              </a:rPr>
              <a:t>9</a:t>
            </a:r>
            <a:r>
              <a:rPr lang="en-GB" dirty="0" smtClean="0">
                <a:latin typeface="SassoonPrimaryType" pitchFamily="2" charset="0"/>
              </a:rPr>
              <a:t>. Roll it out and cut out the man.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30" y="2566255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6255"/>
            <a:ext cx="4454769" cy="33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6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10. Put it in the oven.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555146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11. Add the decoration.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84" y="2919047"/>
            <a:ext cx="3918276" cy="29387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7" y="2919047"/>
            <a:ext cx="3774831" cy="28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0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67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1. Brush the oil on.</a:t>
            </a:r>
            <a:endParaRPr lang="en-GB" dirty="0">
              <a:latin typeface="SassoonPrimaryType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20497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2. Put the paper on top.</a:t>
            </a:r>
            <a:endParaRPr lang="en-GB" dirty="0">
              <a:latin typeface="SassoonPrimaryType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43328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3. Put </a:t>
            </a:r>
            <a:r>
              <a:rPr lang="en-GB" dirty="0">
                <a:latin typeface="SassoonPrimaryType" pitchFamily="2" charset="0"/>
              </a:rPr>
              <a:t>4 big </a:t>
            </a:r>
            <a:r>
              <a:rPr lang="en-GB" dirty="0" smtClean="0">
                <a:latin typeface="SassoonPrimaryType" pitchFamily="2" charset="0"/>
              </a:rPr>
              <a:t>spoons of flour in.. </a:t>
            </a:r>
            <a:r>
              <a:rPr lang="en-GB" sz="1000" dirty="0" smtClean="0">
                <a:latin typeface="SassoonPrimaryType" pitchFamily="2" charset="0"/>
              </a:rPr>
              <a:t>(88g)</a:t>
            </a:r>
            <a:endParaRPr lang="en-GB" sz="1000" dirty="0">
              <a:latin typeface="SassoonPrimaryType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4038" y="3027849"/>
            <a:ext cx="3050931" cy="22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5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4. Put the ginger in. </a:t>
            </a:r>
            <a:r>
              <a:rPr lang="en-GB" sz="1000" dirty="0" smtClean="0">
                <a:latin typeface="SassoonPrimaryType" pitchFamily="2" charset="0"/>
              </a:rPr>
              <a:t>(half tsp)</a:t>
            </a:r>
            <a:endParaRPr lang="en-GB" sz="1000" dirty="0">
              <a:latin typeface="SassoonPrimaryType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9137" y="2943240"/>
            <a:ext cx="3350967" cy="25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5. </a:t>
            </a:r>
            <a:r>
              <a:rPr lang="en-GB" dirty="0">
                <a:latin typeface="SassoonPrimaryType" pitchFamily="2" charset="0"/>
              </a:rPr>
              <a:t>Put </a:t>
            </a:r>
            <a:r>
              <a:rPr lang="en-GB" dirty="0" smtClean="0">
                <a:latin typeface="SassoonPrimaryType" pitchFamily="2" charset="0"/>
              </a:rPr>
              <a:t>1 big spoon of sugar in</a:t>
            </a:r>
            <a:r>
              <a:rPr lang="en-GB" dirty="0">
                <a:latin typeface="SassoonPrimaryType" pitchFamily="2" charset="0"/>
              </a:rPr>
              <a:t>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14" y="2479430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8229" y="2903918"/>
            <a:ext cx="3395909" cy="25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2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SassoonPrimaryType" pitchFamily="2" charset="0"/>
              </a:rPr>
              <a:t>6</a:t>
            </a:r>
            <a:r>
              <a:rPr lang="en-GB" dirty="0" smtClean="0">
                <a:latin typeface="SassoonPrimaryType" pitchFamily="2" charset="0"/>
              </a:rPr>
              <a:t>. Put the butter in and cut it into little bits. </a:t>
            </a:r>
            <a:r>
              <a:rPr lang="en-GB" sz="1000" dirty="0" smtClean="0">
                <a:latin typeface="SassoonPrimaryType" pitchFamily="2" charset="0"/>
              </a:rPr>
              <a:t>(50g)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4275" y="3315190"/>
            <a:ext cx="2606428" cy="19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8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Type" pitchFamily="2" charset="0"/>
              </a:rPr>
              <a:t>7</a:t>
            </a:r>
            <a:r>
              <a:rPr lang="en-GB" dirty="0" smtClean="0">
                <a:latin typeface="SassoonPrimaryType" pitchFamily="2" charset="0"/>
              </a:rPr>
              <a:t>. Rub it into crumbs.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0376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Type" pitchFamily="2" charset="0"/>
              </a:rPr>
              <a:t>8. Add a spoon of milk and stir it up.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14" y="2557463"/>
            <a:ext cx="4423833" cy="33178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65" y="2936631"/>
            <a:ext cx="3094892" cy="23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080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196</TotalTime>
  <Words>119</Words>
  <Application>Microsoft Office PowerPoint</Application>
  <PresentationFormat>Widescreen</PresentationFormat>
  <Paragraphs>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Garamond</vt:lpstr>
      <vt:lpstr>SassoonPrimaryType</vt:lpstr>
      <vt:lpstr>Organic</vt:lpstr>
      <vt:lpstr>Gingerbread Man Recipe</vt:lpstr>
      <vt:lpstr>1. Brush the oil on.</vt:lpstr>
      <vt:lpstr>2. Put the paper on top.</vt:lpstr>
      <vt:lpstr>3. Put 4 big spoons of flour in.. (88g)</vt:lpstr>
      <vt:lpstr>4. Put the ginger in. (half tsp)</vt:lpstr>
      <vt:lpstr>5. Put 1 big spoon of sugar in.</vt:lpstr>
      <vt:lpstr>6. Put the butter in and cut it into little bits. (50g)</vt:lpstr>
      <vt:lpstr>7. Rub it into crumbs.</vt:lpstr>
      <vt:lpstr>8. Add a spoon of milk and stir it up.</vt:lpstr>
      <vt:lpstr>9. Put it in the fridge.</vt:lpstr>
      <vt:lpstr>9. Roll it out and cut out the man.</vt:lpstr>
      <vt:lpstr>10. Put it in the oven.</vt:lpstr>
      <vt:lpstr>11. Add the decoration.</vt:lpstr>
      <vt:lpstr>PowerPoint Presentation</vt:lpstr>
    </vt:vector>
  </TitlesOfParts>
  <Company>Remedian IT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Gingerbread Man</dc:title>
  <dc:creator>Alison Lataster</dc:creator>
  <cp:lastModifiedBy>Alison Lataster</cp:lastModifiedBy>
  <cp:revision>10</cp:revision>
  <dcterms:created xsi:type="dcterms:W3CDTF">2019-11-24T14:06:49Z</dcterms:created>
  <dcterms:modified xsi:type="dcterms:W3CDTF">2019-11-24T17:23:38Z</dcterms:modified>
</cp:coreProperties>
</file>