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7" r:id="rId5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50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5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20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83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0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4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69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87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6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7C2E-4626-4E87-9EAF-9558F6CAF25D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E34D9-645E-41E9-86D7-58A1D0433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44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4LS Romans</a:t>
            </a:r>
            <a:endParaRPr lang="en-GB" sz="88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by Miss Sutton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6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3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7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9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9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0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1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2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80876">
            <a:off x="6291469" y="347870"/>
            <a:ext cx="3796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Can we make an aqueduct?</a:t>
            </a:r>
            <a:endParaRPr lang="en-GB" sz="3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0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6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8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8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04052" y="3637722"/>
            <a:ext cx="149087" cy="26835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0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8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7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9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9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1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008" y="1610140"/>
            <a:ext cx="7861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We had a fantastic day exploring what life was like in Roman Britain!</a:t>
            </a:r>
            <a:endParaRPr lang="en-GB" sz="5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7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108096" y="447261"/>
            <a:ext cx="337930" cy="4075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72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752522" y="1938130"/>
            <a:ext cx="457200" cy="51683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Widescreen</PresentationFormat>
  <Paragraphs>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Algerian</vt:lpstr>
      <vt:lpstr>Arial</vt:lpstr>
      <vt:lpstr>Calibri</vt:lpstr>
      <vt:lpstr>Calibri Light</vt:lpstr>
      <vt:lpstr>Office Theme</vt:lpstr>
      <vt:lpstr>4LS Romans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4LS Romans</dc:title>
  <dc:creator>Louise Sutton</dc:creator>
  <cp:lastModifiedBy>Louise Sutton</cp:lastModifiedBy>
  <cp:revision>1</cp:revision>
  <dcterms:created xsi:type="dcterms:W3CDTF">2019-02-24T15:40:51Z</dcterms:created>
  <dcterms:modified xsi:type="dcterms:W3CDTF">2019-02-24T15:41:05Z</dcterms:modified>
</cp:coreProperties>
</file>