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56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247B-BDAD-48DB-8450-58AEA24EB935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0593-AC7D-49D7-8775-5FADE368DB6F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247B-BDAD-48DB-8450-58AEA24EB935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0593-AC7D-49D7-8775-5FADE368DB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247B-BDAD-48DB-8450-58AEA24EB935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0593-AC7D-49D7-8775-5FADE368DB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247B-BDAD-48DB-8450-58AEA24EB935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0593-AC7D-49D7-8775-5FADE368DB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247B-BDAD-48DB-8450-58AEA24EB935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0593-AC7D-49D7-8775-5FADE368DB6F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247B-BDAD-48DB-8450-58AEA24EB935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0593-AC7D-49D7-8775-5FADE368DB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247B-BDAD-48DB-8450-58AEA24EB935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0593-AC7D-49D7-8775-5FADE368DB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247B-BDAD-48DB-8450-58AEA24EB935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0593-AC7D-49D7-8775-5FADE368DB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247B-BDAD-48DB-8450-58AEA24EB935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0593-AC7D-49D7-8775-5FADE368DB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247B-BDAD-48DB-8450-58AEA24EB935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0593-AC7D-49D7-8775-5FADE368DB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247B-BDAD-48DB-8450-58AEA24EB935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C3B90593-AC7D-49D7-8775-5FADE368DB6F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56247B-BDAD-48DB-8450-58AEA24EB935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B90593-AC7D-49D7-8775-5FADE368DB6F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47937" y="2394409"/>
            <a:ext cx="4392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" y="1"/>
            <a:ext cx="5295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Different  churches</a:t>
            </a:r>
          </a:p>
        </p:txBody>
      </p:sp>
      <p:pic>
        <p:nvPicPr>
          <p:cNvPr id="1026" name="Picture 2" descr="Image result for church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461" y="415498"/>
            <a:ext cx="4165035" cy="277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hurch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9" y="1614488"/>
            <a:ext cx="6286498" cy="38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50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osqu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381" y="3986212"/>
            <a:ext cx="4009424" cy="266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mosqu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2" y="2566988"/>
            <a:ext cx="5486400" cy="397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mosqu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49" y="1352627"/>
            <a:ext cx="3573655" cy="223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0090918">
            <a:off x="7641771" y="790546"/>
            <a:ext cx="29282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mosque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133061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church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202" y="4109129"/>
            <a:ext cx="3609648" cy="254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593078">
            <a:off x="3102428" y="1012370"/>
            <a:ext cx="1611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churches</a:t>
            </a:r>
            <a:endParaRPr lang="en-GB" sz="2800" dirty="0"/>
          </a:p>
        </p:txBody>
      </p:sp>
      <p:pic>
        <p:nvPicPr>
          <p:cNvPr id="4100" name="Picture 4" descr="Image result for church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952" y="1733776"/>
            <a:ext cx="3143250" cy="209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347" y="559010"/>
            <a:ext cx="3936824" cy="274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714" y="4238901"/>
            <a:ext cx="3450397" cy="228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4" y="1468666"/>
            <a:ext cx="3933164" cy="262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002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temple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4" name="Picture 4" descr="Image result for te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559630"/>
            <a:ext cx="3968581" cy="223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407279">
            <a:off x="3058886" y="121323"/>
            <a:ext cx="140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temple</a:t>
            </a:r>
            <a:endParaRPr lang="en-GB" sz="2800" dirty="0"/>
          </a:p>
        </p:txBody>
      </p:sp>
      <p:pic>
        <p:nvPicPr>
          <p:cNvPr id="5126" name="Picture 6" descr="Image result for temp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715" y="1054149"/>
            <a:ext cx="2518429" cy="230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tem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619" y="160338"/>
            <a:ext cx="2911702" cy="355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temp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84" y="3710927"/>
            <a:ext cx="3940629" cy="295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Image result for tem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64" y="902391"/>
            <a:ext cx="3143250" cy="210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Image result for templ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3" y="4228874"/>
            <a:ext cx="2810440" cy="156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Image result for templ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623" y="11906"/>
            <a:ext cx="2980320" cy="104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922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250938">
            <a:off x="1077686" y="830329"/>
            <a:ext cx="2699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synagogue</a:t>
            </a:r>
            <a:endParaRPr lang="en-GB" sz="3600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076" y="1691319"/>
            <a:ext cx="3407229" cy="227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synagog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64" y="4119297"/>
            <a:ext cx="3143250" cy="209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synagogu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457" y="4707064"/>
            <a:ext cx="3603243" cy="215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synagog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861" y="645156"/>
            <a:ext cx="3143250" cy="209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6410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</TotalTime>
  <Words>6</Words>
  <Application>Microsoft Office PowerPoint</Application>
  <PresentationFormat>Custom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Sutton</dc:creator>
  <cp:lastModifiedBy>KS2</cp:lastModifiedBy>
  <cp:revision>8</cp:revision>
  <dcterms:created xsi:type="dcterms:W3CDTF">2019-01-07T13:20:21Z</dcterms:created>
  <dcterms:modified xsi:type="dcterms:W3CDTF">2019-01-07T14:28:26Z</dcterms:modified>
</cp:coreProperties>
</file>