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>
        <p:scale>
          <a:sx n="110" d="100"/>
          <a:sy n="110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76AF8-0620-4411-9105-40B0A76501B3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A7AE79-4C6C-4AA4-ACA1-B12CE882EBEC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H="1" flipV="1">
            <a:off x="1115616" y="2132856"/>
            <a:ext cx="6408712" cy="1391063"/>
          </a:xfrm>
        </p:spPr>
        <p:txBody>
          <a:bodyPr>
            <a:normAutofit/>
          </a:bodyPr>
          <a:lstStyle/>
          <a:p>
            <a:r>
              <a:rPr lang="en-GB" dirty="0" smtClean="0"/>
              <a:t>Places Of Worship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-7237312" y="1628800"/>
            <a:ext cx="2736304" cy="72008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" y="734990"/>
            <a:ext cx="3322900" cy="21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" y="2996952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squ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32556"/>
            <a:ext cx="5616624" cy="19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inag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98" y="3573016"/>
            <a:ext cx="41147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indu place of worsh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40" y="3501008"/>
            <a:ext cx="2738956" cy="24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ur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908720"/>
            <a:ext cx="32246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ur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65" y="908720"/>
            <a:ext cx="27774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ur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5922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1490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Churches are special places for Christians. They go to church every Sunday and pray.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18284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CHRISTIANS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8610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 Sophia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5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5" y="1124744"/>
            <a:ext cx="3429602" cy="27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3421919" cy="26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E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18" y="1124744"/>
            <a:ext cx="2592288" cy="26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920" y="40970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Hindus believe in many Gods.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5094476"/>
            <a:ext cx="2988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Hindu</a:t>
            </a:r>
            <a:endParaRPr lang="en-GB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9205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48264" y="40050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9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os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6595"/>
            <a:ext cx="3024336" cy="22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osq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42" y="930737"/>
            <a:ext cx="2910374" cy="22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osq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1359"/>
            <a:ext cx="2542273" cy="23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42900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Abu Dhabi plus 2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3573016"/>
            <a:ext cx="239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Jordan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50912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Mosques are place were Muslims worship. Mus	</a:t>
            </a:r>
            <a:r>
              <a:rPr lang="en-GB" dirty="0" err="1" smtClean="0"/>
              <a:t>lims</a:t>
            </a:r>
            <a:r>
              <a:rPr lang="en-GB" dirty="0" smtClean="0"/>
              <a:t> believe in only 1 god Allah. They also need to pray 5 times a day sunrise afternoon late afternoon sunset and night. Muslims also in there life they have to go to Mecca once to worship Allah they also need to wear </a:t>
            </a:r>
            <a:r>
              <a:rPr lang="en-GB" smtClean="0"/>
              <a:t>white clothes.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8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44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Places Of Worship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</dc:creator>
  <cp:lastModifiedBy>ks2</cp:lastModifiedBy>
  <cp:revision>6</cp:revision>
  <dcterms:created xsi:type="dcterms:W3CDTF">2019-01-07T13:32:15Z</dcterms:created>
  <dcterms:modified xsi:type="dcterms:W3CDTF">2019-01-07T14:27:57Z</dcterms:modified>
</cp:coreProperties>
</file>