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F1594-F75C-45E4-A709-2CB44768EA3D}" type="datetimeFigureOut">
              <a:rPr lang="en-GB" smtClean="0"/>
              <a:t>13/01/2019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4FEEBE-7529-493D-91BA-CAE3ACF5A55A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source=images&amp;cd=&amp;ved=2ahUKEwi_gp-S6dvfAhVMxIUKHddOAl4QjRx6BAgBEAU&amp;url=https://thelibeltourist.com/church-property-locator/church-property-locator-inspirational-seven-of-germany-s-grandest-churches/&amp;psig=AOvVaw1eYPiTnvNLUO1KQjIFgQOh&amp;ust=154695568304364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2ahUKEwi0y5jV6tvfAhXQzIUKHcxzClIQjRx6BAgBEAU&amp;url=https://depositphotos.com/189329594/stock-photo-church-of-our-blessed-lady.html&amp;psig=AOvVaw1eYPiTnvNLUO1KQjIFgQOh&amp;ust=1546955683043644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2ahUKEwjlrLmA6tvfAhVFnRoKHSD7CBMQjRx6BAgBEAU&amp;url=https://www.bournemouth-urc.org.uk/wedding_venues_bournemouth.html&amp;psig=AOvVaw1eYPiTnvNLUO1KQjIFgQOh&amp;ust=154695568304364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2ahUKEwi5yJ6N69vfAhWhy4UKHU11DnsQjRx6BAgBEAU&amp;url=https://www.alamy.com/stock-photo-the-gold-baroque-style-altar-in-the-renaissance-style-catholic-church-105204411.html&amp;psig=AOvVaw1eYPiTnvNLUO1KQjIFgQOh&amp;ust=154695568304364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google.co.uk/url?sa=i&amp;rct=j&amp;q=&amp;esrc=s&amp;source=images&amp;cd=&amp;cad=rja&amp;uact=8&amp;ved=2ahUKEwigncO17NvfAhUQQBoKHfBkC7YQjRx6BAgBEAU&amp;url=http://www.golisbon.com/blog/2011/10/24/the-10-grandest-baroque-attractions-in-lisbon/&amp;psig=AOvVaw1eYPiTnvNLUO1KQjIFgQOh&amp;ust=154695568304364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Churches</a:t>
            </a:r>
            <a:br>
              <a:rPr lang="en-GB" dirty="0" smtClean="0"/>
            </a:br>
            <a:r>
              <a:rPr lang="en-GB" dirty="0" smtClean="0"/>
              <a:t>of all faith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grandest chur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5574"/>
            <a:ext cx="4644008" cy="14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11">
            <a:off x="332" y="4931550"/>
            <a:ext cx="2765141" cy="20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376169"/>
            <a:ext cx="2210137" cy="35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9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79" y="456605"/>
            <a:ext cx="30861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3649241" y="55172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churches are one of the most grandest churches and very good to worship the lord .</a:t>
            </a:r>
            <a:endParaRPr lang="en-GB" dirty="0"/>
          </a:p>
        </p:txBody>
      </p:sp>
      <p:sp>
        <p:nvSpPr>
          <p:cNvPr id="3" name="AutoShape 4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4300" y="-1538288"/>
            <a:ext cx="45815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66700" y="-1385888"/>
            <a:ext cx="45815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19100" y="-1233488"/>
            <a:ext cx="45815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0" y="-1081088"/>
            <a:ext cx="45815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23900" y="-928688"/>
            <a:ext cx="45815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4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876300" y="-776288"/>
            <a:ext cx="45815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94" y="492102"/>
            <a:ext cx="3408784" cy="488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63285"/>
            <a:ext cx="2601589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3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23528" y="1130858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should worship god because we need to thank him for everything in the world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00191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nd  the best place to do it is in a church . Because churches are like the house of god because he is there most 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9" y="3379444"/>
            <a:ext cx="8248650" cy="347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210473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faiths are important to because people are different and worship other gods and faiths like </a:t>
            </a:r>
            <a:r>
              <a:rPr lang="en-GB" dirty="0" err="1" smtClean="0"/>
              <a:t>hindus</a:t>
            </a:r>
            <a:r>
              <a:rPr lang="en-GB" dirty="0" smtClean="0"/>
              <a:t> worship in a temple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8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954"/>
            <a:ext cx="5943726" cy="396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47667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called gold temple world for </a:t>
            </a:r>
            <a:r>
              <a:rPr lang="en-GB" dirty="0" err="1" smtClean="0"/>
              <a:t>hindus</a:t>
            </a:r>
            <a:r>
              <a:rPr lang="en-GB" dirty="0" smtClean="0"/>
              <a:t> to pray to there god for what he has done for the 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43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101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 Antiqua</vt:lpstr>
      <vt:lpstr>Lucida Sans</vt:lpstr>
      <vt:lpstr>Wingdings</vt:lpstr>
      <vt:lpstr>Wingdings 2</vt:lpstr>
      <vt:lpstr>Wingdings 3</vt:lpstr>
      <vt:lpstr>Apex</vt:lpstr>
      <vt:lpstr>Churches of all faith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Churches of all faith</dc:title>
  <dc:creator>ks2</dc:creator>
  <cp:lastModifiedBy>Louise Sutton</cp:lastModifiedBy>
  <cp:revision>6</cp:revision>
  <dcterms:created xsi:type="dcterms:W3CDTF">2019-01-07T13:36:44Z</dcterms:created>
  <dcterms:modified xsi:type="dcterms:W3CDTF">2019-01-13T20:11:33Z</dcterms:modified>
</cp:coreProperties>
</file>