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6475" autoAdjust="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2ahUKEwjC19726NvfAhXM34UKHQ6gALAQjRx6BAgBEAU&amp;url=http%3A%2F%2Fwww.frenchriverlutheran.org%2F&amp;psig=AOvVaw2brn_8RibmTExVOPkw5gTe&amp;ust=154695558866525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2ahUKEwip0sO76tvfAhVhyoUKHXBrD4MQjRx6BAgBEAU&amp;url=https%3A%2F%2Fen.wikipedia.org%2Fwiki%2FChangsha_Church_Christianity&amp;psig=AOvVaw1f7mi98RK_4DYWiFmFwrP_&amp;ust=154695596165397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ved=2ahUKEwj2sOb269vfAhVDzYUKHYOYC28QjRx6BAgBEAU&amp;url=https%3A%2F%2Fcatholicnews.ie%2Farchbishop-eamon-martin-offers-prayers-for-priests-during-mass-at-the-tomb-of-saint-peter%2F&amp;psig=AOvVaw0w-gKeUdyPohJOXm-XYU-B&amp;ust=154695637375555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2ahUKEwjjjMCZ79vfAhWsy4UKHV6NCr8QjRx6BAgBEAU&amp;url=https%3A%2F%2Fwww.japancan.com%2F5-ways-contextualize-worship-japan%2F&amp;psig=AOvVaw1RvXz-h8ujZnEvANJPlp9j&amp;ust=154695721859499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669" y="1591146"/>
            <a:ext cx="6537434" cy="889296"/>
          </a:xfrm>
        </p:spPr>
        <p:txBody>
          <a:bodyPr>
            <a:noAutofit/>
          </a:bodyPr>
          <a:lstStyle/>
          <a:p>
            <a:r>
              <a:rPr lang="en-GB" sz="3600" dirty="0" smtClean="0"/>
              <a:t>Different Churches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47934" y="2394408"/>
            <a:ext cx="4392891" cy="235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26" name="Picture 2" descr="Image result for chur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98" y="3163614"/>
            <a:ext cx="4371975" cy="28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nese chu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9" y="1018354"/>
            <a:ext cx="5835321" cy="31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9628" y="4813738"/>
            <a:ext cx="404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Chinese church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262648" y="2217683"/>
            <a:ext cx="345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Located in Hunan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33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rish chur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69" y="1316962"/>
            <a:ext cx="3686062" cy="30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3021" y="4656082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Irish Church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89739" y="5101119"/>
            <a:ext cx="475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Located in Ireland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0617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apanese chur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17" y="1303392"/>
            <a:ext cx="3810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5945" y="3983421"/>
            <a:ext cx="455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Japanese Churches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47393" y="5181600"/>
            <a:ext cx="36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Located in </a:t>
            </a:r>
            <a:r>
              <a:rPr lang="en-GB" sz="4000" dirty="0" err="1" smtClean="0"/>
              <a:t>Makki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1293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17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Sutton</dc:creator>
  <cp:lastModifiedBy>KS2</cp:lastModifiedBy>
  <cp:revision>8</cp:revision>
  <dcterms:created xsi:type="dcterms:W3CDTF">2019-01-07T13:20:21Z</dcterms:created>
  <dcterms:modified xsi:type="dcterms:W3CDTF">2019-01-07T14:29:31Z</dcterms:modified>
</cp:coreProperties>
</file>