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56247B-BDAD-48DB-8450-58AEA24EB935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2ahUKEwjFpprC6dvfAhVhzoUKHWQdCsYQjRx6BAgBEAU&amp;url=http://terrysdevotions.com/devotions/i-will-build-my-church/attachment/11-5/&amp;psig=AOvVaw0ipxDyURR39dr4e7NYaiCq&amp;ust=154695547788367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.uk/url?sa=i&amp;rct=j&amp;q=&amp;esrc=s&amp;source=images&amp;cd=&amp;cad=rja&amp;uact=8&amp;ved=2ahUKEwjc8_6D6tvfAhUKrxoKHTn_B_IQjRx6BAgBEAU&amp;url=http://www.calgaryherald.com/life/ukrainian%2Bchurches%2Balberta/8075907/story.html&amp;psig=AOvVaw0ipxDyURR39dr4e7NYaiCq&amp;ust=15469554778836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2ahUKEwiS6o7h7dvfAhVPzoUKHe1kCWUQjRx6BAgBEAU&amp;url=http://nforo.net/visiting-churches-of-russia/&amp;psig=AOvVaw2o3pf1eUdrnfC1FkQgYxfj&amp;ust=154695687598863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ved=2ahUKEwiD-ZmF8NvfAhUvxYUKHTPIA9IQjRx6BAgBEAU&amp;url=http://www.northcornwallclusterofchurches.org.uk/&amp;psig=AOvVaw39QtTs_h9k5eYp9Pop0jQT&amp;ust=15469575157760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2ahUKEwjB6Nfo8NvfAhXHx4UKHXsXAl0QjRx6BAgBEAU&amp;url=http://www.hurriyetdailynews.com/russian-orthodox-church-bans-citizens-from-visiting-churches-in-turkey-137967&amp;psig=AOvVaw39QtTs_h9k5eYp9Pop0jQT&amp;ust=154695751577609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.uk/url?sa=i&amp;rct=j&amp;q=&amp;esrc=s&amp;source=images&amp;cd=&amp;cad=rja&amp;uact=8&amp;ved=2ahUKEwiDlKyq8NvfAhUCzIUKHfcPC8UQjRx6BAgBEAU&amp;url=https://en.wikipedia.org/wiki/Wool_church&amp;psig=AOvVaw39QtTs_h9k5eYp9Pop0jQT&amp;ust=15469575157760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47936" y="2394409"/>
            <a:ext cx="439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19176" y="483478"/>
            <a:ext cx="4331445" cy="1035269"/>
          </a:xfrm>
        </p:spPr>
        <p:txBody>
          <a:bodyPr/>
          <a:lstStyle/>
          <a:p>
            <a:r>
              <a:rPr lang="en-GB" dirty="0" smtClean="0"/>
              <a:t>CHURCHES AROUND THE WORLD</a:t>
            </a:r>
            <a:endParaRPr lang="en-GB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83" y="1722169"/>
            <a:ext cx="4380375" cy="44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0" y="2005915"/>
            <a:ext cx="5964457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2830" y="267390"/>
            <a:ext cx="3878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church building or church house, often simply called a church is a building used for Christian religious activities, particularly for worship </a:t>
            </a:r>
            <a:r>
              <a:rPr lang="en-GB" dirty="0" smtClean="0"/>
              <a:t>services.</a:t>
            </a:r>
            <a:endParaRPr lang="en-GB" dirty="0"/>
          </a:p>
        </p:txBody>
      </p:sp>
      <p:pic>
        <p:nvPicPr>
          <p:cNvPr id="2050" name="Picture 2" descr="Image result for images of church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7" y="1891862"/>
            <a:ext cx="8915400" cy="4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6745" y="620110"/>
            <a:ext cx="613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earliest identified </a:t>
            </a:r>
            <a:r>
              <a:rPr lang="en-GB" dirty="0"/>
              <a:t>C</a:t>
            </a:r>
            <a:r>
              <a:rPr lang="en-GB" dirty="0" smtClean="0"/>
              <a:t>hristian church building was a house church found between 233 and 256.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06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mages of church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6" y="351561"/>
            <a:ext cx="4478450" cy="30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mages of church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3204">
            <a:off x="6349405" y="748385"/>
            <a:ext cx="5072637" cy="38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mages of church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69" y="3668109"/>
            <a:ext cx="428625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03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</TotalTime>
  <Words>46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Georgia</vt:lpstr>
      <vt:lpstr>Wingdings</vt:lpstr>
      <vt:lpstr>Wingdings 2</vt:lpstr>
      <vt:lpstr>Civic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Sutton</dc:creator>
  <cp:lastModifiedBy>Louise Sutton</cp:lastModifiedBy>
  <cp:revision>10</cp:revision>
  <dcterms:created xsi:type="dcterms:W3CDTF">2019-01-07T13:20:21Z</dcterms:created>
  <dcterms:modified xsi:type="dcterms:W3CDTF">2019-01-13T20:01:28Z</dcterms:modified>
</cp:coreProperties>
</file>