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C46B3B5-E184-4E0E-8759-C0792B3D083B}">
          <p14:sldIdLst>
            <p14:sldId id="256"/>
            <p14:sldId id="257"/>
            <p14:sldId id="258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D8C64-E56D-4F94-9A7A-EE9E7654A010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4A4E2-70FF-4148-B6AA-4B1547317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021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4A4E2-70FF-4148-B6AA-4B154731778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3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D0A5603-F3ED-4AA7-B9C6-4FCFAEF31577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569E-6178-4E2A-9400-D69D99CB21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5603-F3ED-4AA7-B9C6-4FCFAEF31577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569E-6178-4E2A-9400-D69D99CB21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5603-F3ED-4AA7-B9C6-4FCFAEF31577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569E-6178-4E2A-9400-D69D99CB21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5603-F3ED-4AA7-B9C6-4FCFAEF31577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569E-6178-4E2A-9400-D69D99CB21AD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5603-F3ED-4AA7-B9C6-4FCFAEF31577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569E-6178-4E2A-9400-D69D99CB21A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5603-F3ED-4AA7-B9C6-4FCFAEF31577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569E-6178-4E2A-9400-D69D99CB21AD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5603-F3ED-4AA7-B9C6-4FCFAEF31577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569E-6178-4E2A-9400-D69D99CB21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5603-F3ED-4AA7-B9C6-4FCFAEF31577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569E-6178-4E2A-9400-D69D99CB21A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5603-F3ED-4AA7-B9C6-4FCFAEF31577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569E-6178-4E2A-9400-D69D99CB21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5603-F3ED-4AA7-B9C6-4FCFAEF31577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569E-6178-4E2A-9400-D69D99CB21A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5603-F3ED-4AA7-B9C6-4FCFAEF31577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569E-6178-4E2A-9400-D69D99CB21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D0A5603-F3ED-4AA7-B9C6-4FCFAEF31577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662569E-6178-4E2A-9400-D69D99CB21A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2708920"/>
            <a:ext cx="5213176" cy="87248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ANTI BULLYING 2018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639688"/>
          </a:xfrm>
        </p:spPr>
        <p:txBody>
          <a:bodyPr>
            <a:normAutofit fontScale="85000" lnSpcReduction="20000"/>
          </a:bodyPr>
          <a:lstStyle/>
          <a:p>
            <a:r>
              <a:rPr lang="en-GB" sz="3200" dirty="0" smtClean="0"/>
              <a:t>RESPECT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8385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respect word coll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764704"/>
            <a:ext cx="2952328" cy="238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7624" y="3116666"/>
            <a:ext cx="3933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dirty="0">
                <a:solidFill>
                  <a:prstClr val="black"/>
                </a:solidFill>
              </a:rPr>
              <a:t>What does respect </a:t>
            </a:r>
            <a:r>
              <a:rPr lang="en-GB" sz="3200" dirty="0" smtClean="0">
                <a:solidFill>
                  <a:prstClr val="black"/>
                </a:solidFill>
              </a:rPr>
              <a:t>mean?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1029" name="Picture 5" descr="Image result for FAITH RESPECT HAND SH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23" y="2708920"/>
            <a:ext cx="20574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27984" y="5085184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ISLAM-HINDU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700233" y="4193884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RESPECT MEANS CARE AND LOVE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9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684076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119675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EVERYONE IS  EQUAL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92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979712" y="123740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2780927"/>
            <a:ext cx="61121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RESPECT IS IMPORTANT BECAUSE IT SHOWS  LOVE  AND CARE FOR  EACH OTHER.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16067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191683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36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92</TotalTime>
  <Words>32</Words>
  <Application>Microsoft Office PowerPoint</Application>
  <PresentationFormat>On-screen Show (4:3)</PresentationFormat>
  <Paragraphs>13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Couture</vt:lpstr>
      <vt:lpstr>ANTI BULLYING 2018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ks2</dc:creator>
  <cp:lastModifiedBy>ks2</cp:lastModifiedBy>
  <cp:revision>8</cp:revision>
  <dcterms:created xsi:type="dcterms:W3CDTF">2018-11-16T13:07:29Z</dcterms:created>
  <dcterms:modified xsi:type="dcterms:W3CDTF">2018-11-16T14:39:50Z</dcterms:modified>
</cp:coreProperties>
</file>