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2084E0-53A3-4548-89A6-6AE0E221438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AD2378-1D26-4B08-9F11-B945E469B65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Anti-</a:t>
            </a:r>
            <a:r>
              <a:rPr lang="en-GB" dirty="0" err="1" smtClean="0"/>
              <a:t>bullYing</a:t>
            </a:r>
            <a:r>
              <a:rPr lang="en-GB" dirty="0" smtClean="0"/>
              <a:t> </a:t>
            </a:r>
            <a:r>
              <a:rPr lang="en-GB" dirty="0" smtClean="0"/>
              <a:t>week 2018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Respect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61206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49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441"/>
            <a:ext cx="2750227" cy="206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990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50100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do we show respect?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48" y="1120136"/>
            <a:ext cx="4537692" cy="17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1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Muslim faith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 smtClean="0"/>
              <a:t>When you are born you have to have honey or date rubbed on your gums to show that the baby will have a sweet life. When you get married you have got to keep a promise . They have to pray 5 times a day morning, noon, night, evening and late afternoon.</a:t>
            </a:r>
          </a:p>
        </p:txBody>
      </p:sp>
      <p:pic>
        <p:nvPicPr>
          <p:cNvPr id="2053" name="Picture 5" descr="Image result for muslim fa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320480" cy="19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2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1360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Muslim Gods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2929"/>
            <a:ext cx="3576861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2880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Muslims believe that there is only one god Allah.</a:t>
            </a:r>
            <a:endParaRPr lang="en-GB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87180" cy="42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54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0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RESPECT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19675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should respect because everyone is different . You should </a:t>
            </a:r>
            <a:r>
              <a:rPr lang="en-GB" smtClean="0"/>
              <a:t>never </a:t>
            </a:r>
            <a:r>
              <a:rPr lang="en-GB" smtClean="0"/>
              <a:t>judge </a:t>
            </a:r>
            <a:r>
              <a:rPr lang="en-GB" dirty="0" smtClean="0"/>
              <a:t>people by there skin colour. We all have different faith and people need to respect that.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40" y="2492896"/>
            <a:ext cx="6922719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386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112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Book Antiqua</vt:lpstr>
      <vt:lpstr>Lucida Sans</vt:lpstr>
      <vt:lpstr>Wingdings</vt:lpstr>
      <vt:lpstr>Wingdings 2</vt:lpstr>
      <vt:lpstr>Wingdings 3</vt:lpstr>
      <vt:lpstr>Apex</vt:lpstr>
      <vt:lpstr>Anti-bullYing week 2018</vt:lpstr>
      <vt:lpstr>PowerPoint Presentation</vt:lpstr>
      <vt:lpstr>Muslim faith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ks2</dc:creator>
  <cp:lastModifiedBy>Louise Sutton</cp:lastModifiedBy>
  <cp:revision>11</cp:revision>
  <dcterms:created xsi:type="dcterms:W3CDTF">2018-11-16T13:07:53Z</dcterms:created>
  <dcterms:modified xsi:type="dcterms:W3CDTF">2018-11-19T15:44:26Z</dcterms:modified>
</cp:coreProperties>
</file>