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77" d="100"/>
          <a:sy n="77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05223-269C-477A-9A0F-3563F5564BB1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840E-EBB2-49C1-8277-D55EC3492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951AD7-1338-4C85-B90E-AA6EC0515C6C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EF3C7A-2E2C-478B-BDF8-C9DF9EFB028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9550570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   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latin typeface="Old English Text MT" panose="03040902040508030806" pitchFamily="66" charset="0"/>
              </a:rPr>
              <a:t>Respect other faiths </a:t>
            </a:r>
            <a:endParaRPr lang="en-GB" sz="7200" dirty="0">
              <a:latin typeface="Old English Text MT" panose="03040902040508030806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71" y="1772816"/>
            <a:ext cx="8738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anti-bulling week 2018 </a:t>
            </a:r>
            <a:endParaRPr lang="en-GB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1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p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" y="1468319"/>
            <a:ext cx="2938363" cy="22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Some respect pictures </a:t>
            </a:r>
            <a:endParaRPr lang="en-GB" sz="6000" dirty="0"/>
          </a:p>
        </p:txBody>
      </p:sp>
      <p:pic>
        <p:nvPicPr>
          <p:cNvPr id="1028" name="Picture 4" descr="Image result for resp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8319"/>
            <a:ext cx="4585622" cy="24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sp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914119"/>
            <a:ext cx="2760240" cy="27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ainbow respect say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0103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esp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37" y="4033167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519" y="7937"/>
            <a:ext cx="46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do famous Christians show respect?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Image result for facts about queen elizab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8984"/>
            <a:ext cx="2262131" cy="14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0605" y="1927060"/>
            <a:ext cx="4693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Queen </a:t>
            </a:r>
            <a:r>
              <a:rPr lang="en-GB" sz="2800" dirty="0" smtClean="0"/>
              <a:t>Elizabeth </a:t>
            </a:r>
            <a:r>
              <a:rPr lang="en-GB" sz="2800" dirty="0" smtClean="0"/>
              <a:t>shows respect by</a:t>
            </a:r>
          </a:p>
          <a:p>
            <a:r>
              <a:rPr lang="en-GB" sz="2800" dirty="0"/>
              <a:t>l</a:t>
            </a:r>
            <a:r>
              <a:rPr lang="en-GB" sz="2800" dirty="0" smtClean="0"/>
              <a:t>ooking </a:t>
            </a:r>
            <a:r>
              <a:rPr lang="en-GB" sz="2800" dirty="0" smtClean="0"/>
              <a:t>after all of the UK </a:t>
            </a:r>
            <a:endParaRPr lang="en-GB" sz="2800" dirty="0"/>
          </a:p>
        </p:txBody>
      </p:sp>
      <p:sp>
        <p:nvSpPr>
          <p:cNvPr id="4" name="AutoShape 4" descr="Image result for taylor sw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taylor swi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taylor swif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Image result for taylor swi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8" y="712124"/>
            <a:ext cx="2455331" cy="1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96834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Taylor Swift is a famous Christian. She shows respect by taking up all of her time by singing and making albums for people to enjoy.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375" y="3954256"/>
            <a:ext cx="74446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Why is respect so important?</a:t>
            </a:r>
          </a:p>
          <a:p>
            <a:r>
              <a:rPr lang="en-GB" sz="4400" dirty="0" smtClean="0">
                <a:solidFill>
                  <a:srgbClr val="7030A0"/>
                </a:solidFill>
              </a:rPr>
              <a:t> </a:t>
            </a:r>
            <a:endParaRPr lang="en-GB" sz="4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788" y="5589240"/>
            <a:ext cx="8277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Respect is so important because people need to be treated equally and if </a:t>
            </a:r>
            <a:r>
              <a:rPr lang="en-GB" sz="2000" dirty="0" smtClean="0"/>
              <a:t>someone </a:t>
            </a:r>
            <a:r>
              <a:rPr lang="en-GB" sz="2000" dirty="0" smtClean="0"/>
              <a:t>wants  to play with their </a:t>
            </a:r>
            <a:r>
              <a:rPr lang="en-GB" sz="2000" dirty="0" smtClean="0"/>
              <a:t>friends, </a:t>
            </a:r>
            <a:r>
              <a:rPr lang="en-GB" sz="2000" dirty="0" smtClean="0"/>
              <a:t>they shouldn’t be left out so then no one feels upset.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00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80" y="2564904"/>
            <a:ext cx="8108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looking at our power point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32024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By </a:t>
            </a:r>
            <a:r>
              <a:rPr lang="en-GB" smtClean="0"/>
              <a:t>Lily </a:t>
            </a:r>
            <a:r>
              <a:rPr lang="en-GB" dirty="0" smtClean="0"/>
              <a:t>Boyd and Mollie Coles </a:t>
            </a:r>
            <a:r>
              <a:rPr lang="en-GB" smtClean="0"/>
              <a:t>year </a:t>
            </a:r>
            <a:r>
              <a:rPr lang="en-GB" smtClean="0"/>
              <a:t>4LS </a:t>
            </a:r>
            <a:endParaRPr lang="en-GB" dirty="0"/>
          </a:p>
        </p:txBody>
      </p:sp>
      <p:sp>
        <p:nvSpPr>
          <p:cNvPr id="9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0338"/>
            <a:ext cx="295232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respec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626768" cy="29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111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Algerian</vt:lpstr>
      <vt:lpstr>Book Antiqua</vt:lpstr>
      <vt:lpstr>Calibri</vt:lpstr>
      <vt:lpstr>Lucida Sans</vt:lpstr>
      <vt:lpstr>Old English Text MT</vt:lpstr>
      <vt:lpstr>Wingdings</vt:lpstr>
      <vt:lpstr>Wingdings 2</vt:lpstr>
      <vt:lpstr>Wingdings 3</vt:lpstr>
      <vt:lpstr>Apex</vt:lpstr>
      <vt:lpstr>  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</dc:creator>
  <cp:lastModifiedBy>Louise Sutton</cp:lastModifiedBy>
  <cp:revision>12</cp:revision>
  <dcterms:created xsi:type="dcterms:W3CDTF">2018-11-16T13:10:12Z</dcterms:created>
  <dcterms:modified xsi:type="dcterms:W3CDTF">2018-11-17T21:35:48Z</dcterms:modified>
</cp:coreProperties>
</file>