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2C0B64A-CA0E-4EFC-A402-E17A3AF5DD02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40C5-B21A-492D-918E-99146EEBC9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64A-CA0E-4EFC-A402-E17A3AF5DD02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40C5-B21A-492D-918E-99146EEBC9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64A-CA0E-4EFC-A402-E17A3AF5DD02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40C5-B21A-492D-918E-99146EEBC9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64A-CA0E-4EFC-A402-E17A3AF5DD02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40C5-B21A-492D-918E-99146EEBC9E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64A-CA0E-4EFC-A402-E17A3AF5DD02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40C5-B21A-492D-918E-99146EEBC9E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64A-CA0E-4EFC-A402-E17A3AF5DD02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40C5-B21A-492D-918E-99146EEBC9E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64A-CA0E-4EFC-A402-E17A3AF5DD02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40C5-B21A-492D-918E-99146EEBC9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64A-CA0E-4EFC-A402-E17A3AF5DD02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40C5-B21A-492D-918E-99146EEBC9E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64A-CA0E-4EFC-A402-E17A3AF5DD02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40C5-B21A-492D-918E-99146EEBC9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64A-CA0E-4EFC-A402-E17A3AF5DD02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40C5-B21A-492D-918E-99146EEBC9E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64A-CA0E-4EFC-A402-E17A3AF5DD02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40C5-B21A-492D-918E-99146EEBC9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2C0B64A-CA0E-4EFC-A402-E17A3AF5DD02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25640C5-B21A-492D-918E-99146EEBC9E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source=images&amp;cd=&amp;cad=rja&amp;uact=8&amp;ved=2ahUKEwintovXhdneAhVFxoUKHY6lC1QQjRx6BAgBEAU&amp;url=http://www.bowlegsandarthritis.com/respect/respect-should-be-the-first-thing-you-give-quote-1/&amp;psig=AOvVaw3wDKLjrQ2CUAtKhJAyQ-XX&amp;ust=154246220571704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www.google.co.uk/url?sa=i&amp;rct=j&amp;q=&amp;esrc=s&amp;source=images&amp;cd=&amp;cad=rja&amp;uact=8&amp;ved=2ahUKEwjX5IrchtneAhWHyoUKHRtWCRwQjRx6BAgBEAU&amp;url=https://www.tenstickers.co.uk/stickers/respect-text-sticker-5743&amp;psig=AOvVaw3wDKLjrQ2CUAtKhJAyQ-XX&amp;ust=154246220571704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.uk/url?sa=i&amp;rct=j&amp;q=&amp;esrc=s&amp;source=images&amp;cd=&amp;cad=rja&amp;uact=8&amp;ved=2ahUKEwjTq6H_iNneAhUFyxoKHXtjBQoQjRx6BAgBEAU&amp;url=https://www.truthwithme.com/2018/08/Islamic-symbols-or-logo-Muslim-religion.html&amp;psig=AOvVaw0zZg6qpNTVblmkwwxH8a9s&amp;ust=1542463086781962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oogle.co.uk/url?sa=i&amp;rct=j&amp;q=&amp;esrc=s&amp;source=images&amp;cd=&amp;cad=rja&amp;uact=8&amp;ved=2ahUKEwjupbvpi9neAhXQxIUKHVhvAxEQjRx6BAgBEAU&amp;url=http://www.thefader.com/2018/02/01/dj-khaled-ciroc-studios-la&amp;psig=AOvVaw10NLyoICh_xzQq0ZRDK-sz&amp;ust=154246386615062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www.google.co.uk/url?sa=i&amp;rct=j&amp;q=&amp;esrc=s&amp;source=images&amp;cd=&amp;cad=rja&amp;uact=8&amp;ved=2ahUKEwj436y0jNneAhXxyYUKHUhaAVoQjRx6BAgBEAU&amp;url=https://www.allmusic.com/artist/dj-khaled-mn0000660151&amp;psig=AOvVaw2Hyl6bOtqmFtLWbejg1E5G&amp;ust=1542464016963514" TargetMode="External"/><Relationship Id="rId7" Type="http://schemas.openxmlformats.org/officeDocument/2006/relationships/hyperlink" Target="https://www.google.co.uk/url?sa=i&amp;rct=j&amp;q=&amp;esrc=s&amp;source=images&amp;cd=&amp;cad=rja&amp;uact=8&amp;ved=2ahUKEwjgoIKDjdneAhUCfBoKHammDW4QjRx6BAgBEAU&amp;url=https://www.hip-hopvibe.com/2018/06/29/drake-ft-jay-z-talk-up/&amp;psig=AOvVaw0uOMWn08TTdQv-N8NW_Rfp&amp;ust=1542464167631513" TargetMode="External"/><Relationship Id="rId2" Type="http://schemas.openxmlformats.org/officeDocument/2006/relationships/hyperlink" Target="http://www.google.co.uk/url?sa=i&amp;rct=j&amp;q=&amp;esrc=s&amp;source=images&amp;cd=&amp;cad=rja&amp;uact=8&amp;ved=2ahUKEwjupbvpi9neAhXQxIUKHVhvAxEQjRx6BAgBEAU&amp;url=http://www.thefader.com/2018/02/01/dj-khaled-ciroc-studios-la&amp;psig=AOvVaw10NLyoICh_xzQq0ZRDK-sz&amp;ust=154246386615062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&amp;esrc=s&amp;source=images&amp;cd=&amp;cad=rja&amp;uact=8&amp;ved=2ahUKEwiGz8TOjNneAhUH1xoKHcFoBx0QjRx6BAgBEAU&amp;url=http://www.thefader.com/2017/11/08/drake-taking-year-off-top-boy-a24-film-tv-deal&amp;psig=AOvVaw22EJ57Lrd3LQxxQ5tI90hq&amp;ust=1542464055013188" TargetMode="External"/><Relationship Id="rId5" Type="http://schemas.openxmlformats.org/officeDocument/2006/relationships/hyperlink" Target="https://www.google.co.uk/url?sa=i&amp;rct=j&amp;q=&amp;esrc=s&amp;source=images&amp;cd=&amp;cad=rja&amp;uact=8&amp;ved=2ahUKEwimu5fFjNneAhUox4UKHdxiBdMQjRx6BAgBEAU&amp;url=https://www.facebook.com/Drake/&amp;psig=AOvVaw22EJ57Lrd3LQxxQ5tI90hq&amp;ust=1542464055013188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.uk/url?sa=i&amp;rct=j&amp;q=&amp;esrc=s&amp;source=images&amp;cd=&amp;cad=rja&amp;uact=8&amp;ved=2ahUKEwja-93MjtneAhUQx4UKHWDaBo8QjRx6BAgBEAU&amp;url=https://islamghar.com/2015/01/the-concept-of-god-in-islam-muslim-beliefs-about-god.html&amp;psig=AOvVaw2631jPLQDfu2IGYDMiQQyw&amp;ust=154246460977282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co.uk/url?sa=i&amp;rct=j&amp;q=&amp;esrc=s&amp;source=images&amp;cd=&amp;ved=2ahUKEwjz08Gvj9neAhULXxoKHfP2CSwQjRx6BAgBEAU&amp;url=https://www.slideshare.net/williamhaines/islam-wh&amp;psig=AOvVaw3XbG1Qi4HkeLCw-JqsSiUv&amp;ust=154246472339813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.uk/url?sa=i&amp;rct=j&amp;q=&amp;esrc=s&amp;source=images&amp;cd=&amp;cad=rja&amp;uact=8&amp;ved=2ahUKEwi_mvHWkdneAhXwzIUKHanIDGEQjRx6BAgBEAU&amp;url=https://en.wikipedia.org/wiki/Aretha_Franklin&amp;psig=AOvVaw3tOSak2VCF8CuDrlvERUB_&amp;ust=154246535419173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s://www.google.co.uk/url?sa=i&amp;rct=j&amp;q=&amp;esrc=s&amp;source=images&amp;cd=&amp;cad=rja&amp;uact=8&amp;ved=2ahUKEwjC3bO1ktneAhVPxIUKHZv7C9YQjRx6BAgBEAU&amp;url=https://www.premierchristianity.com/Blog/5-popstars-you-probably-didn-t-know-are-Christians&amp;psig=AOvVaw36-bhU6TMsPkZr-V5v14XT&amp;ust=15424656338674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1124744"/>
            <a:ext cx="5501295" cy="1873325"/>
          </a:xfrm>
        </p:spPr>
        <p:txBody>
          <a:bodyPr/>
          <a:lstStyle/>
          <a:p>
            <a:r>
              <a:rPr lang="en-GB" dirty="0" smtClean="0"/>
              <a:t>Anti Bullying week 2018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RESPECT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4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288032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spec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45298"/>
            <a:ext cx="3562350" cy="137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9992" y="2780928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RESPECT  it means to regard for the </a:t>
            </a:r>
            <a:r>
              <a:rPr lang="en-GB" sz="3600" dirty="0" err="1" smtClean="0"/>
              <a:t>feeling,wishes</a:t>
            </a:r>
            <a:r>
              <a:rPr lang="en-GB" sz="3600" dirty="0" smtClean="0"/>
              <a:t> or rights of others and ourselves.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808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ISLAM</a:t>
            </a:r>
            <a:endParaRPr lang="en-GB" dirty="0"/>
          </a:p>
        </p:txBody>
      </p:sp>
      <p:pic>
        <p:nvPicPr>
          <p:cNvPr id="2050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1347"/>
            <a:ext cx="309634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314096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Muslims need to pray 5 times a day to the </a:t>
            </a:r>
            <a:r>
              <a:rPr lang="en-GB" dirty="0" smtClean="0"/>
              <a:t>Muslim </a:t>
            </a:r>
            <a:r>
              <a:rPr lang="en-GB" dirty="0" smtClean="0"/>
              <a:t>god </a:t>
            </a:r>
            <a:r>
              <a:rPr lang="en-GB" dirty="0" smtClean="0"/>
              <a:t>Allah. </a:t>
            </a:r>
            <a:r>
              <a:rPr lang="en-GB" dirty="0" smtClean="0"/>
              <a:t>Allah has a </a:t>
            </a:r>
            <a:r>
              <a:rPr lang="en-GB" dirty="0" smtClean="0"/>
              <a:t>messenger </a:t>
            </a:r>
            <a:r>
              <a:rPr lang="en-GB" dirty="0" smtClean="0"/>
              <a:t>prophet </a:t>
            </a:r>
            <a:r>
              <a:rPr lang="en-GB" dirty="0" smtClean="0"/>
              <a:t>Mohammed. Muslims  </a:t>
            </a:r>
            <a:r>
              <a:rPr lang="en-GB" dirty="0" smtClean="0"/>
              <a:t>are not  allowed to eat </a:t>
            </a:r>
            <a:r>
              <a:rPr lang="en-GB" dirty="0" smtClean="0"/>
              <a:t>haram </a:t>
            </a:r>
            <a:r>
              <a:rPr lang="en-GB" dirty="0" smtClean="0"/>
              <a:t>food such as pork bacon and </a:t>
            </a:r>
            <a:r>
              <a:rPr lang="en-GB" dirty="0" smtClean="0"/>
              <a:t>gelatine.</a:t>
            </a:r>
            <a:endParaRPr lang="en-GB" dirty="0"/>
          </a:p>
        </p:txBody>
      </p:sp>
      <p:sp>
        <p:nvSpPr>
          <p:cNvPr id="4" name="AutoShape 4" descr="Image result for dj khaled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2376488"/>
            <a:ext cx="375285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3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dj khale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376488"/>
            <a:ext cx="375285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dj khale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-2224088"/>
            <a:ext cx="375285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Image result for dj khale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71588"/>
            <a:ext cx="2864817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drake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0800" y="-2376488"/>
            <a:ext cx="4953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0" descr="Image result for drake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2376488"/>
            <a:ext cx="496252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drake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07975" y="-2224088"/>
            <a:ext cx="496252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6" name="Picture 14" descr="Image result for drak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204718"/>
            <a:ext cx="3241055" cy="325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47251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DJ Khaled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27984" y="490981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Drake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537321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Famous Muslims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0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48478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</a:t>
            </a:r>
            <a:r>
              <a:rPr lang="en-GB" dirty="0" smtClean="0"/>
              <a:t>do </a:t>
            </a:r>
            <a:r>
              <a:rPr lang="en-GB" dirty="0" smtClean="0"/>
              <a:t>Muslims </a:t>
            </a:r>
            <a:r>
              <a:rPr lang="en-GB" dirty="0" smtClean="0"/>
              <a:t>believe?</a:t>
            </a:r>
            <a:endParaRPr lang="en-GB" dirty="0"/>
          </a:p>
        </p:txBody>
      </p:sp>
      <p:pic>
        <p:nvPicPr>
          <p:cNvPr id="4098" name="Picture 2" descr="Image result for muslim go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what do muslims believ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297591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2080" y="55172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And many </a:t>
            </a:r>
            <a:r>
              <a:rPr lang="en-GB" dirty="0" err="1" smtClean="0"/>
              <a:t>many</a:t>
            </a:r>
            <a:r>
              <a:rPr lang="en-GB" dirty="0" smtClean="0"/>
              <a:t> more,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5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196752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RESPECT EVERYBODY</a:t>
            </a:r>
            <a:endParaRPr lang="en-GB" sz="4800" dirty="0"/>
          </a:p>
        </p:txBody>
      </p:sp>
      <p:pic>
        <p:nvPicPr>
          <p:cNvPr id="5124" name="Picture 4" descr="Image result for IS ATHA FRANCLING MUSLI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85859"/>
            <a:ext cx="2095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357301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can respect different faiths by not </a:t>
            </a:r>
            <a:r>
              <a:rPr lang="en-GB" dirty="0" smtClean="0"/>
              <a:t>judging </a:t>
            </a:r>
            <a:r>
              <a:rPr lang="en-GB" dirty="0" smtClean="0"/>
              <a:t>them on there skin colour.</a:t>
            </a:r>
            <a:endParaRPr lang="en-GB" dirty="0"/>
          </a:p>
        </p:txBody>
      </p:sp>
      <p:pic>
        <p:nvPicPr>
          <p:cNvPr id="5126" name="Picture 6" descr="Image result for famous christia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1508"/>
            <a:ext cx="2567846" cy="160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6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95</TotalTime>
  <Words>88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Garamond</vt:lpstr>
      <vt:lpstr>Wingdings</vt:lpstr>
      <vt:lpstr>Couture</vt:lpstr>
      <vt:lpstr>Anti Bullying week 2018</vt:lpstr>
      <vt:lpstr>PowerPoint Presentation</vt:lpstr>
      <vt:lpstr>ISLAM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ks2</dc:creator>
  <cp:lastModifiedBy>Louise Sutton</cp:lastModifiedBy>
  <cp:revision>9</cp:revision>
  <dcterms:created xsi:type="dcterms:W3CDTF">2018-11-16T13:06:48Z</dcterms:created>
  <dcterms:modified xsi:type="dcterms:W3CDTF">2018-11-17T21:34:00Z</dcterms:modified>
</cp:coreProperties>
</file>