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Bill_Clinton_(square).jpg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sv.wikipedia.org/wiki/Bill_Clinton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s://commons.wikimedia.org/wiki/File:George_W._Bush_at_the_White_House,_Jan._11,_2007.jpg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spaulforrest.com/2011/09/legal-speaks-president-obama-will.html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hyperlink" Target="https://en.wikipedia.org/wiki/File:Donald_Trump_August_19,_2015_(cropped).jpg" TargetMode="Externa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 </a:t>
            </a:r>
            <a:r>
              <a:rPr lang="en-US" sz="72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past&amp;present</a:t>
            </a: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presidents of USA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>
            <a:normAutofit/>
          </a:bodyPr>
          <a:lstStyle/>
          <a:p>
            <a:r>
              <a:rPr lang="en-US" sz="2800" dirty="0"/>
              <a:t>BY JOSHUA PERKINS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E9A9-3399-4710-9588-3CBF7D7A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Bill Clinton</a:t>
            </a:r>
          </a:p>
        </p:txBody>
      </p:sp>
      <p:pic>
        <p:nvPicPr>
          <p:cNvPr id="3" name="Recorded Sound slide 2">
            <a:hlinkClick r:id="" action="ppaction://media"/>
            <a:extLst>
              <a:ext uri="{FF2B5EF4-FFF2-40B4-BE49-F238E27FC236}">
                <a16:creationId xmlns:a16="http://schemas.microsoft.com/office/drawing/2014/main" id="{8424E7DA-B014-4C60-AE9B-2D8CC1CF3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93345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0BF5E-D0DB-4A2C-8043-E76EEAE56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0837" y="4493306"/>
            <a:ext cx="2541548" cy="2198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8F905-C794-40E3-9CEE-3E3FA0489F42}"/>
              </a:ext>
            </a:extLst>
          </p:cNvPr>
          <p:cNvSpPr txBox="1"/>
          <p:nvPr/>
        </p:nvSpPr>
        <p:spPr>
          <a:xfrm flipH="1">
            <a:off x="4211780" y="2784003"/>
            <a:ext cx="57357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Bill Clinton’s father was a travelling salesman who died 3 months before Bill was </a:t>
            </a:r>
            <a:r>
              <a:rPr lang="en-GB" dirty="0" err="1"/>
              <a:t>born.Reared</a:t>
            </a:r>
            <a:r>
              <a:rPr lang="en-GB" dirty="0"/>
              <a:t> in part by his </a:t>
            </a:r>
            <a:r>
              <a:rPr lang="en-GB" dirty="0" err="1"/>
              <a:t>grandmother,Bill</a:t>
            </a:r>
            <a:r>
              <a:rPr lang="en-GB" dirty="0"/>
              <a:t> Clinton developed political </a:t>
            </a:r>
            <a:r>
              <a:rPr lang="en-GB" dirty="0" err="1"/>
              <a:t>aspirations.Bill’s</a:t>
            </a:r>
            <a:r>
              <a:rPr lang="en-GB" dirty="0"/>
              <a:t> administration got off to a rocky </a:t>
            </a:r>
            <a:r>
              <a:rPr lang="en-GB" dirty="0" err="1"/>
              <a:t>start,the</a:t>
            </a:r>
            <a:r>
              <a:rPr lang="en-GB" dirty="0"/>
              <a:t> victim of what some critics called ineptitude and bad judgement. </a:t>
            </a:r>
            <a:r>
              <a:rPr lang="en-GB" dirty="0" err="1"/>
              <a:t>This,however,changed</a:t>
            </a:r>
            <a:r>
              <a:rPr lang="en-GB" dirty="0"/>
              <a:t> into a healthy career.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0E668-327C-4AE3-B1C9-E78EC0D01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8709" y="242454"/>
            <a:ext cx="2541549" cy="25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34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BDCE-0E7D-40B6-A844-EB492DCA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George W. Bush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76020B-A0D6-40A1-8EF8-AFCD936888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95430" y="2076450"/>
            <a:ext cx="2694102" cy="36226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7E333-F7A0-4DF2-B69A-CC3AA8C3CB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George Walker Bush was an American president from 2001 to 2009.He was the 43</a:t>
            </a:r>
            <a:r>
              <a:rPr lang="en-GB" baseline="30000" dirty="0"/>
              <a:t>rd</a:t>
            </a:r>
            <a:r>
              <a:rPr lang="en-GB" dirty="0"/>
              <a:t> president of </a:t>
            </a:r>
            <a:r>
              <a:rPr lang="en-GB" dirty="0" err="1"/>
              <a:t>USA.He</a:t>
            </a:r>
            <a:r>
              <a:rPr lang="en-GB" dirty="0"/>
              <a:t> had previously served as the 46</a:t>
            </a:r>
            <a:r>
              <a:rPr lang="en-GB" baseline="30000" dirty="0"/>
              <a:t>th</a:t>
            </a:r>
            <a:r>
              <a:rPr lang="en-GB" dirty="0"/>
              <a:t> governor of Texas.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ADACC4-930C-4D44-A60C-D1C68F96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5854" y="4135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C707-7857-4182-ABFA-99C39898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Barack Obama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1A612E1-8AA8-4727-A096-F439E745F695}"/>
              </a:ext>
            </a:extLst>
          </p:cNvPr>
          <p:cNvSpPr/>
          <p:nvPr/>
        </p:nvSpPr>
        <p:spPr>
          <a:xfrm flipH="1">
            <a:off x="6497781" y="2568286"/>
            <a:ext cx="5371407" cy="389312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Barack Hussein Obama was an American president from 2009 to 2017.  He was the 44</a:t>
            </a:r>
            <a:r>
              <a:rPr lang="en-GB" baseline="30000" dirty="0"/>
              <a:t>th</a:t>
            </a:r>
            <a:r>
              <a:rPr lang="en-GB" dirty="0"/>
              <a:t> president of the USA.</a:t>
            </a:r>
          </a:p>
          <a:p>
            <a:pPr algn="ctr"/>
            <a:r>
              <a:rPr lang="en-GB" dirty="0"/>
              <a:t>DID YOU KNOW ?</a:t>
            </a:r>
          </a:p>
          <a:p>
            <a:pPr algn="ctr"/>
            <a:r>
              <a:rPr lang="en-GB" dirty="0"/>
              <a:t>USA citizens wanted Barack’s wife to run for president.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He was the first black president of the USA.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4E794-8286-4867-8D2A-134933B93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060" y="2937164"/>
            <a:ext cx="2785369" cy="3311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DB55A-E503-4AB6-8FF9-A7C4D9550BB5}"/>
              </a:ext>
            </a:extLst>
          </p:cNvPr>
          <p:cNvSpPr txBox="1"/>
          <p:nvPr/>
        </p:nvSpPr>
        <p:spPr>
          <a:xfrm>
            <a:off x="2119745" y="7162799"/>
            <a:ext cx="4997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paulforrest.com/2011/09/legal-speaks-president-obama-will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27F076-2526-498E-A640-9210DBAC6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8684" y="5465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2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BB5E-DB06-4426-BFE7-68444BF9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Donald Trump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09A71-1836-43C5-A132-BC27D2241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0E3F08-D5AE-42F4-A75A-8791DE439E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86992" y="2701925"/>
            <a:ext cx="2282428" cy="304323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126D8-719C-432B-AAEF-265C857D7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FACTS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7D7EAA-D50B-4832-B9CF-ABCABD9FFA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Donald John Trump was an American president from 2017 to 2021.  He was the first USA president without prior military or governor service.  Donald made many false and misleading statements.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972EEC-ABDB-41BC-BB28-4C8CADC0D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8254" y="4606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84F2-220E-428C-9652-077B4312A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JOE BIDEN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78BB2-2B6E-4104-97A6-E0C5BB7AD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Joe Biden is the current USA president. He is the 46</a:t>
            </a:r>
            <a:r>
              <a:rPr lang="en-GB" baseline="30000" dirty="0"/>
              <a:t>th</a:t>
            </a:r>
            <a:r>
              <a:rPr lang="en-GB" dirty="0"/>
              <a:t>.  Joe Biden was Barack Obama’s </a:t>
            </a:r>
            <a:r>
              <a:rPr lang="en-GB" dirty="0" err="1"/>
              <a:t>vise</a:t>
            </a:r>
            <a:r>
              <a:rPr lang="en-GB" dirty="0"/>
              <a:t> president. Joe Robinette Biden Jr. was raised in Scranton.</a:t>
            </a:r>
          </a:p>
        </p:txBody>
      </p:sp>
    </p:spTree>
    <p:extLst>
      <p:ext uri="{BB962C8B-B14F-4D97-AF65-F5344CB8AC3E}">
        <p14:creationId xmlns:p14="http://schemas.microsoft.com/office/powerpoint/2010/main" val="16521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7A05F-8DC6-4BAD-9762-286C88CC89E9}"/>
              </a:ext>
            </a:extLst>
          </p:cNvPr>
          <p:cNvSpPr txBox="1"/>
          <p:nvPr/>
        </p:nvSpPr>
        <p:spPr>
          <a:xfrm>
            <a:off x="3920836" y="2937163"/>
            <a:ext cx="435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THANK YOU FOR WATCHING.THIS TOOK ME A LONG TIME SO I HOPE YOU ENJOYED. BYE.</a:t>
            </a:r>
          </a:p>
        </p:txBody>
      </p:sp>
    </p:spTree>
    <p:extLst>
      <p:ext uri="{BB962C8B-B14F-4D97-AF65-F5344CB8AC3E}">
        <p14:creationId xmlns:p14="http://schemas.microsoft.com/office/powerpoint/2010/main" val="33982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253</Words>
  <Application>Microsoft Office PowerPoint</Application>
  <PresentationFormat>Widescreen</PresentationFormat>
  <Paragraphs>20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Goudy Old Style</vt:lpstr>
      <vt:lpstr>Wingdings 2</vt:lpstr>
      <vt:lpstr>SlateVTI</vt:lpstr>
      <vt:lpstr>5 past&amp;present presidents of USA</vt:lpstr>
      <vt:lpstr>Bill Clinton</vt:lpstr>
      <vt:lpstr>George W. Bush</vt:lpstr>
      <vt:lpstr>Barack Obama</vt:lpstr>
      <vt:lpstr>Donald Trump</vt:lpstr>
      <vt:lpstr>JOE BIDEN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past&amp;present presidents of USA</dc:title>
  <dc:creator>Simon Perkins</dc:creator>
  <cp:lastModifiedBy>Catherine Wood</cp:lastModifiedBy>
  <cp:revision>14</cp:revision>
  <dcterms:created xsi:type="dcterms:W3CDTF">2021-01-27T09:34:21Z</dcterms:created>
  <dcterms:modified xsi:type="dcterms:W3CDTF">2021-01-27T11:56:47Z</dcterms:modified>
</cp:coreProperties>
</file>