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0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72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5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8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2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9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F4F2-AE72-462D-9687-3BA0E0384579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EF92-0BD6-41D4-B3E6-53B4696A2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7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erican Flag Free Stock Photo - Public Domain Pictures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864" r="96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-1319" r="2469"/>
          <a:stretch/>
        </p:blipFill>
        <p:spPr>
          <a:xfrm>
            <a:off x="215152" y="358987"/>
            <a:ext cx="5284695" cy="6499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7906" y="514208"/>
            <a:ext cx="78123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 Facts about the last 5 Presidents of the United States of America!</a:t>
            </a:r>
          </a:p>
        </p:txBody>
      </p:sp>
      <p:pic>
        <p:nvPicPr>
          <p:cNvPr id="9" name="Picture 8" descr="Statue Of Liberty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87" y="3099531"/>
            <a:ext cx="3758469" cy="3758469"/>
          </a:xfrm>
          <a:prstGeom prst="rect">
            <a:avLst/>
          </a:prstGeom>
        </p:spPr>
      </p:pic>
      <p:pic>
        <p:nvPicPr>
          <p:cNvPr id="11" name="Picture 10" descr="White House Counsel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5" y="4053793"/>
            <a:ext cx="3317966" cy="23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14" y="148447"/>
            <a:ext cx="36322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Bill Clinton</a:t>
            </a:r>
          </a:p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1993 - 2001</a:t>
            </a:r>
            <a:endParaRPr lang="en-GB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 descr="bill clinton | Free SV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7318"/>
          <a:stretch/>
        </p:blipFill>
        <p:spPr>
          <a:xfrm>
            <a:off x="8033656" y="1744115"/>
            <a:ext cx="4206241" cy="5113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14" y="2167554"/>
            <a:ext cx="7694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He studied at Yale Law school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can play the saxophone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born in 1946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impeached  but still finished his term as President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His wife Hilary Clinton is still in Politics now and even ran for President against Donald Trump</a:t>
            </a:r>
          </a:p>
        </p:txBody>
      </p:sp>
    </p:spTree>
    <p:extLst>
      <p:ext uri="{BB962C8B-B14F-4D97-AF65-F5344CB8AC3E}">
        <p14:creationId xmlns:p14="http://schemas.microsoft.com/office/powerpoint/2010/main" val="38102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39" y="109259"/>
            <a:ext cx="48993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George .W. Bush</a:t>
            </a:r>
          </a:p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2001 - 2009</a:t>
            </a:r>
            <a:endParaRPr lang="en-GB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39" y="2085654"/>
            <a:ext cx="7969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born in 1946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President when September 11</a:t>
            </a:r>
            <a:r>
              <a:rPr lang="en-GB" sz="3200" baseline="30000" dirty="0"/>
              <a:t>th</a:t>
            </a:r>
            <a:r>
              <a:rPr lang="en-GB" sz="3200" dirty="0"/>
              <a:t> happened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His father George H. W. Bush was the 41</a:t>
            </a:r>
            <a:r>
              <a:rPr lang="en-GB" sz="3200" baseline="30000" dirty="0"/>
              <a:t>st</a:t>
            </a:r>
            <a:r>
              <a:rPr lang="en-GB" sz="3200" dirty="0"/>
              <a:t> President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went to Yale College &amp; Harvard Business School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served in the Texas Air National Guard </a:t>
            </a:r>
          </a:p>
          <a:p>
            <a:pPr marL="514350" indent="-514350">
              <a:buFont typeface="+mj-lt"/>
              <a:buAutoNum type="arabicParenR"/>
            </a:pPr>
            <a:endParaRPr lang="en-GB" sz="3200" dirty="0"/>
          </a:p>
          <a:p>
            <a:pPr marL="514350" indent="-514350">
              <a:buFont typeface="+mj-lt"/>
              <a:buAutoNum type="arabicParenR"/>
            </a:pPr>
            <a:endParaRPr lang="en-GB" sz="3200" dirty="0"/>
          </a:p>
        </p:txBody>
      </p:sp>
      <p:pic>
        <p:nvPicPr>
          <p:cNvPr id="4" name="Picture 3" descr="The top 25 Bushisms of all time. (With images) | Celebr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6774" y="1358538"/>
            <a:ext cx="4265226" cy="53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929" y="239888"/>
            <a:ext cx="44290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Barack Obama</a:t>
            </a:r>
          </a:p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2009 - 2017</a:t>
            </a:r>
            <a:endParaRPr lang="en-GB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14" y="2167554"/>
            <a:ext cx="7694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the first black President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born in 1961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studied Law at Occidental College, Columbia University (BA) &amp; Harvard University (JD)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grew up in Hawaii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In 2008 &amp; 2012, he was named Time magazine’s “Person of the Year.”</a:t>
            </a:r>
          </a:p>
          <a:p>
            <a:pPr marL="514350" indent="-514350">
              <a:buFont typeface="+mj-lt"/>
              <a:buAutoNum type="arabicParenR"/>
            </a:pPr>
            <a:endParaRPr lang="en-GB" sz="3200" dirty="0"/>
          </a:p>
          <a:p>
            <a:pPr marL="514350" indent="-514350">
              <a:buFont typeface="+mj-lt"/>
              <a:buAutoNum type="arabicParenR"/>
            </a:pPr>
            <a:endParaRPr lang="en-GB" sz="3200" dirty="0"/>
          </a:p>
        </p:txBody>
      </p:sp>
      <p:pic>
        <p:nvPicPr>
          <p:cNvPr id="4" name="Picture 3" descr="Barack Obama President Usa United · Free vector graphic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2319" y="1593035"/>
            <a:ext cx="3429000" cy="49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4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06" y="174573"/>
            <a:ext cx="44290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Donald Trump</a:t>
            </a:r>
          </a:p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2017 - 2021</a:t>
            </a:r>
            <a:endParaRPr lang="en-GB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14" y="2167554"/>
            <a:ext cx="67150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400" dirty="0"/>
              <a:t>He was born in 1946 in New York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He was the star of the American version of ‘The Apprentice’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He majored in economics at the University of Pennsylvania's Wharton School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He was the third president in U.S. history to be impeached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Before he was President he owned &amp; managed hotels, casinos, golf courses, resorts, and residential properties all around the world.</a:t>
            </a:r>
          </a:p>
          <a:p>
            <a:pPr marL="514350" indent="-514350">
              <a:buFont typeface="+mj-lt"/>
              <a:buAutoNum type="arabicParenR"/>
            </a:pPr>
            <a:endParaRPr lang="en-GB" sz="3200" dirty="0"/>
          </a:p>
        </p:txBody>
      </p:sp>
      <p:pic>
        <p:nvPicPr>
          <p:cNvPr id="6" name="Picture 5" descr="Trump caricature on Wacom Galle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3862" y="2416629"/>
            <a:ext cx="5248598" cy="43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432" y="174573"/>
            <a:ext cx="42723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Joe Biden</a:t>
            </a:r>
          </a:p>
          <a:p>
            <a:r>
              <a:rPr lang="en-GB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2021 - Present</a:t>
            </a:r>
            <a:endParaRPr lang="en-GB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14" y="2167554"/>
            <a:ext cx="7329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3200" dirty="0"/>
              <a:t>When he was a boy he has a stutter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studied law at Syracuse University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failed in his medical to fight in the Vietnam war due to his Asthma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loves ice cream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3200" dirty="0"/>
              <a:t>He was born 1942, which makes him the oldest ever President at 77 years old!</a:t>
            </a:r>
          </a:p>
        </p:txBody>
      </p:sp>
      <p:pic>
        <p:nvPicPr>
          <p:cNvPr id="4" name="Picture 3" descr="Among Us Clipart - Clipart.Wor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6" y="1149531"/>
            <a:ext cx="4190565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 Carrie</dc:creator>
  <cp:lastModifiedBy>Catherine Wood</cp:lastModifiedBy>
  <cp:revision>15</cp:revision>
  <dcterms:created xsi:type="dcterms:W3CDTF">2021-01-29T11:39:31Z</dcterms:created>
  <dcterms:modified xsi:type="dcterms:W3CDTF">2021-01-31T09:56:56Z</dcterms:modified>
</cp:coreProperties>
</file>