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56" d="100"/>
          <a:sy n="56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0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5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40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6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8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4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5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7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6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8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5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9D73-EDF9-439F-96AB-298290370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2547891"/>
            <a:ext cx="4198398" cy="1778606"/>
          </a:xfrm>
        </p:spPr>
        <p:txBody>
          <a:bodyPr anchor="b">
            <a:normAutofit/>
          </a:bodyPr>
          <a:lstStyle/>
          <a:p>
            <a:r>
              <a:rPr lang="en-GB" sz="4800" dirty="0"/>
              <a:t>5 AMERICAN PRESIDENTS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8F062-8B46-419D-B87D-B885C4BC6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GB" sz="2000" dirty="0"/>
              <a:t>Enjoy.</a:t>
            </a:r>
          </a:p>
        </p:txBody>
      </p:sp>
    </p:spTree>
    <p:extLst>
      <p:ext uri="{BB962C8B-B14F-4D97-AF65-F5344CB8AC3E}">
        <p14:creationId xmlns:p14="http://schemas.microsoft.com/office/powerpoint/2010/main" val="163935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1639-4DD3-4289-B9B2-5EC22DAF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Bill </a:t>
            </a:r>
            <a:r>
              <a:rPr lang="en-GB" dirty="0" err="1"/>
              <a:t>clinton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B702F3-4038-4694-A2DC-F96750784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3989" y="2057401"/>
            <a:ext cx="4354531" cy="4024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CB056C-CAD5-454E-9A41-CD1597DDD576}"/>
              </a:ext>
            </a:extLst>
          </p:cNvPr>
          <p:cNvSpPr txBox="1"/>
          <p:nvPr/>
        </p:nvSpPr>
        <p:spPr>
          <a:xfrm>
            <a:off x="163480" y="1819469"/>
            <a:ext cx="73476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William Jefferson Clinton (born August 19, 1946) was an American lawyer and politician who served as the 42</a:t>
            </a:r>
            <a:r>
              <a:rPr lang="en-GB" baseline="30000" dirty="0"/>
              <a:t>nd</a:t>
            </a:r>
            <a:r>
              <a:rPr lang="en-GB" dirty="0"/>
              <a:t> president of the United States from 1993 to 2001.</a:t>
            </a:r>
          </a:p>
          <a:p>
            <a:endParaRPr lang="en-GB" dirty="0"/>
          </a:p>
          <a:p>
            <a:r>
              <a:rPr lang="en-GB" dirty="0"/>
              <a:t>He was born and raised in Arkansas and attended Georgetown University, University College, Oxford and Yale Law School.</a:t>
            </a:r>
          </a:p>
          <a:p>
            <a:endParaRPr lang="en-GB" dirty="0"/>
          </a:p>
          <a:p>
            <a:r>
              <a:rPr lang="en-GB" dirty="0"/>
              <a:t>He met Hillary Rodham at Yale and they were married in 1975.</a:t>
            </a:r>
          </a:p>
          <a:p>
            <a:endParaRPr lang="en-GB" dirty="0"/>
          </a:p>
          <a:p>
            <a:r>
              <a:rPr lang="en-GB" dirty="0"/>
              <a:t>After graduating from law school, Clinton returned to Arkansas and won election as state attorney general, followed by two non-consecutive terms as Arkansas governor.</a:t>
            </a:r>
          </a:p>
          <a:p>
            <a:endParaRPr lang="en-GB" dirty="0"/>
          </a:p>
          <a:p>
            <a:r>
              <a:rPr lang="en-GB" dirty="0"/>
              <a:t>Clinton was elected in 1992, defeating incumbent Republican President George H. W. Bush.</a:t>
            </a:r>
          </a:p>
        </p:txBody>
      </p:sp>
    </p:spTree>
    <p:extLst>
      <p:ext uri="{BB962C8B-B14F-4D97-AF65-F5344CB8AC3E}">
        <p14:creationId xmlns:p14="http://schemas.microsoft.com/office/powerpoint/2010/main" val="29819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5A9C-D63D-479E-98F5-447A9EDF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GEORGE W. BUSH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436A10-C65A-462D-A1CD-CC71C69A7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8361" y="1912776"/>
            <a:ext cx="3043297" cy="4024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8E4DB-8AE4-4237-B372-8FA5A721C835}"/>
              </a:ext>
            </a:extLst>
          </p:cNvPr>
          <p:cNvSpPr txBox="1"/>
          <p:nvPr/>
        </p:nvSpPr>
        <p:spPr>
          <a:xfrm>
            <a:off x="391886" y="1912776"/>
            <a:ext cx="70819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George Walker Bush (born July 6, 1946) was an American politician and businessman who served as the 43</a:t>
            </a:r>
            <a:r>
              <a:rPr lang="en-GB" baseline="30000" dirty="0"/>
              <a:t>rd</a:t>
            </a:r>
            <a:r>
              <a:rPr lang="en-GB" dirty="0"/>
              <a:t> president of the United States from 2001 to 2009.</a:t>
            </a:r>
          </a:p>
          <a:p>
            <a:endParaRPr lang="en-GB" dirty="0"/>
          </a:p>
          <a:p>
            <a:r>
              <a:rPr lang="en-GB" dirty="0"/>
              <a:t>Bush was the eldest son of Barbara and George H. W. Bush.</a:t>
            </a:r>
          </a:p>
          <a:p>
            <a:endParaRPr lang="en-GB" dirty="0"/>
          </a:p>
          <a:p>
            <a:r>
              <a:rPr lang="en-GB" dirty="0"/>
              <a:t>As such he is the second son of a former United States president to himself become the American president, with the first being John Quincy Adams, the son of John Adams.</a:t>
            </a:r>
          </a:p>
          <a:p>
            <a:endParaRPr lang="en-GB" dirty="0"/>
          </a:p>
          <a:p>
            <a:r>
              <a:rPr lang="en-GB" dirty="0"/>
              <a:t>Bush was re- elected to a second term in the 2004 presidential election, defeating Democratic Senator John Kerry in a close race.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99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F574-F347-44B0-9A01-C6C31BAD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BARACK OBAMA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0B33C0-D38F-4E84-83C6-3EC38688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84" t="850" r="841" b="-850"/>
          <a:stretch/>
        </p:blipFill>
        <p:spPr>
          <a:xfrm>
            <a:off x="6662056" y="2057400"/>
            <a:ext cx="5259355" cy="3942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7F875-A956-4AD2-B915-89BC7FB88E32}"/>
              </a:ext>
            </a:extLst>
          </p:cNvPr>
          <p:cNvSpPr txBox="1"/>
          <p:nvPr/>
        </p:nvSpPr>
        <p:spPr>
          <a:xfrm>
            <a:off x="503853" y="2057400"/>
            <a:ext cx="60462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Barack Hussein Obama (born August 4, 1961) was an American politician, academic, author and attorney who served as the 44</a:t>
            </a:r>
            <a:r>
              <a:rPr lang="en-GB" baseline="30000" dirty="0"/>
              <a:t>th</a:t>
            </a:r>
            <a:r>
              <a:rPr lang="en-GB" dirty="0"/>
              <a:t> president of the United States from 2009 to 2017.</a:t>
            </a:r>
          </a:p>
          <a:p>
            <a:endParaRPr lang="en-GB" dirty="0"/>
          </a:p>
          <a:p>
            <a:r>
              <a:rPr lang="en-GB" dirty="0"/>
              <a:t>Obama was born in Honolulu, Hawaii.</a:t>
            </a:r>
          </a:p>
          <a:p>
            <a:endParaRPr lang="en-GB" dirty="0"/>
          </a:p>
          <a:p>
            <a:r>
              <a:rPr lang="en-GB" dirty="0"/>
              <a:t>After graduating from Columbia University in 1983, he worked as a community organizer in Chicago.</a:t>
            </a:r>
          </a:p>
          <a:p>
            <a:endParaRPr lang="en-GB" dirty="0"/>
          </a:p>
          <a:p>
            <a:r>
              <a:rPr lang="en-GB" dirty="0"/>
              <a:t>In 1988, he enrolled in Harvard Law School, where he was the first black person to be president of Harvard Law Review.</a:t>
            </a:r>
          </a:p>
        </p:txBody>
      </p:sp>
    </p:spTree>
    <p:extLst>
      <p:ext uri="{BB962C8B-B14F-4D97-AF65-F5344CB8AC3E}">
        <p14:creationId xmlns:p14="http://schemas.microsoft.com/office/powerpoint/2010/main" val="157447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A6A3-D9D6-4EEC-AE05-12FDC093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Donald Trump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7058F0-A72D-4293-8538-15DE51B76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694" y="2211354"/>
            <a:ext cx="5291234" cy="3527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372C02-A638-4F62-B5AA-FD930E33640A}"/>
              </a:ext>
            </a:extLst>
          </p:cNvPr>
          <p:cNvSpPr txBox="1"/>
          <p:nvPr/>
        </p:nvSpPr>
        <p:spPr>
          <a:xfrm>
            <a:off x="513184" y="2211354"/>
            <a:ext cx="59622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Donald John Trump (born June 14, 1946) is an American politician who was the 45</a:t>
            </a:r>
            <a:r>
              <a:rPr lang="en-GB" baseline="30000" dirty="0"/>
              <a:t>th</a:t>
            </a:r>
            <a:r>
              <a:rPr lang="en-GB" dirty="0"/>
              <a:t> president of the United States from 2017 to 2021.</a:t>
            </a:r>
          </a:p>
          <a:p>
            <a:endParaRPr lang="en-GB" dirty="0"/>
          </a:p>
          <a:p>
            <a:r>
              <a:rPr lang="en-GB" dirty="0"/>
              <a:t>Before entering politics he was a businessman and television personality.</a:t>
            </a:r>
          </a:p>
          <a:p>
            <a:endParaRPr lang="en-GB" dirty="0"/>
          </a:p>
          <a:p>
            <a:r>
              <a:rPr lang="en-GB" dirty="0"/>
              <a:t>Born and raised in Queens, New York City, Trump attended Fordham University for two years and received a bachelor’s degree in economics from the Wharton School of the University of Pennsylvania.</a:t>
            </a:r>
          </a:p>
          <a:p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42238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367A-AB39-42B0-A15E-2DC67E17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 Biden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27FF25-C919-49AC-A4EE-04FCF96BE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588" y="2057401"/>
            <a:ext cx="5127240" cy="3451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A072D7-B821-4BBD-B854-6A90D48F48B3}"/>
              </a:ext>
            </a:extLst>
          </p:cNvPr>
          <p:cNvSpPr txBox="1"/>
          <p:nvPr/>
        </p:nvSpPr>
        <p:spPr>
          <a:xfrm>
            <a:off x="625151" y="1987420"/>
            <a:ext cx="61955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Joseph Robinette Bidon Jr. (born November 20, 1942)is an American politician serving as the 46</a:t>
            </a:r>
            <a:r>
              <a:rPr lang="en-GB" baseline="30000" dirty="0"/>
              <a:t>th</a:t>
            </a:r>
            <a:r>
              <a:rPr lang="en-GB" dirty="0"/>
              <a:t> and current president of the United States.</a:t>
            </a:r>
          </a:p>
          <a:p>
            <a:endParaRPr lang="en-GB" dirty="0"/>
          </a:p>
          <a:p>
            <a:r>
              <a:rPr lang="en-GB" dirty="0"/>
              <a:t>Raised in Scranton, Pennsylvania, and New Castle County, Delaware, Biden studied at the University of Delaware before earning his law degree from Syracuse University in 1968.</a:t>
            </a:r>
          </a:p>
          <a:p>
            <a:endParaRPr lang="en-GB" dirty="0"/>
          </a:p>
          <a:p>
            <a:r>
              <a:rPr lang="en-GB" dirty="0"/>
              <a:t>He was elected to the New Castle Country Council in 1970 and became the sixth-youngest senator in American history when he was elected to the U.S. Senate from Delaware in 1972, at the age of 29.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91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42F0-91EE-4CAD-8B06-76F1A2F0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for watching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BB38C7-4F69-435D-841A-C4E16E74E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48" t="21626" r="11959" b="18536"/>
          <a:stretch/>
        </p:blipFill>
        <p:spPr>
          <a:xfrm>
            <a:off x="1838132" y="2164702"/>
            <a:ext cx="8332236" cy="41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333</TotalTime>
  <Words>491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5 AMERICAN PRESIDENTS</vt:lpstr>
      <vt:lpstr>Bill clinton</vt:lpstr>
      <vt:lpstr>GEORGE W. BUSH</vt:lpstr>
      <vt:lpstr>BARACK OBAMA</vt:lpstr>
      <vt:lpstr>Donald Trump</vt:lpstr>
      <vt:lpstr>Joe Biden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AMERICAN PRESIDENTS</dc:title>
  <dc:creator>holly</dc:creator>
  <cp:lastModifiedBy>Catherine Wood</cp:lastModifiedBy>
  <cp:revision>20</cp:revision>
  <dcterms:created xsi:type="dcterms:W3CDTF">2021-01-28T13:54:35Z</dcterms:created>
  <dcterms:modified xsi:type="dcterms:W3CDTF">2021-01-29T16:17:16Z</dcterms:modified>
</cp:coreProperties>
</file>