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8" r:id="rId6"/>
    <p:sldId id="271" r:id="rId7"/>
    <p:sldId id="258" r:id="rId8"/>
    <p:sldId id="263" r:id="rId9"/>
    <p:sldId id="260" r:id="rId10"/>
    <p:sldId id="272" r:id="rId11"/>
    <p:sldId id="273" r:id="rId12"/>
    <p:sldId id="261" r:id="rId13"/>
    <p:sldId id="264" r:id="rId14"/>
    <p:sldId id="265" r:id="rId15"/>
    <p:sldId id="266" r:id="rId16"/>
    <p:sldId id="267" r:id="rId17"/>
    <p:sldId id="269" r:id="rId18"/>
    <p:sldId id="2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54" y="-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36E07-1CFC-4E31-9589-33AEE074F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53CD714-4962-467E-97B1-07272A105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E38E0B-62CD-4111-950B-D93158AE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8CA349-9734-4768-BAD7-91038EE2B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7AE266-391B-4FDB-82D2-DD052555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229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EF1B1F-7D28-4BB6-8E5B-9E59920DD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37E473-C3D2-454D-8F26-8B8673A9A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28E61B-40C7-49FD-8DA8-31C23BBC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AB8F63-498E-423A-8183-2B875231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B987A3-761F-4F61-9E7C-61E404D9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82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68FB4CA-D9B8-4E9C-9526-2756D9406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0C741D0-B28D-4C8F-A8D2-A60215C32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8EBCF5-6212-40E0-9B57-953681FA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8D74B6-359D-4833-A019-75EE5350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B41E79-8FD3-475E-B406-425248BB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E52D81-5406-4720-96BE-AA65BDF8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4F60BF-2AF3-4ADF-B889-6C713BCCB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568F6-F3B9-4F9F-9F10-500E5F78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A55E07-F11D-4719-8342-AE8015C2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EF7B15-CC79-4130-BDA3-0B6CD4E3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85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4FCDA7-3E14-4A2D-A8CF-6D250E9DE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B272BB-985C-4EEC-97AB-9BFC4C7A5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C717D5-8584-4B82-896F-5A4961FF7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73F4CC-DE9E-4838-8804-04AB4B34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8211E5-3B29-470E-A838-E7E85A97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1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4436D6-42C1-4158-B4A3-6234A08B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14CEBE-A31E-4186-9C7B-8F3798E8D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A7BDA8-EB7C-4A7D-A27C-D0416F8B8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A8F2E2-55A6-49D8-8222-E58F5035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131AC-F089-4223-9A53-FA7D4C4A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981E05-00D7-4AA2-8359-DE0FF13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24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75724F-0631-4885-B5EF-EF4C792E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32DF7E-6FF5-46CD-825B-EE30B0F62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097C2F-30B8-45D4-AC48-4A42885AE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B3F8AEF-0443-4B17-ACB0-3FD2B28AE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475A4D5-BF3F-489A-A462-D07392E6A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E6F5CD-6D6D-4AA2-91E1-3E46FB06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F52CD87-46C9-4CF0-9489-DD3C187A8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DB6B6AB-E081-4F71-9285-F14B976F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2B518E-A2A1-463F-9D01-E4F688431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590124A-7F42-48CE-9559-BFE2B9F7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0C48CB4-E361-41D7-8251-EF64E1AA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B59824-8169-48B7-9C69-5628110B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5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E3185A7-90A5-436D-8098-F4F715A4D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73BAA1C-6D56-45F7-9BDD-406CA7F98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DF8E45-C7F1-49CF-ADB0-563CF6FE8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5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A281DC-3C54-4075-974E-3AA80941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7A3973-B8C6-42EC-B69A-72A3EB17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159271-7089-4424-92E2-52FCFC870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E493AB-DF73-4616-B705-B1879853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5D83DBD-77B3-42F7-9F48-11BA4585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54ABB4-449A-4CD8-9AA0-6A6713D2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8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98A122-A787-4730-9344-F8ECF625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32ACCBB-2994-47F4-B585-98359BBA9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3545A29-F5A2-4AD3-B6DE-3AC2513CE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115210-F1B8-47CC-8945-424E0755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2380E0-9485-4AF9-BAC9-55E5BDEB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CA8E8C-C338-4604-A982-47DCA64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4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D3D10B-F7DF-46D0-A1E8-B80976E2D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986E6FB-3442-46AA-AB08-B3D32A80B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D7BA93-8C07-454A-B9D3-C65471914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354F0-9EBA-44D8-902C-8BC53ACC4AD4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CA5BE3-0FCD-4DF6-8E91-AD87729609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72D1CF-E067-49C9-ABEB-E1A121D19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674FD-50D7-4F3B-AADF-987622B6F5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1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cid:cb4b49b6-56a8-463f-9376-0a95f173f67c@eurprd05.prod.outlook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CDA1A2E9-63FE-408D-A803-8E306ECAB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27522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AB490-0A50-42CF-A4FF-BD3ED017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127" y="932688"/>
            <a:ext cx="3361677" cy="3273552"/>
          </a:xfrm>
        </p:spPr>
        <p:txBody>
          <a:bodyPr anchor="ctr">
            <a:normAutofit/>
          </a:bodyPr>
          <a:lstStyle/>
          <a:p>
            <a:pPr algn="l"/>
            <a:r>
              <a:rPr lang="en-GB" sz="5000" dirty="0">
                <a:solidFill>
                  <a:srgbClr val="FFFFFF"/>
                </a:solidFill>
              </a:rPr>
              <a:t>Celebration</a:t>
            </a:r>
            <a:br>
              <a:rPr lang="en-GB" sz="5000" dirty="0">
                <a:solidFill>
                  <a:srgbClr val="FFFFFF"/>
                </a:solidFill>
              </a:rPr>
            </a:br>
            <a:r>
              <a:rPr lang="en-GB" sz="5000" dirty="0">
                <a:solidFill>
                  <a:srgbClr val="FFFFFF"/>
                </a:solidFill>
              </a:rPr>
              <a:t>of our French Day!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FBE9F90C-C163-435B-9A68-D15C92D1CF2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27521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6474408-57B2-4F7D-B59B-317CBF481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127" y="5113960"/>
            <a:ext cx="1830086" cy="1022860"/>
          </a:xfrm>
        </p:spPr>
        <p:txBody>
          <a:bodyPr anchor="ctr">
            <a:normAutofit/>
          </a:bodyPr>
          <a:lstStyle/>
          <a:p>
            <a:pPr algn="l"/>
            <a:r>
              <a:rPr lang="en-GB" sz="2800" dirty="0">
                <a:solidFill>
                  <a:srgbClr val="FFFFFF"/>
                </a:solidFill>
              </a:rPr>
              <a:t>CA-VA?</a:t>
            </a:r>
          </a:p>
        </p:txBody>
      </p:sp>
      <p:pic>
        <p:nvPicPr>
          <p:cNvPr id="1026" name="Picture 2" descr="Image result for france">
            <a:extLst>
              <a:ext uri="{FF2B5EF4-FFF2-40B4-BE49-F238E27FC236}">
                <a16:creationId xmlns="" xmlns:a16="http://schemas.microsoft.com/office/drawing/2014/main" id="{13C42ABA-BBF7-4E9C-A762-061937B26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r="3612" b="1"/>
          <a:stretch/>
        </p:blipFill>
        <p:spPr bwMode="auto">
          <a:xfrm>
            <a:off x="466344" y="450221"/>
            <a:ext cx="7205515" cy="59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1A882A9F-F4E9-4E23-8F0B-20B5DF42EA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374594" y="4843002"/>
            <a:ext cx="1351062" cy="1568472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092" y="148898"/>
            <a:ext cx="10515600" cy="736844"/>
          </a:xfrm>
        </p:spPr>
        <p:txBody>
          <a:bodyPr/>
          <a:lstStyle/>
          <a:p>
            <a:pPr algn="ctr"/>
            <a:r>
              <a:rPr lang="en-GB" b="1" u="sng" dirty="0" smtClean="0"/>
              <a:t>Harriet’s Day </a:t>
            </a:r>
            <a:r>
              <a:rPr lang="en-GB" b="1" u="sng" dirty="0" smtClean="0">
                <a:sym typeface="Wingdings" panose="05000000000000000000" pitchFamily="2" charset="2"/>
              </a:rPr>
              <a:t>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85742"/>
            <a:ext cx="3089031" cy="549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14" y="885742"/>
            <a:ext cx="3679579" cy="519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6" b="23915"/>
          <a:stretch/>
        </p:blipFill>
        <p:spPr bwMode="auto">
          <a:xfrm>
            <a:off x="7375773" y="1423704"/>
            <a:ext cx="4628658" cy="356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7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5535" b="14542"/>
          <a:stretch/>
        </p:blipFill>
        <p:spPr bwMode="auto">
          <a:xfrm>
            <a:off x="0" y="1428261"/>
            <a:ext cx="4369532" cy="40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9086" r="6923" b="18032"/>
          <a:stretch/>
        </p:blipFill>
        <p:spPr bwMode="auto">
          <a:xfrm>
            <a:off x="4369532" y="490415"/>
            <a:ext cx="4818334" cy="566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8" b="13698"/>
          <a:stretch/>
        </p:blipFill>
        <p:spPr bwMode="auto">
          <a:xfrm>
            <a:off x="8948371" y="926124"/>
            <a:ext cx="3243629" cy="40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88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12143E-ADEF-47C5-B10D-FD5938DFF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Henry </a:t>
            </a:r>
            <a:r>
              <a:rPr lang="en-GB" dirty="0" smtClean="0"/>
              <a:t>et </a:t>
            </a:r>
            <a:r>
              <a:rPr lang="en-GB" dirty="0"/>
              <a:t>Will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="" xmlns:a16="http://schemas.microsoft.com/office/drawing/2014/main" id="{210E7370-00BE-41E8-AFAF-1035A493EE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331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FBDEE8-9013-49CC-A397-201D5BE64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46"/>
          <a:stretch/>
        </p:blipFill>
        <p:spPr>
          <a:xfrm rot="5400000">
            <a:off x="6406981" y="-16763"/>
            <a:ext cx="5604671" cy="563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="" xmlns:a16="http://schemas.microsoft.com/office/drawing/2014/main" id="{5CB593EA-2F98-479F-B4C4-F366571FA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183EAB-0816-43ED-8051-48786B5F3D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4" r="21960" b="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7180" name="Picture 12">
            <a:extLst>
              <a:ext uri="{FF2B5EF4-FFF2-40B4-BE49-F238E27FC236}">
                <a16:creationId xmlns="" xmlns:a16="http://schemas.microsoft.com/office/drawing/2014/main" id="{41137034-26F0-4B8D-870C-E8F32324E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4296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B5166C6-7EE0-4458-A581-B026AB6701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4330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B65ED290-360E-4065-AFE4-8288459C9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r="10607" b="-1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="" xmlns:a16="http://schemas.microsoft.com/office/drawing/2014/main" id="{C92CB37E-2179-4467-BE44-3FA197B6A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r="29011" b="-1"/>
          <a:stretch/>
        </p:blipFill>
        <p:spPr bwMode="auto">
          <a:xfrm rot="5400000">
            <a:off x="1278825" y="2144131"/>
            <a:ext cx="3383280" cy="60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="" xmlns:a16="http://schemas.microsoft.com/office/drawing/2014/main" id="{39BEB6D0-9E4E-4221-93D1-74ABECEE9E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2B2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6" name="Content Placeholder 7185">
            <a:extLst>
              <a:ext uri="{FF2B5EF4-FFF2-40B4-BE49-F238E27FC236}">
                <a16:creationId xmlns="" xmlns:a16="http://schemas.microsoft.com/office/drawing/2014/main" id="{DB4BF286-3DED-47D1-B5DB-E384061E2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FFFF"/>
                </a:solidFill>
              </a:rPr>
              <a:t>Harry </a:t>
            </a:r>
            <a:r>
              <a:rPr lang="en-US" sz="4000" dirty="0" smtClean="0">
                <a:solidFill>
                  <a:srgbClr val="FFFFFF"/>
                </a:solidFill>
              </a:rPr>
              <a:t>et Olivia</a:t>
            </a:r>
            <a:endParaRPr lang="en-U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92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91E5A9A7-95C6-4F4F-B00E-C82E07FE62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D07DD2DE-F619-49DD-B5E7-03A290FF4E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85149191-5F60-4A28-AAFF-039F96B0F3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="" xmlns:a16="http://schemas.microsoft.com/office/drawing/2014/main" id="{F8260ED5-17F7-4158-B241-D51DD4CF1B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6BA7C4-9BD6-4A9B-883B-92ACBC01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Daisy et Jacob’s poster- Bravo!</a:t>
            </a:r>
          </a:p>
        </p:txBody>
      </p:sp>
      <p:pic>
        <p:nvPicPr>
          <p:cNvPr id="8194" name="Picture 2" descr="Image preview">
            <a:extLst>
              <a:ext uri="{FF2B5EF4-FFF2-40B4-BE49-F238E27FC236}">
                <a16:creationId xmlns="" xmlns:a16="http://schemas.microsoft.com/office/drawing/2014/main" id="{C6424D60-37E0-4277-89CD-AB75E8AD93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0988" y="98474"/>
            <a:ext cx="6172150" cy="67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3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AA7D4DE2-0527-4AF1-B2DD-86DC2A173A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289" y="-856"/>
            <a:ext cx="85953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preview">
            <a:extLst>
              <a:ext uri="{FF2B5EF4-FFF2-40B4-BE49-F238E27FC236}">
                <a16:creationId xmlns="" xmlns:a16="http://schemas.microsoft.com/office/drawing/2014/main" id="{7032E6BB-520C-4F98-9D8A-EFFD0B3148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r="20350" b="-1"/>
          <a:stretch/>
        </p:blipFill>
        <p:spPr bwMode="auto">
          <a:xfrm rot="16200000">
            <a:off x="2988733" y="-2345267"/>
            <a:ext cx="6214534" cy="115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97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https://attachments.office.net/owa/jandrews%40alvanley.cheshire.sch.uk/service.svc/s/GetAttachmentThumbnail?id=AAMkADBmMzBiOTljLWE1ODAtNGJhYy04ZGQ2LTVmYTlmZGI1MDM4MgBGAAAAAAAm%2FsqPZotASpL8TY0nAllvBwA0gvrxjKaKSKgRFNYxecw3AAAAAAEMAAA0gvrxjKaKSKgRFNYxecw3AABSd9dcAAABEgAQAFqqHtnokR5Mjn1xAUa60uQ%3D&amp;thumbnailType=2&amp;token=eyJhbGciOiJSUzI1NiIsImtpZCI6IjMwODE3OUNFNUY0QjUyRTc4QjJEQjg5NjZCQUY0RUNDMzcyN0FFRUUiLCJ0eXAiOiJKV1QiLCJ4NXQiOiJNSUY1emw5TFV1ZUxMYmlXYTY5T3pEY25ydTQifQ.eyJvcmlnaW4iOiJodHRwczovL291dGxvb2sub2ZmaWNlLmNvbSIsInVjIjoiZTNmMmExMGI3NmIyNDVhYzgwOTMxNWE0MzM0OTZlZDMiLCJ2ZXIiOiJFeGNoYW5nZS5DYWxsYmFjay5WMSIsImFwcGN0eHNlbmRlciI6Ik93YURvd25sb2FkQDlmMjM5NzAzLTM4MTQtNDFkOC1iMzM2LTIwODQ4YTVhYjFjMiIsImlzc3JpbmciOiJXVyIsImFwcGN0eCI6IntcIm1zZXhjaHByb3RcIjpcIm93YVwiLFwicHVpZFwiOlwiMTE1MzgwMTExNzkyNDkyMDAwMVwiLFwic2NvcGVcIjpcIk93YURvd25sb2FkXCIsXCJvaWRcIjpcIjJiMTYzYTFkLTgzZTUtNGNlOC04YTE1LTBiMzZlOGU5ODc5ZFwiLFwicHJpbWFyeXNpZFwiOlwiUy0xLTUtMjEtNDExMDMzMzc3Mi01NTQ0NjgyNTAtMzI5ODQ4ODQwMC0zMjUzMDY1NlwifSIsIm5iZiI6MTYxNDM0NTAyNywiZXhwIjoxNjE0MzQ1NjI3LCJpc3MiOiIwMDAwMDAwMi0wMDAwLTBmZjEtY2UwMC0wMDAwMDAwMDAwMDBAOWYyMzk3MDMtMzgxNC00MWQ4LWIzMzYtMjA4NDhhNWFiMWMyIiwiYXVkIjoiMDAwMDAwMDItMDAwMC0wZmYxLWNlMDAtMDAwMDAwMDAwMDAwL2F0dGFjaG1lbnRzLm9mZmljZS5uZXRAOWYyMzk3MDMtMzgxNC00MWQ4LWIzMzYtMjA4NDhhNWFiMWMyIiwiaGFwcCI6Im93YSJ9.T3WWOiCKxKfMHJCY9sh2l8d61d1FcuX8tqS2IMA5BeiwUB0ZgEj2RpPt7d3P7xDwDHZL_5AxtPSlovCkeTPM3d6CXfq_UOdC-wHI2tN4P3Ecy1ZpdcxUU61AxnO-2od9yajcxHK5adBST0seTwef161vIkJvEJ1RX5phtA899qi2izHuwOUS1nDfSQ3kTgmOrSLrsEIXGKsUImANsMdnf3-LLU2TBIj8LoPS3Qi6-ECtPjRRHmQUMj2vMkTPFBoxXzZdNl1avGRlthP_YXvBjG3LuT-bmb8IO54DBBiipMdSn_IACB_aMegeMwUpUZ9e-wZAKYTjTy4GJCQx-uZZxg&amp;X-OWA-CANARY=ffVUGP0tfUmpeKSaOxeYI6A015dY2tgYalK312HHnjSXzG7Wej_L1JXL8SfP_HhiOlbFoZ7nISY.&amp;owa=outlook.office.com&amp;scriptVer=20210222004.07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https://attachments.office.net/owa/jandrews%40alvanley.cheshire.sch.uk/service.svc/s/GetAttachmentThumbnail?id=AAMkADBmMzBiOTljLWE1ODAtNGJhYy04ZGQ2LTVmYTlmZGI1MDM4MgBGAAAAAAAm%2FsqPZotASpL8TY0nAllvBwA0gvrxjKaKSKgRFNYxecw3AAAAAAEMAAA0gvrxjKaKSKgRFNYxecw3AABSd9dcAAABEgAQAFqqHtnokR5Mjn1xAUa60uQ%3D&amp;thumbnailType=2&amp;token=eyJhbGciOiJSUzI1NiIsImtpZCI6IjMwODE3OUNFNUY0QjUyRTc4QjJEQjg5NjZCQUY0RUNDMzcyN0FFRUUiLCJ0eXAiOiJKV1QiLCJ4NXQiOiJNSUY1emw5TFV1ZUxMYmlXYTY5T3pEY25ydTQifQ.eyJvcmlnaW4iOiJodHRwczovL291dGxvb2sub2ZmaWNlLmNvbSIsInVjIjoiZTNmMmExMGI3NmIyNDVhYzgwOTMxNWE0MzM0OTZlZDMiLCJ2ZXIiOiJFeGNoYW5nZS5DYWxsYmFjay5WMSIsImFwcGN0eHNlbmRlciI6Ik93YURvd25sb2FkQDlmMjM5NzAzLTM4MTQtNDFkOC1iMzM2LTIwODQ4YTVhYjFjMiIsImlzc3JpbmciOiJXVyIsImFwcGN0eCI6IntcIm1zZXhjaHByb3RcIjpcIm93YVwiLFwicHVpZFwiOlwiMTE1MzgwMTExNzkyNDkyMDAwMVwiLFwic2NvcGVcIjpcIk93YURvd25sb2FkXCIsXCJvaWRcIjpcIjJiMTYzYTFkLTgzZTUtNGNlOC04YTE1LTBiMzZlOGU5ODc5ZFwiLFwicHJpbWFyeXNpZFwiOlwiUy0xLTUtMjEtNDExMDMzMzc3Mi01NTQ0NjgyNTAtMzI5ODQ4ODQwMC0zMjUzMDY1NlwifSIsIm5iZiI6MTYxNDM0NTAyNywiZXhwIjoxNjE0MzQ1NjI3LCJpc3MiOiIwMDAwMDAwMi0wMDAwLTBmZjEtY2UwMC0wMDAwMDAwMDAwMDBAOWYyMzk3MDMtMzgxNC00MWQ4LWIzMzYtMjA4NDhhNWFiMWMyIiwiYXVkIjoiMDAwMDAwMDItMDAwMC0wZmYxLWNlMDAtMDAwMDAwMDAwMDAwL2F0dGFjaG1lbnRzLm9mZmljZS5uZXRAOWYyMzk3MDMtMzgxNC00MWQ4LWIzMzYtMjA4NDhhNWFiMWMyIiwiaGFwcCI6Im93YSJ9.T3WWOiCKxKfMHJCY9sh2l8d61d1FcuX8tqS2IMA5BeiwUB0ZgEj2RpPt7d3P7xDwDHZL_5AxtPSlovCkeTPM3d6CXfq_UOdC-wHI2tN4P3Ecy1ZpdcxUU61AxnO-2od9yajcxHK5adBST0seTwef161vIkJvEJ1RX5phtA899qi2izHuwOUS1nDfSQ3kTgmOrSLrsEIXGKsUImANsMdnf3-LLU2TBIj8LoPS3Qi6-ECtPjRRHmQUMj2vMkTPFBoxXzZdNl1avGRlthP_YXvBjG3LuT-bmb8IO54DBBiipMdSn_IACB_aMegeMwUpUZ9e-wZAKYTjTy4GJCQx-uZZxg&amp;X-OWA-CANARY=ffVUGP0tfUmpeKSaOxeYI6A015dY2tgYalK312HHnjSXzG7Wej_L1JXL8SfP_HhiOlbFoZ7nISY.&amp;owa=outlook.office.com&amp;scriptVer=20210222004.07&amp;animation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2738"/>
            <a:ext cx="4284784" cy="57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 descr="https://attachments.office.net/owa/jandrews%40alvanley.cheshire.sch.uk/service.svc/s/GetAttachmentThumbnail?id=AAMkADBmMzBiOTljLWE1ODAtNGJhYy04ZGQ2LTVmYTlmZGI1MDM4MgBGAAAAAAAm%2FsqPZotASpL8TY0nAllvBwA0gvrxjKaKSKgRFNYxecw3AAAAAAEMAAA0gvrxjKaKSKgRFNYxecw3AABSd9dcAAABEgAQAAjV584flCBEsEEq3mW9PWA%3D&amp;thumbnailType=2&amp;token=eyJhbGciOiJSUzI1NiIsImtpZCI6IjMwODE3OUNFNUY0QjUyRTc4QjJEQjg5NjZCQUY0RUNDMzcyN0FFRUUiLCJ0eXAiOiJKV1QiLCJ4NXQiOiJNSUY1emw5TFV1ZUxMYmlXYTY5T3pEY25ydTQifQ.eyJvcmlnaW4iOiJodHRwczovL291dGxvb2sub2ZmaWNlLmNvbSIsInVjIjoiZTNmMmExMGI3NmIyNDVhYzgwOTMxNWE0MzM0OTZlZDMiLCJ2ZXIiOiJFeGNoYW5nZS5DYWxsYmFjay5WMSIsImFwcGN0eHNlbmRlciI6Ik93YURvd25sb2FkQDlmMjM5NzAzLTM4MTQtNDFkOC1iMzM2LTIwODQ4YTVhYjFjMiIsImlzc3JpbmciOiJXVyIsImFwcGN0eCI6IntcIm1zZXhjaHByb3RcIjpcIm93YVwiLFwicHVpZFwiOlwiMTE1MzgwMTExNzkyNDkyMDAwMVwiLFwic2NvcGVcIjpcIk93YURvd25sb2FkXCIsXCJvaWRcIjpcIjJiMTYzYTFkLTgzZTUtNGNlOC04YTE1LTBiMzZlOGU5ODc5ZFwiLFwicHJpbWFyeXNpZFwiOlwiUy0xLTUtMjEtNDExMDMzMzc3Mi01NTQ0NjgyNTAtMzI5ODQ4ODQwMC0zMjUzMDY1NlwifSIsIm5iZiI6MTYxNDM0NTAyNywiZXhwIjoxNjE0MzQ1NjI3LCJpc3MiOiIwMDAwMDAwMi0wMDAwLTBmZjEtY2UwMC0wMDAwMDAwMDAwMDBAOWYyMzk3MDMtMzgxNC00MWQ4LWIzMzYtMjA4NDhhNWFiMWMyIiwiYXVkIjoiMDAwMDAwMDItMDAwMC0wZmYxLWNlMDAtMDAwMDAwMDAwMDAwL2F0dGFjaG1lbnRzLm9mZmljZS5uZXRAOWYyMzk3MDMtMzgxNC00MWQ4LWIzMzYtMjA4NDhhNWFiMWMyIiwiaGFwcCI6Im93YSJ9.T3WWOiCKxKfMHJCY9sh2l8d61d1FcuX8tqS2IMA5BeiwUB0ZgEj2RpPt7d3P7xDwDHZL_5AxtPSlovCkeTPM3d6CXfq_UOdC-wHI2tN4P3Ecy1ZpdcxUU61AxnO-2od9yajcxHK5adBST0seTwef161vIkJvEJ1RX5phtA899qi2izHuwOUS1nDfSQ3kTgmOrSLrsEIXGKsUImANsMdnf3-LLU2TBIj8LoPS3Qi6-ECtPjRRHmQUMj2vMkTPFBoxXzZdNl1avGRlthP_YXvBjG3LuT-bmb8IO54DBBiipMdSn_IACB_aMegeMwUpUZ9e-wZAKYTjTy4GJCQx-uZZxg&amp;X-OWA-CANARY=ffVUGP0tfUmpeKSaOxeYI6A015dY2tgYalK312HHnjSXzG7Wej_L1JXL8SfP_HhiOlbFoZ7nISY.&amp;owa=outlook.office.com&amp;scriptVer=20210222004.07&amp;animation=tru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7945" y="878375"/>
            <a:ext cx="5697415" cy="456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9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72" y="527539"/>
            <a:ext cx="3568431" cy="57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9776" r="12288" b="12016"/>
          <a:stretch/>
        </p:blipFill>
        <p:spPr bwMode="auto">
          <a:xfrm>
            <a:off x="3533958" y="527538"/>
            <a:ext cx="4109487" cy="569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4" r="13539"/>
          <a:stretch/>
        </p:blipFill>
        <p:spPr bwMode="auto">
          <a:xfrm rot="16200000">
            <a:off x="8261473" y="-489071"/>
            <a:ext cx="3418007" cy="465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9" t="14411" r="12849" b="14328"/>
          <a:stretch/>
        </p:blipFill>
        <p:spPr bwMode="auto">
          <a:xfrm>
            <a:off x="7643445" y="2778369"/>
            <a:ext cx="3540370" cy="389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6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 5">
            <a:extLst>
              <a:ext uri="{FF2B5EF4-FFF2-40B4-BE49-F238E27FC236}">
                <a16:creationId xmlns="" xmlns:a16="http://schemas.microsoft.com/office/drawing/2014/main" id="{07322A9E-F1EC-405E-8971-BA906EFFCC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6">
            <a:extLst>
              <a:ext uri="{FF2B5EF4-FFF2-40B4-BE49-F238E27FC236}">
                <a16:creationId xmlns="" xmlns:a16="http://schemas.microsoft.com/office/drawing/2014/main" id="{A5704422-1118-4FD1-95AD-29A064EB80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7">
            <a:extLst>
              <a:ext uri="{FF2B5EF4-FFF2-40B4-BE49-F238E27FC236}">
                <a16:creationId xmlns="" xmlns:a16="http://schemas.microsoft.com/office/drawing/2014/main" id="{A88B2AAA-B805-498E-A9E6-98B8858554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8">
            <a:extLst>
              <a:ext uri="{FF2B5EF4-FFF2-40B4-BE49-F238E27FC236}">
                <a16:creationId xmlns="" xmlns:a16="http://schemas.microsoft.com/office/drawing/2014/main" id="{9B8051E0-19D7-43E1-BFD9-E6DBFEB3A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9">
            <a:extLst>
              <a:ext uri="{FF2B5EF4-FFF2-40B4-BE49-F238E27FC236}">
                <a16:creationId xmlns="" xmlns:a16="http://schemas.microsoft.com/office/drawing/2014/main" id="{4EDB2B02-86A2-46F5-A4BE-B7D9B10411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0">
            <a:extLst>
              <a:ext uri="{FF2B5EF4-FFF2-40B4-BE49-F238E27FC236}">
                <a16:creationId xmlns="" xmlns:a16="http://schemas.microsoft.com/office/drawing/2014/main" id="{43954639-FB5D-41F4-9560-6F6DFE7784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12">
            <a:extLst>
              <a:ext uri="{FF2B5EF4-FFF2-40B4-BE49-F238E27FC236}">
                <a16:creationId xmlns="" xmlns:a16="http://schemas.microsoft.com/office/drawing/2014/main" id="{E898931C-0323-41FA-A036-20F818B1FF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4">
            <a:extLst>
              <a:ext uri="{FF2B5EF4-FFF2-40B4-BE49-F238E27FC236}">
                <a16:creationId xmlns="" xmlns:a16="http://schemas.microsoft.com/office/drawing/2014/main" id="{89AFE9DD-0792-4B98-B4EB-97ACA17E6A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6">
            <a:extLst>
              <a:ext uri="{FF2B5EF4-FFF2-40B4-BE49-F238E27FC236}">
                <a16:creationId xmlns="" xmlns:a16="http://schemas.microsoft.com/office/drawing/2014/main" id="{3981F5C4-9AE1-404E-AF44-A4E6DB374F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1">
            <a:extLst>
              <a:ext uri="{FF2B5EF4-FFF2-40B4-BE49-F238E27FC236}">
                <a16:creationId xmlns="" xmlns:a16="http://schemas.microsoft.com/office/drawing/2014/main" id="{763C1781-8726-4FAC-8C45-FF40376BE4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Freeform 21">
            <a:extLst>
              <a:ext uri="{FF2B5EF4-FFF2-40B4-BE49-F238E27FC236}">
                <a16:creationId xmlns="" xmlns:a16="http://schemas.microsoft.com/office/drawing/2014/main" id="{301491B5-56C7-43DC-A3D9-861EECCA0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AB490-0A50-42CF-A4FF-BD3ED017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8624" y="3703384"/>
            <a:ext cx="2926080" cy="246888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/>
              <a:t>How did you find our French Day? </a:t>
            </a:r>
            <a:br>
              <a:rPr lang="en-GB" sz="4000" dirty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>What did you learn?</a:t>
            </a:r>
            <a:br>
              <a:rPr lang="en-GB" sz="4000" dirty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/>
              <a:t>Which part did you enjoy the most?</a:t>
            </a:r>
          </a:p>
        </p:txBody>
      </p:sp>
      <p:sp>
        <p:nvSpPr>
          <p:cNvPr id="157" name="Freeform 22">
            <a:extLst>
              <a:ext uri="{FF2B5EF4-FFF2-40B4-BE49-F238E27FC236}">
                <a16:creationId xmlns="" xmlns:a16="http://schemas.microsoft.com/office/drawing/2014/main" id="{237E2353-22DF-46E0-A200-FB30F8F39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23">
            <a:extLst>
              <a:ext uri="{FF2B5EF4-FFF2-40B4-BE49-F238E27FC236}">
                <a16:creationId xmlns="" xmlns:a16="http://schemas.microsoft.com/office/drawing/2014/main" id="{DD6138DB-057B-45F7-A5F4-E7BFDA20D0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="" xmlns:a16="http://schemas.microsoft.com/office/drawing/2014/main" id="{79A54AB1-B64F-4843-BFAB-81CB74E66B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26" name="Picture 2" descr="Image result for france">
            <a:extLst>
              <a:ext uri="{FF2B5EF4-FFF2-40B4-BE49-F238E27FC236}">
                <a16:creationId xmlns="" xmlns:a16="http://schemas.microsoft.com/office/drawing/2014/main" id="{13C42ABA-BBF7-4E9C-A762-061937B26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" r="-1" b="-1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7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B0500737-D8A9-4F85-BE97-80D4C83DD5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1" name="Rectangle 140">
            <a:extLst>
              <a:ext uri="{FF2B5EF4-FFF2-40B4-BE49-F238E27FC236}">
                <a16:creationId xmlns="" xmlns:a16="http://schemas.microsoft.com/office/drawing/2014/main" id="{1C938212-FA12-4FF1-87C8-ACDE99D06F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49B1C1-A863-4CB6-A9B0-3B035552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en-GB" sz="2800"/>
              <a:t>Breakfast time- Francais style!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="" xmlns:a16="http://schemas.microsoft.com/office/drawing/2014/main" id="{1F4AE088-63C6-42D6-9026-3CECDDE7A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95"/>
          <a:stretch/>
        </p:blipFill>
        <p:spPr bwMode="auto">
          <a:xfrm>
            <a:off x="247289" y="365760"/>
            <a:ext cx="2834640" cy="36399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FCDD67-A3D2-46BA-9ED7-BC78C077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712"/>
          <a:stretch/>
        </p:blipFill>
        <p:spPr>
          <a:xfrm>
            <a:off x="3203968" y="365759"/>
            <a:ext cx="2834640" cy="3639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17D3FD7-FEE4-4039-9D38-BBDDBD079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10"/>
          <a:stretch/>
        </p:blipFill>
        <p:spPr>
          <a:xfrm>
            <a:off x="6153393" y="365759"/>
            <a:ext cx="2834640" cy="3639312"/>
          </a:xfrm>
          <a:prstGeom prst="rect">
            <a:avLst/>
          </a:prstGeom>
        </p:spPr>
      </p:pic>
      <p:pic>
        <p:nvPicPr>
          <p:cNvPr id="3076" name="Picture 4" descr="Image">
            <a:extLst>
              <a:ext uri="{FF2B5EF4-FFF2-40B4-BE49-F238E27FC236}">
                <a16:creationId xmlns="" xmlns:a16="http://schemas.microsoft.com/office/drawing/2014/main" id="{8B5F905D-3E25-4F61-AA3D-A0E59DC53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46042" b="2"/>
          <a:stretch/>
        </p:blipFill>
        <p:spPr bwMode="auto">
          <a:xfrm>
            <a:off x="9110071" y="365759"/>
            <a:ext cx="2834640" cy="36393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369F152D-E540-4B48-BA11-2ADF043C61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0C059F7E-04C4-4C46-9B3E-E5CE267E34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0" name="Content Placeholder 3079">
            <a:extLst>
              <a:ext uri="{FF2B5EF4-FFF2-40B4-BE49-F238E27FC236}">
                <a16:creationId xmlns="" xmlns:a16="http://schemas.microsoft.com/office/drawing/2014/main" id="{3663AA4C-3287-421F-B190-AAF9EC0B8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8824" y="4440602"/>
            <a:ext cx="6860184" cy="164592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3571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="" xmlns:a16="http://schemas.microsoft.com/office/drawing/2014/main" id="{20975EC5-E1E6-4BA1-B5C5-20A3033E8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7" r="1" b="44186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98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2E614F1C-2D93-42D0-B229-7681994499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7AB400-A035-4155-9AFA-00E83EE2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O’la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la </a:t>
            </a:r>
            <a:r>
              <a:rPr lang="en-US" dirty="0" smtClean="0">
                <a:solidFill>
                  <a:schemeClr val="bg1"/>
                </a:solidFill>
              </a:rPr>
              <a:t>Aiden et Harry!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080401DC-F268-417A-91F2-46A0D955D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r="-2" b="22736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5" descr="Image 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42" y="1184031"/>
            <a:ext cx="8158658" cy="396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801"/>
            <a:ext cx="4923692" cy="575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22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9AB490-0A50-42CF-A4FF-BD3ED017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800">
                <a:solidFill>
                  <a:srgbClr val="FFFFFF"/>
                </a:solidFill>
              </a:rPr>
              <a:t>Imogen’s productive French Day- she even made French bread!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DA30F6C7-231C-4DEF-8664-E9045C1DB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716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AF50FE65-AA5B-4BA8-A4F4-440C7C424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1" r="6379" b="1"/>
          <a:stretch/>
        </p:blipFill>
        <p:spPr bwMode="auto">
          <a:xfrm rot="5400000">
            <a:off x="5088468" y="-571775"/>
            <a:ext cx="2010551" cy="37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99083F67-BECC-48A8-8631-B907EF109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r="13146" b="1"/>
          <a:stretch/>
        </p:blipFill>
        <p:spPr bwMode="auto">
          <a:xfrm rot="5400000">
            <a:off x="5080658" y="1531619"/>
            <a:ext cx="2013804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E6AB10D-BE13-421C-8341-BB3F633E2F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684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78D47EF2-0C88-40F7-9374-0CA5ED7D6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8" b="1"/>
          <a:stretch/>
        </p:blipFill>
        <p:spPr bwMode="auto">
          <a:xfrm rot="5400000">
            <a:off x="1199944" y="3633610"/>
            <a:ext cx="2010551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93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241D41-2E32-416B-9618-E5BC69AAD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69612" cy="688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A5ABB9-4946-4421-919A-2245B4F0BC94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909" y="0"/>
            <a:ext cx="3338024" cy="40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6990C5-E6BC-457D-B460-EE57270C4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933" y="-1"/>
            <a:ext cx="3062067" cy="40824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BFC5E16-A0C8-4263-88E8-CDF2039F3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263" y="3444031"/>
            <a:ext cx="5730737" cy="34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=""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C2D56D-7DB8-400D-904A-755575C4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Esme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dirty="0" smtClean="0">
                <a:solidFill>
                  <a:srgbClr val="FFFFFF"/>
                </a:solidFill>
              </a:rPr>
              <a:t>et</a:t>
            </a:r>
            <a:r>
              <a:rPr lang="en-US" sz="4800" kern="120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Caitlin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831D15A-16B3-42EC-BC8A-6874156D2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0" r="-2" b="2845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E040A9-45A3-471B-84E0-817C71CF20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83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E0351593-34DE-487C-9339-E078C1F77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3465" r="4" b="34044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=""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Diagram&#10;&#10;Description automatically generated">
            <a:extLst>
              <a:ext uri="{FF2B5EF4-FFF2-40B4-BE49-F238E27FC236}">
                <a16:creationId xmlns="" xmlns:a16="http://schemas.microsoft.com/office/drawing/2014/main" id="{5B5BE3EE-E9B0-4ED4-B17D-B9DC02447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 r="2" b="29696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4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50</Words>
  <Application>Microsoft Office PowerPoint</Application>
  <PresentationFormat>Custom</PresentationFormat>
  <Paragraphs>11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Celebration of our French Day!</vt:lpstr>
      <vt:lpstr>How did you find our French Day?   What did you learn?  Which part did you enjoy the most?</vt:lpstr>
      <vt:lpstr>Breakfast time- Francais style!</vt:lpstr>
      <vt:lpstr>PowerPoint Presentation</vt:lpstr>
      <vt:lpstr>O’la la Aiden et Harry!</vt:lpstr>
      <vt:lpstr>PowerPoint Presentation</vt:lpstr>
      <vt:lpstr>Imogen’s productive French Day- she even made French bread!</vt:lpstr>
      <vt:lpstr>PowerPoint Presentation</vt:lpstr>
      <vt:lpstr>Esme et Caitlin</vt:lpstr>
      <vt:lpstr>Harriet’s Day </vt:lpstr>
      <vt:lpstr>PowerPoint Presentation</vt:lpstr>
      <vt:lpstr>Henry et Will</vt:lpstr>
      <vt:lpstr>PowerPoint Presentation</vt:lpstr>
      <vt:lpstr>Daisy et Jacob’s poster- Bravo!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Celebration of our French Day!</dc:title>
  <dc:creator>Jessica Andrews</dc:creator>
  <cp:lastModifiedBy>Teacher</cp:lastModifiedBy>
  <cp:revision>15</cp:revision>
  <dcterms:created xsi:type="dcterms:W3CDTF">2021-02-25T12:08:22Z</dcterms:created>
  <dcterms:modified xsi:type="dcterms:W3CDTF">2021-02-26T18:54:23Z</dcterms:modified>
</cp:coreProperties>
</file>