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2"/>
  </p:notesMasterIdLst>
  <p:handoutMasterIdLst>
    <p:handoutMasterId r:id="rId73"/>
  </p:handoutMasterIdLst>
  <p:sldIdLst>
    <p:sldId id="258" r:id="rId2"/>
    <p:sldId id="294" r:id="rId3"/>
    <p:sldId id="340" r:id="rId4"/>
    <p:sldId id="307" r:id="rId5"/>
    <p:sldId id="349" r:id="rId6"/>
    <p:sldId id="308" r:id="rId7"/>
    <p:sldId id="343" r:id="rId8"/>
    <p:sldId id="309" r:id="rId9"/>
    <p:sldId id="355" r:id="rId10"/>
    <p:sldId id="310" r:id="rId11"/>
    <p:sldId id="312" r:id="rId12"/>
    <p:sldId id="360" r:id="rId13"/>
    <p:sldId id="313" r:id="rId14"/>
    <p:sldId id="368" r:id="rId15"/>
    <p:sldId id="314" r:id="rId16"/>
    <p:sldId id="357" r:id="rId17"/>
    <p:sldId id="315" r:id="rId18"/>
    <p:sldId id="369" r:id="rId19"/>
    <p:sldId id="316" r:id="rId20"/>
    <p:sldId id="354" r:id="rId21"/>
    <p:sldId id="317" r:id="rId22"/>
    <p:sldId id="344" r:id="rId23"/>
    <p:sldId id="341" r:id="rId24"/>
    <p:sldId id="318" r:id="rId25"/>
    <p:sldId id="353" r:id="rId26"/>
    <p:sldId id="366" r:id="rId27"/>
    <p:sldId id="319" r:id="rId28"/>
    <p:sldId id="321" r:id="rId29"/>
    <p:sldId id="365" r:id="rId30"/>
    <p:sldId id="322" r:id="rId31"/>
    <p:sldId id="339" r:id="rId32"/>
    <p:sldId id="324" r:id="rId33"/>
    <p:sldId id="350" r:id="rId34"/>
    <p:sldId id="325" r:id="rId35"/>
    <p:sldId id="356" r:id="rId36"/>
    <p:sldId id="326" r:id="rId37"/>
    <p:sldId id="348" r:id="rId38"/>
    <p:sldId id="327" r:id="rId39"/>
    <p:sldId id="346" r:id="rId40"/>
    <p:sldId id="328" r:id="rId41"/>
    <p:sldId id="329" r:id="rId42"/>
    <p:sldId id="352" r:id="rId43"/>
    <p:sldId id="331" r:id="rId44"/>
    <p:sldId id="363" r:id="rId45"/>
    <p:sldId id="332" r:id="rId46"/>
    <p:sldId id="333" r:id="rId47"/>
    <p:sldId id="367" r:id="rId48"/>
    <p:sldId id="334" r:id="rId49"/>
    <p:sldId id="358" r:id="rId50"/>
    <p:sldId id="335" r:id="rId51"/>
    <p:sldId id="336" r:id="rId52"/>
    <p:sldId id="361" r:id="rId53"/>
    <p:sldId id="337" r:id="rId54"/>
    <p:sldId id="338" r:id="rId55"/>
    <p:sldId id="323" r:id="rId56"/>
    <p:sldId id="342" r:id="rId57"/>
    <p:sldId id="305" r:id="rId58"/>
    <p:sldId id="345" r:id="rId59"/>
    <p:sldId id="347" r:id="rId60"/>
    <p:sldId id="351" r:id="rId61"/>
    <p:sldId id="311" r:id="rId62"/>
    <p:sldId id="359" r:id="rId63"/>
    <p:sldId id="362" r:id="rId64"/>
    <p:sldId id="320" r:id="rId65"/>
    <p:sldId id="364" r:id="rId66"/>
    <p:sldId id="370" r:id="rId67"/>
    <p:sldId id="306" r:id="rId68"/>
    <p:sldId id="330" r:id="rId69"/>
    <p:sldId id="371" r:id="rId70"/>
    <p:sldId id="267" r:id="rId71"/>
  </p:sldIdLst>
  <p:sldSz cx="9144000" cy="6858000" type="screen4x3"/>
  <p:notesSz cx="6858000" cy="9144000"/>
  <p:embeddedFontLst>
    <p:embeddedFont>
      <p:font typeface="Tuffy-TTF" panose="020B0603060100000000" charset="0"/>
      <p:regular r:id="rId74"/>
      <p:bold r:id="rId75"/>
      <p:italic r:id="rId76"/>
      <p:boldItalic r:id="rId77"/>
    </p:embeddedFont>
    <p:embeddedFont>
      <p:font typeface="Twinkl" panose="020B0604020202020204" charset="0"/>
      <p:regular r:id="rId78"/>
      <p:bold r:id="rId79"/>
    </p:embeddedFont>
    <p:embeddedFont>
      <p:font typeface="Twinkl SemiBold" charset="0"/>
      <p:bold r:id="rId80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D82233"/>
    <a:srgbClr val="AEE9EC"/>
    <a:srgbClr val="D83A5E"/>
    <a:srgbClr val="2DB6BC"/>
    <a:srgbClr val="F5CFD8"/>
    <a:srgbClr val="FAB001"/>
    <a:srgbClr val="8D358B"/>
    <a:srgbClr val="F08115"/>
    <a:srgbClr val="FF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40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3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font" Target="fonts/font5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12/05/2026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12/05/2026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man</a:t>
            </a:r>
          </a:p>
        </p:txBody>
      </p:sp>
    </p:spTree>
    <p:extLst>
      <p:ext uri="{BB962C8B-B14F-4D97-AF65-F5344CB8AC3E}">
        <p14:creationId xmlns:p14="http://schemas.microsoft.com/office/powerpoint/2010/main" val="2088185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pit</a:t>
            </a:r>
          </a:p>
        </p:txBody>
      </p:sp>
    </p:spTree>
    <p:extLst>
      <p:ext uri="{BB962C8B-B14F-4D97-AF65-F5344CB8AC3E}">
        <p14:creationId xmlns:p14="http://schemas.microsoft.com/office/powerpoint/2010/main" val="1338631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1266" y="1992237"/>
            <a:ext cx="49699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seck</a:t>
            </a:r>
            <a:endParaRPr lang="en-GB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24" y="1651000"/>
            <a:ext cx="1944968" cy="42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35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pin</a:t>
            </a:r>
          </a:p>
        </p:txBody>
      </p:sp>
    </p:spTree>
    <p:extLst>
      <p:ext uri="{BB962C8B-B14F-4D97-AF65-F5344CB8AC3E}">
        <p14:creationId xmlns:p14="http://schemas.microsoft.com/office/powerpoint/2010/main" val="3887076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67666" y="1992237"/>
            <a:ext cx="45635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fip</a:t>
            </a:r>
            <a:endParaRPr lang="en-GB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5" y="2276057"/>
            <a:ext cx="2928276" cy="343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7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339157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2000" y="1992237"/>
            <a:ext cx="5029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teg</a:t>
            </a:r>
            <a:endParaRPr lang="en-GB" sz="1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8" y="3344333"/>
            <a:ext cx="2953576" cy="20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15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din</a:t>
            </a:r>
          </a:p>
        </p:txBody>
      </p:sp>
    </p:spTree>
    <p:extLst>
      <p:ext uri="{BB962C8B-B14F-4D97-AF65-F5344CB8AC3E}">
        <p14:creationId xmlns:p14="http://schemas.microsoft.com/office/powerpoint/2010/main" val="1925653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31066" y="1992237"/>
            <a:ext cx="5300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tull</a:t>
            </a:r>
            <a:endParaRPr lang="en-GB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21" y="1981200"/>
            <a:ext cx="201149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89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gas</a:t>
            </a:r>
          </a:p>
        </p:txBody>
      </p:sp>
    </p:spTree>
    <p:extLst>
      <p:ext uri="{BB962C8B-B14F-4D97-AF65-F5344CB8AC3E}">
        <p14:creationId xmlns:p14="http://schemas.microsoft.com/office/powerpoint/2010/main" val="320570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at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9732" y="1992237"/>
            <a:ext cx="49614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cak</a:t>
            </a:r>
            <a:endParaRPr lang="en-GB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97" y="2590799"/>
            <a:ext cx="2238029" cy="347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12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cop</a:t>
            </a:r>
          </a:p>
        </p:txBody>
      </p:sp>
    </p:spTree>
    <p:extLst>
      <p:ext uri="{BB962C8B-B14F-4D97-AF65-F5344CB8AC3E}">
        <p14:creationId xmlns:p14="http://schemas.microsoft.com/office/powerpoint/2010/main" val="2803994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96732" y="1992237"/>
            <a:ext cx="48344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nad</a:t>
            </a:r>
            <a:endParaRPr lang="en-GB" sz="1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5" y="2276057"/>
            <a:ext cx="2928276" cy="343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09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0" y="1992237"/>
            <a:ext cx="5588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dit</a:t>
            </a:r>
            <a:endParaRPr lang="en-GB" sz="1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22" y="1540931"/>
            <a:ext cx="2691969" cy="458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24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pop</a:t>
            </a:r>
          </a:p>
        </p:txBody>
      </p:sp>
    </p:spTree>
    <p:extLst>
      <p:ext uri="{BB962C8B-B14F-4D97-AF65-F5344CB8AC3E}">
        <p14:creationId xmlns:p14="http://schemas.microsoft.com/office/powerpoint/2010/main" val="3598476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2" y="1992237"/>
            <a:ext cx="5367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gis</a:t>
            </a:r>
            <a:endParaRPr lang="en-GB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6" y="1828800"/>
            <a:ext cx="3117021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53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2066" y="1992237"/>
            <a:ext cx="4919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keb</a:t>
            </a:r>
            <a:endParaRPr lang="en-GB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4" y="2506132"/>
            <a:ext cx="2383092" cy="316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99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sag</a:t>
            </a:r>
          </a:p>
        </p:txBody>
      </p:sp>
    </p:spTree>
    <p:extLst>
      <p:ext uri="{BB962C8B-B14F-4D97-AF65-F5344CB8AC3E}">
        <p14:creationId xmlns:p14="http://schemas.microsoft.com/office/powerpoint/2010/main" val="2760420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kid</a:t>
            </a:r>
          </a:p>
        </p:txBody>
      </p:sp>
    </p:spTree>
    <p:extLst>
      <p:ext uri="{BB962C8B-B14F-4D97-AF65-F5344CB8AC3E}">
        <p14:creationId xmlns:p14="http://schemas.microsoft.com/office/powerpoint/2010/main" val="2475073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15266" y="1992237"/>
            <a:ext cx="47159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fot</a:t>
            </a:r>
            <a:endParaRPr lang="en-GB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22" y="1540931"/>
            <a:ext cx="2691969" cy="458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0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58066" y="1992237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pim</a:t>
            </a:r>
            <a:endParaRPr lang="en-GB" sz="1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97" y="2590799"/>
            <a:ext cx="2238029" cy="347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11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cat</a:t>
            </a:r>
          </a:p>
        </p:txBody>
      </p:sp>
    </p:spTree>
    <p:extLst>
      <p:ext uri="{BB962C8B-B14F-4D97-AF65-F5344CB8AC3E}">
        <p14:creationId xmlns:p14="http://schemas.microsoft.com/office/powerpoint/2010/main" val="2362997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1992237"/>
            <a:ext cx="4902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sa</a:t>
            </a:r>
            <a:endParaRPr lang="en-GB" sz="1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6" y="1828800"/>
            <a:ext cx="3117021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33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deck</a:t>
            </a:r>
          </a:p>
        </p:txBody>
      </p:sp>
    </p:spTree>
    <p:extLst>
      <p:ext uri="{BB962C8B-B14F-4D97-AF65-F5344CB8AC3E}">
        <p14:creationId xmlns:p14="http://schemas.microsoft.com/office/powerpoint/2010/main" val="2597223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59666" y="1992237"/>
            <a:ext cx="50715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gak</a:t>
            </a:r>
            <a:endParaRPr lang="en-GB" sz="1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6" y="1744134"/>
            <a:ext cx="2475899" cy="417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79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panic</a:t>
            </a:r>
          </a:p>
        </p:txBody>
      </p:sp>
    </p:spTree>
    <p:extLst>
      <p:ext uri="{BB962C8B-B14F-4D97-AF65-F5344CB8AC3E}">
        <p14:creationId xmlns:p14="http://schemas.microsoft.com/office/powerpoint/2010/main" val="3578900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83466" y="1992237"/>
            <a:ext cx="51477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dack</a:t>
            </a:r>
            <a:endParaRPr lang="en-GB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4" y="2506132"/>
            <a:ext cx="2383092" cy="316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86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sunset</a:t>
            </a:r>
          </a:p>
        </p:txBody>
      </p:sp>
    </p:spTree>
    <p:extLst>
      <p:ext uri="{BB962C8B-B14F-4D97-AF65-F5344CB8AC3E}">
        <p14:creationId xmlns:p14="http://schemas.microsoft.com/office/powerpoint/2010/main" val="170189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66532" y="1992237"/>
            <a:ext cx="51646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cag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09" y="2946401"/>
            <a:ext cx="2605904" cy="28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10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cup</a:t>
            </a:r>
          </a:p>
        </p:txBody>
      </p:sp>
    </p:spTree>
    <p:extLst>
      <p:ext uri="{BB962C8B-B14F-4D97-AF65-F5344CB8AC3E}">
        <p14:creationId xmlns:p14="http://schemas.microsoft.com/office/powerpoint/2010/main" val="4280419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39533" y="1992237"/>
            <a:ext cx="52916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nin</a:t>
            </a:r>
            <a:endParaRPr lang="en-GB" sz="1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24" y="1651000"/>
            <a:ext cx="1944968" cy="42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7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tap</a:t>
            </a:r>
          </a:p>
        </p:txBody>
      </p:sp>
    </p:spTree>
    <p:extLst>
      <p:ext uri="{BB962C8B-B14F-4D97-AF65-F5344CB8AC3E}">
        <p14:creationId xmlns:p14="http://schemas.microsoft.com/office/powerpoint/2010/main" val="7607612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rap</a:t>
            </a:r>
          </a:p>
        </p:txBody>
      </p:sp>
    </p:spTree>
    <p:extLst>
      <p:ext uri="{BB962C8B-B14F-4D97-AF65-F5344CB8AC3E}">
        <p14:creationId xmlns:p14="http://schemas.microsoft.com/office/powerpoint/2010/main" val="1900568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rug</a:t>
            </a:r>
          </a:p>
        </p:txBody>
      </p:sp>
    </p:spTree>
    <p:extLst>
      <p:ext uri="{BB962C8B-B14F-4D97-AF65-F5344CB8AC3E}">
        <p14:creationId xmlns:p14="http://schemas.microsoft.com/office/powerpoint/2010/main" val="84537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0200" y="1992237"/>
            <a:ext cx="5461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gop</a:t>
            </a:r>
            <a:endParaRPr lang="en-GB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87" y="2616200"/>
            <a:ext cx="2015508" cy="35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32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huff</a:t>
            </a:r>
          </a:p>
        </p:txBody>
      </p:sp>
    </p:spTree>
    <p:extLst>
      <p:ext uri="{BB962C8B-B14F-4D97-AF65-F5344CB8AC3E}">
        <p14:creationId xmlns:p14="http://schemas.microsoft.com/office/powerpoint/2010/main" val="1055241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71332" y="1992237"/>
            <a:ext cx="4859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nen</a:t>
            </a:r>
            <a:endParaRPr lang="en-GB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1" y="1811866"/>
            <a:ext cx="2419562" cy="41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45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bell</a:t>
            </a:r>
          </a:p>
        </p:txBody>
      </p:sp>
    </p:spTree>
    <p:extLst>
      <p:ext uri="{BB962C8B-B14F-4D97-AF65-F5344CB8AC3E}">
        <p14:creationId xmlns:p14="http://schemas.microsoft.com/office/powerpoint/2010/main" val="1637818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fit</a:t>
            </a:r>
          </a:p>
        </p:txBody>
      </p:sp>
    </p:spTree>
    <p:extLst>
      <p:ext uri="{BB962C8B-B14F-4D97-AF65-F5344CB8AC3E}">
        <p14:creationId xmlns:p14="http://schemas.microsoft.com/office/powerpoint/2010/main" val="26138679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50732" y="1992237"/>
            <a:ext cx="45804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pib</a:t>
            </a:r>
            <a:endParaRPr lang="en-GB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8" y="3344333"/>
            <a:ext cx="2953576" cy="20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87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lot</a:t>
            </a:r>
          </a:p>
        </p:txBody>
      </p:sp>
    </p:spTree>
    <p:extLst>
      <p:ext uri="{BB962C8B-B14F-4D97-AF65-F5344CB8AC3E}">
        <p14:creationId xmlns:p14="http://schemas.microsoft.com/office/powerpoint/2010/main" val="3078937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50732" y="1992237"/>
            <a:ext cx="45804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mep</a:t>
            </a:r>
            <a:endParaRPr lang="en-GB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5" y="2276057"/>
            <a:ext cx="2928276" cy="343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5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5666" y="1992237"/>
            <a:ext cx="53255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gan</a:t>
            </a:r>
            <a:endParaRPr lang="en-GB" sz="1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1" y="1811866"/>
            <a:ext cx="2419562" cy="41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784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mess</a:t>
            </a:r>
          </a:p>
        </p:txBody>
      </p:sp>
    </p:spTree>
    <p:extLst>
      <p:ext uri="{BB962C8B-B14F-4D97-AF65-F5344CB8AC3E}">
        <p14:creationId xmlns:p14="http://schemas.microsoft.com/office/powerpoint/2010/main" val="13299269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doll</a:t>
            </a:r>
          </a:p>
        </p:txBody>
      </p:sp>
    </p:spTree>
    <p:extLst>
      <p:ext uri="{BB962C8B-B14F-4D97-AF65-F5344CB8AC3E}">
        <p14:creationId xmlns:p14="http://schemas.microsoft.com/office/powerpoint/2010/main" val="18176699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88266" y="1992237"/>
            <a:ext cx="48429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gock</a:t>
            </a:r>
            <a:endParaRPr lang="en-GB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17" y="1955799"/>
            <a:ext cx="2507680" cy="36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352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off</a:t>
            </a:r>
          </a:p>
        </p:txBody>
      </p:sp>
    </p:spTree>
    <p:extLst>
      <p:ext uri="{BB962C8B-B14F-4D97-AF65-F5344CB8AC3E}">
        <p14:creationId xmlns:p14="http://schemas.microsoft.com/office/powerpoint/2010/main" val="42101687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07266" y="1992237"/>
            <a:ext cx="52239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tas</a:t>
            </a:r>
            <a:endParaRPr lang="en-GB" sz="1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87" y="2616200"/>
            <a:ext cx="2015508" cy="35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756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kick</a:t>
            </a:r>
          </a:p>
        </p:txBody>
      </p:sp>
    </p:spTree>
    <p:extLst>
      <p:ext uri="{BB962C8B-B14F-4D97-AF65-F5344CB8AC3E}">
        <p14:creationId xmlns:p14="http://schemas.microsoft.com/office/powerpoint/2010/main" val="35791716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8667" y="1992237"/>
            <a:ext cx="54525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dat</a:t>
            </a:r>
            <a:endParaRPr lang="en-GB" sz="1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4" y="2506132"/>
            <a:ext cx="2383092" cy="316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397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6732874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5000" y="1992237"/>
            <a:ext cx="5156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mip</a:t>
            </a:r>
            <a:endParaRPr lang="en-GB" sz="1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21" y="1981200"/>
            <a:ext cx="201149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31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9866" y="1992237"/>
            <a:ext cx="47413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mim</a:t>
            </a:r>
            <a:endParaRPr lang="en-GB" sz="1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17" y="1955799"/>
            <a:ext cx="2507680" cy="36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3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sit</a:t>
            </a:r>
          </a:p>
        </p:txBody>
      </p:sp>
    </p:spTree>
    <p:extLst>
      <p:ext uri="{BB962C8B-B14F-4D97-AF65-F5344CB8AC3E}">
        <p14:creationId xmlns:p14="http://schemas.microsoft.com/office/powerpoint/2010/main" val="23473124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66532" y="1992237"/>
            <a:ext cx="51646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kig</a:t>
            </a:r>
            <a:endParaRPr lang="en-GB" sz="1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75" y="1515533"/>
            <a:ext cx="2819790" cy="43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dim</a:t>
            </a:r>
          </a:p>
        </p:txBody>
      </p:sp>
    </p:spTree>
    <p:extLst>
      <p:ext uri="{BB962C8B-B14F-4D97-AF65-F5344CB8AC3E}">
        <p14:creationId xmlns:p14="http://schemas.microsoft.com/office/powerpoint/2010/main" val="17648401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5800" y="1992237"/>
            <a:ext cx="5105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rin</a:t>
            </a:r>
            <a:endParaRPr lang="en-GB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21" y="1981200"/>
            <a:ext cx="201149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553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37000" y="1992237"/>
            <a:ext cx="4394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pem</a:t>
            </a:r>
            <a:endParaRPr lang="en-GB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09" y="2946401"/>
            <a:ext cx="2605904" cy="28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403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dog</a:t>
            </a:r>
          </a:p>
        </p:txBody>
      </p:sp>
    </p:spTree>
    <p:extLst>
      <p:ext uri="{BB962C8B-B14F-4D97-AF65-F5344CB8AC3E}">
        <p14:creationId xmlns:p14="http://schemas.microsoft.com/office/powerpoint/2010/main" val="22515073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7466" y="1992237"/>
            <a:ext cx="48937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reb</a:t>
            </a:r>
            <a:endParaRPr lang="en-GB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97" y="2590799"/>
            <a:ext cx="2238029" cy="347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004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5800" y="1992237"/>
            <a:ext cx="5105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hab</a:t>
            </a:r>
            <a:endParaRPr lang="en-GB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24" y="1651000"/>
            <a:ext cx="1944968" cy="42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706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pat</a:t>
            </a:r>
          </a:p>
        </p:txBody>
      </p:sp>
    </p:spTree>
    <p:extLst>
      <p:ext uri="{BB962C8B-B14F-4D97-AF65-F5344CB8AC3E}">
        <p14:creationId xmlns:p14="http://schemas.microsoft.com/office/powerpoint/2010/main" val="9803996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3793946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5000" y="1992237"/>
            <a:ext cx="5156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beff</a:t>
            </a:r>
            <a:endParaRPr lang="en-GB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17" y="1955799"/>
            <a:ext cx="2507680" cy="36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3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0400" y="1992237"/>
            <a:ext cx="5130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nid</a:t>
            </a:r>
            <a:endParaRPr lang="en-GB" sz="1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8" y="3344333"/>
            <a:ext cx="2953576" cy="20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163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800" y="1992237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nip</a:t>
            </a:r>
          </a:p>
        </p:txBody>
      </p:sp>
    </p:spTree>
    <p:extLst>
      <p:ext uri="{BB962C8B-B14F-4D97-AF65-F5344CB8AC3E}">
        <p14:creationId xmlns:p14="http://schemas.microsoft.com/office/powerpoint/2010/main" val="188936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9" y="344086"/>
            <a:ext cx="1729822" cy="691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5066" y="1992237"/>
            <a:ext cx="5046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kag</a:t>
            </a:r>
            <a:endParaRPr lang="en-GB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22" y="1540931"/>
            <a:ext cx="2691969" cy="458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86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owerPoint Template" id="{B5C119BA-F011-41FC-A6AF-B341A35EC96B}" vid="{5A8C2925-3264-4087-A491-EB193CF892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68</Words>
  <Application>Microsoft Office PowerPoint</Application>
  <PresentationFormat>On-screen Show (4:3)</PresentationFormat>
  <Paragraphs>68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Twinkl</vt:lpstr>
      <vt:lpstr>Twinkl SemiBold</vt:lpstr>
      <vt:lpstr>Tuffy-TTF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Charlotte Walker</dc:creator>
  <cp:lastModifiedBy>Wendy Edwards</cp:lastModifiedBy>
  <cp:revision>6</cp:revision>
  <dcterms:created xsi:type="dcterms:W3CDTF">2019-03-27T16:17:26Z</dcterms:created>
  <dcterms:modified xsi:type="dcterms:W3CDTF">2026-05-12T13:28:58Z</dcterms:modified>
</cp:coreProperties>
</file>