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5"/>
  </p:notesMasterIdLst>
  <p:handoutMasterIdLst>
    <p:handoutMasterId r:id="rId196"/>
  </p:handoutMasterIdLst>
  <p:sldIdLst>
    <p:sldId id="258" r:id="rId2"/>
    <p:sldId id="379" r:id="rId3"/>
    <p:sldId id="294" r:id="rId4"/>
    <p:sldId id="409" r:id="rId5"/>
    <p:sldId id="441" r:id="rId6"/>
    <p:sldId id="307" r:id="rId7"/>
    <p:sldId id="453" r:id="rId8"/>
    <p:sldId id="308" r:id="rId9"/>
    <p:sldId id="309" r:id="rId10"/>
    <p:sldId id="311" r:id="rId11"/>
    <p:sldId id="415" r:id="rId12"/>
    <p:sldId id="312" r:id="rId13"/>
    <p:sldId id="429" r:id="rId14"/>
    <p:sldId id="313" r:id="rId15"/>
    <p:sldId id="314" r:id="rId16"/>
    <p:sldId id="468" r:id="rId17"/>
    <p:sldId id="317" r:id="rId18"/>
    <p:sldId id="416" r:id="rId19"/>
    <p:sldId id="318" r:id="rId20"/>
    <p:sldId id="319" r:id="rId21"/>
    <p:sldId id="320" r:id="rId22"/>
    <p:sldId id="321" r:id="rId23"/>
    <p:sldId id="323" r:id="rId24"/>
    <p:sldId id="432" r:id="rId25"/>
    <p:sldId id="324" r:id="rId26"/>
    <p:sldId id="325" r:id="rId27"/>
    <p:sldId id="424" r:id="rId28"/>
    <p:sldId id="326" r:id="rId29"/>
    <p:sldId id="329" r:id="rId30"/>
    <p:sldId id="450" r:id="rId31"/>
    <p:sldId id="327" r:id="rId32"/>
    <p:sldId id="331" r:id="rId33"/>
    <p:sldId id="332" r:id="rId34"/>
    <p:sldId id="438" r:id="rId35"/>
    <p:sldId id="365" r:id="rId36"/>
    <p:sldId id="421" r:id="rId37"/>
    <p:sldId id="334" r:id="rId38"/>
    <p:sldId id="335" r:id="rId39"/>
    <p:sldId id="451" r:id="rId40"/>
    <p:sldId id="336" r:id="rId41"/>
    <p:sldId id="337" r:id="rId42"/>
    <p:sldId id="473" r:id="rId43"/>
    <p:sldId id="338" r:id="rId44"/>
    <p:sldId id="423" r:id="rId45"/>
    <p:sldId id="339" r:id="rId46"/>
    <p:sldId id="340" r:id="rId47"/>
    <p:sldId id="426" r:id="rId48"/>
    <p:sldId id="341" r:id="rId49"/>
    <p:sldId id="482" r:id="rId50"/>
    <p:sldId id="342" r:id="rId51"/>
    <p:sldId id="343" r:id="rId52"/>
    <p:sldId id="433" r:id="rId53"/>
    <p:sldId id="345" r:id="rId54"/>
    <p:sldId id="487" r:id="rId55"/>
    <p:sldId id="346" r:id="rId56"/>
    <p:sldId id="470" r:id="rId57"/>
    <p:sldId id="347" r:id="rId58"/>
    <p:sldId id="464" r:id="rId59"/>
    <p:sldId id="459" r:id="rId60"/>
    <p:sldId id="350" r:id="rId61"/>
    <p:sldId id="414" r:id="rId62"/>
    <p:sldId id="351" r:id="rId63"/>
    <p:sldId id="443" r:id="rId64"/>
    <p:sldId id="352" r:id="rId65"/>
    <p:sldId id="465" r:id="rId66"/>
    <p:sldId id="491" r:id="rId67"/>
    <p:sldId id="353" r:id="rId68"/>
    <p:sldId id="354" r:id="rId69"/>
    <p:sldId id="445" r:id="rId70"/>
    <p:sldId id="355" r:id="rId71"/>
    <p:sldId id="462" r:id="rId72"/>
    <p:sldId id="463" r:id="rId73"/>
    <p:sldId id="356" r:id="rId74"/>
    <p:sldId id="456" r:id="rId75"/>
    <p:sldId id="357" r:id="rId76"/>
    <p:sldId id="446" r:id="rId77"/>
    <p:sldId id="358" r:id="rId78"/>
    <p:sldId id="418" r:id="rId79"/>
    <p:sldId id="333" r:id="rId80"/>
    <p:sldId id="359" r:id="rId81"/>
    <p:sldId id="461" r:id="rId82"/>
    <p:sldId id="362" r:id="rId83"/>
    <p:sldId id="486" r:id="rId84"/>
    <p:sldId id="363" r:id="rId85"/>
    <p:sldId id="436" r:id="rId86"/>
    <p:sldId id="364" r:id="rId87"/>
    <p:sldId id="306" r:id="rId88"/>
    <p:sldId id="405" r:id="rId89"/>
    <p:sldId id="368" r:id="rId90"/>
    <p:sldId id="475" r:id="rId91"/>
    <p:sldId id="369" r:id="rId92"/>
    <p:sldId id="411" r:id="rId93"/>
    <p:sldId id="371" r:id="rId94"/>
    <p:sldId id="417" r:id="rId95"/>
    <p:sldId id="372" r:id="rId96"/>
    <p:sldId id="373" r:id="rId97"/>
    <p:sldId id="476" r:id="rId98"/>
    <p:sldId id="374" r:id="rId99"/>
    <p:sldId id="375" r:id="rId100"/>
    <p:sldId id="472" r:id="rId101"/>
    <p:sldId id="376" r:id="rId102"/>
    <p:sldId id="474" r:id="rId103"/>
    <p:sldId id="377" r:id="rId104"/>
    <p:sldId id="378" r:id="rId105"/>
    <p:sldId id="380" r:id="rId106"/>
    <p:sldId id="430" r:id="rId107"/>
    <p:sldId id="381" r:id="rId108"/>
    <p:sldId id="383" r:id="rId109"/>
    <p:sldId id="485" r:id="rId110"/>
    <p:sldId id="384" r:id="rId111"/>
    <p:sldId id="385" r:id="rId112"/>
    <p:sldId id="484" r:id="rId113"/>
    <p:sldId id="387" r:id="rId114"/>
    <p:sldId id="388" r:id="rId115"/>
    <p:sldId id="479" r:id="rId116"/>
    <p:sldId id="389" r:id="rId117"/>
    <p:sldId id="413" r:id="rId118"/>
    <p:sldId id="390" r:id="rId119"/>
    <p:sldId id="391" r:id="rId120"/>
    <p:sldId id="392" r:id="rId121"/>
    <p:sldId id="412" r:id="rId122"/>
    <p:sldId id="393" r:id="rId123"/>
    <p:sldId id="394" r:id="rId124"/>
    <p:sldId id="395" r:id="rId125"/>
    <p:sldId id="477" r:id="rId126"/>
    <p:sldId id="396" r:id="rId127"/>
    <p:sldId id="448" r:id="rId128"/>
    <p:sldId id="397" r:id="rId129"/>
    <p:sldId id="428" r:id="rId130"/>
    <p:sldId id="398" r:id="rId131"/>
    <p:sldId id="401" r:id="rId132"/>
    <p:sldId id="420" r:id="rId133"/>
    <p:sldId id="402" r:id="rId134"/>
    <p:sldId id="403" r:id="rId135"/>
    <p:sldId id="404" r:id="rId136"/>
    <p:sldId id="480" r:id="rId137"/>
    <p:sldId id="406" r:id="rId138"/>
    <p:sldId id="407" r:id="rId139"/>
    <p:sldId id="457" r:id="rId140"/>
    <p:sldId id="408" r:id="rId141"/>
    <p:sldId id="410" r:id="rId142"/>
    <p:sldId id="419" r:id="rId143"/>
    <p:sldId id="422" r:id="rId144"/>
    <p:sldId id="399" r:id="rId145"/>
    <p:sldId id="425" r:id="rId146"/>
    <p:sldId id="427" r:id="rId147"/>
    <p:sldId id="328" r:id="rId148"/>
    <p:sldId id="431" r:id="rId149"/>
    <p:sldId id="348" r:id="rId150"/>
    <p:sldId id="434" r:id="rId151"/>
    <p:sldId id="435" r:id="rId152"/>
    <p:sldId id="437" r:id="rId153"/>
    <p:sldId id="439" r:id="rId154"/>
    <p:sldId id="310" r:id="rId155"/>
    <p:sldId id="440" r:id="rId156"/>
    <p:sldId id="442" r:id="rId157"/>
    <p:sldId id="315" r:id="rId158"/>
    <p:sldId id="444" r:id="rId159"/>
    <p:sldId id="447" r:id="rId160"/>
    <p:sldId id="449" r:id="rId161"/>
    <p:sldId id="452" r:id="rId162"/>
    <p:sldId id="305" r:id="rId163"/>
    <p:sldId id="360" r:id="rId164"/>
    <p:sldId id="454" r:id="rId165"/>
    <p:sldId id="322" r:id="rId166"/>
    <p:sldId id="455" r:id="rId167"/>
    <p:sldId id="382" r:id="rId168"/>
    <p:sldId id="458" r:id="rId169"/>
    <p:sldId id="361" r:id="rId170"/>
    <p:sldId id="460" r:id="rId171"/>
    <p:sldId id="366" r:id="rId172"/>
    <p:sldId id="344" r:id="rId173"/>
    <p:sldId id="466" r:id="rId174"/>
    <p:sldId id="367" r:id="rId175"/>
    <p:sldId id="467" r:id="rId176"/>
    <p:sldId id="316" r:id="rId177"/>
    <p:sldId id="469" r:id="rId178"/>
    <p:sldId id="370" r:id="rId179"/>
    <p:sldId id="471" r:id="rId180"/>
    <p:sldId id="330" r:id="rId181"/>
    <p:sldId id="478" r:id="rId182"/>
    <p:sldId id="481" r:id="rId183"/>
    <p:sldId id="483" r:id="rId184"/>
    <p:sldId id="488" r:id="rId185"/>
    <p:sldId id="400" r:id="rId186"/>
    <p:sldId id="489" r:id="rId187"/>
    <p:sldId id="386" r:id="rId188"/>
    <p:sldId id="490" r:id="rId189"/>
    <p:sldId id="349" r:id="rId190"/>
    <p:sldId id="492" r:id="rId191"/>
    <p:sldId id="493" r:id="rId192"/>
    <p:sldId id="494" r:id="rId193"/>
    <p:sldId id="267" r:id="rId194"/>
  </p:sldIdLst>
  <p:sldSz cx="9144000" cy="6858000" type="screen4x3"/>
  <p:notesSz cx="6858000" cy="9144000"/>
  <p:embeddedFontLst>
    <p:embeddedFont>
      <p:font typeface="Tuffy-TTF" panose="020B0603060100000000" charset="0"/>
      <p:regular r:id="rId197"/>
      <p:bold r:id="rId198"/>
      <p:italic r:id="rId199"/>
      <p:boldItalic r:id="rId200"/>
    </p:embeddedFont>
    <p:embeddedFont>
      <p:font typeface="Twinkl" panose="020B0604020202020204" charset="0"/>
      <p:regular r:id="rId201"/>
      <p:bold r:id="rId202"/>
    </p:embeddedFont>
    <p:embeddedFont>
      <p:font typeface="Twinkl SemiBold" charset="0"/>
      <p:bold r:id="rId20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D82233"/>
    <a:srgbClr val="AEE9EC"/>
    <a:srgbClr val="D83A5E"/>
    <a:srgbClr val="2DB6BC"/>
    <a:srgbClr val="F5CFD8"/>
    <a:srgbClr val="FAB001"/>
    <a:srgbClr val="8D358B"/>
    <a:srgbClr val="F08115"/>
    <a:srgbClr val="FF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97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font" Target="fonts/font1.fntdata"/><Relationship Id="rId206" Type="http://schemas.openxmlformats.org/officeDocument/2006/relationships/theme" Target="theme/theme1.xml"/><Relationship Id="rId201" Type="http://schemas.openxmlformats.org/officeDocument/2006/relationships/font" Target="fonts/font5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font" Target="fonts/font2.fntdata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font" Target="fonts/font6.fntdata"/><Relationship Id="rId207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font" Target="fonts/font3.fntdata"/><Relationship Id="rId203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20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handoutMaster" Target="handoutMasters/handoutMaster1.xml"/><Relationship Id="rId200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/>
              <a:t>charming</a:t>
            </a:r>
          </a:p>
        </p:txBody>
      </p:sp>
    </p:spTree>
    <p:extLst>
      <p:ext uri="{BB962C8B-B14F-4D97-AF65-F5344CB8AC3E}">
        <p14:creationId xmlns:p14="http://schemas.microsoft.com/office/powerpoint/2010/main" val="38830639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0723" y="2504259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veen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2" y="2516445"/>
            <a:ext cx="2203290" cy="2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56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shock</a:t>
            </a:r>
          </a:p>
        </p:txBody>
      </p:sp>
    </p:spTree>
    <p:extLst>
      <p:ext uri="{BB962C8B-B14F-4D97-AF65-F5344CB8AC3E}">
        <p14:creationId xmlns:p14="http://schemas.microsoft.com/office/powerpoint/2010/main" val="869559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vock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1" y="2267339"/>
            <a:ext cx="2074038" cy="37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73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shop</a:t>
            </a:r>
          </a:p>
        </p:txBody>
      </p:sp>
    </p:spTree>
    <p:extLst>
      <p:ext uri="{BB962C8B-B14F-4D97-AF65-F5344CB8AC3E}">
        <p14:creationId xmlns:p14="http://schemas.microsoft.com/office/powerpoint/2010/main" val="4328647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25105955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soil</a:t>
            </a:r>
          </a:p>
        </p:txBody>
      </p:sp>
    </p:spTree>
    <p:extLst>
      <p:ext uri="{BB962C8B-B14F-4D97-AF65-F5344CB8AC3E}">
        <p14:creationId xmlns:p14="http://schemas.microsoft.com/office/powerpoint/2010/main" val="24490049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garch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2" y="2157126"/>
            <a:ext cx="2500445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819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such</a:t>
            </a:r>
          </a:p>
        </p:txBody>
      </p:sp>
    </p:spTree>
    <p:extLst>
      <p:ext uri="{BB962C8B-B14F-4D97-AF65-F5344CB8AC3E}">
        <p14:creationId xmlns:p14="http://schemas.microsoft.com/office/powerpoint/2010/main" val="23090626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val="276546458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yort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2146916"/>
            <a:ext cx="2156631" cy="36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7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4590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charp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5" y="2540001"/>
            <a:ext cx="2786979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9003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28622470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thick</a:t>
            </a:r>
          </a:p>
        </p:txBody>
      </p:sp>
    </p:spTree>
    <p:extLst>
      <p:ext uri="{BB962C8B-B14F-4D97-AF65-F5344CB8AC3E}">
        <p14:creationId xmlns:p14="http://schemas.microsoft.com/office/powerpoint/2010/main" val="20355319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0723" y="2504259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yis</a:t>
            </a:r>
            <a:endParaRPr lang="en-GB" sz="1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2" y="2516445"/>
            <a:ext cx="2203290" cy="2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226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thorn</a:t>
            </a:r>
          </a:p>
        </p:txBody>
      </p:sp>
    </p:spTree>
    <p:extLst>
      <p:ext uri="{BB962C8B-B14F-4D97-AF65-F5344CB8AC3E}">
        <p14:creationId xmlns:p14="http://schemas.microsoft.com/office/powerpoint/2010/main" val="3127804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tight</a:t>
            </a:r>
          </a:p>
        </p:txBody>
      </p:sp>
    </p:spTree>
    <p:extLst>
      <p:ext uri="{BB962C8B-B14F-4D97-AF65-F5344CB8AC3E}">
        <p14:creationId xmlns:p14="http://schemas.microsoft.com/office/powerpoint/2010/main" val="164440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wath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1" y="2388636"/>
            <a:ext cx="2353234" cy="3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9183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toil</a:t>
            </a:r>
          </a:p>
        </p:txBody>
      </p:sp>
    </p:spTree>
    <p:extLst>
      <p:ext uri="{BB962C8B-B14F-4D97-AF65-F5344CB8AC3E}">
        <p14:creationId xmlns:p14="http://schemas.microsoft.com/office/powerpoint/2010/main" val="33391704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boof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2146916"/>
            <a:ext cx="2156631" cy="36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37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took</a:t>
            </a:r>
          </a:p>
        </p:txBody>
      </p:sp>
    </p:spTree>
    <p:extLst>
      <p:ext uri="{BB962C8B-B14F-4D97-AF65-F5344CB8AC3E}">
        <p14:creationId xmlns:p14="http://schemas.microsoft.com/office/powerpoint/2010/main" val="81721562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torn</a:t>
            </a:r>
          </a:p>
        </p:txBody>
      </p:sp>
    </p:spTree>
    <p:extLst>
      <p:ext uri="{BB962C8B-B14F-4D97-AF65-F5344CB8AC3E}">
        <p14:creationId xmlns:p14="http://schemas.microsoft.com/office/powerpoint/2010/main" val="396881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22146227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town</a:t>
            </a:r>
          </a:p>
        </p:txBody>
      </p:sp>
    </p:spTree>
    <p:extLst>
      <p:ext uri="{BB962C8B-B14F-4D97-AF65-F5344CB8AC3E}">
        <p14:creationId xmlns:p14="http://schemas.microsoft.com/office/powerpoint/2010/main" val="82569689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0723" y="2504259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boach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2" y="2516445"/>
            <a:ext cx="2203290" cy="2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97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23850847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turnip</a:t>
            </a:r>
          </a:p>
        </p:txBody>
      </p:sp>
    </p:spTree>
    <p:extLst>
      <p:ext uri="{BB962C8B-B14F-4D97-AF65-F5344CB8AC3E}">
        <p14:creationId xmlns:p14="http://schemas.microsoft.com/office/powerpoint/2010/main" val="34462618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van</a:t>
            </a:r>
          </a:p>
        </p:txBody>
      </p:sp>
    </p:spTree>
    <p:extLst>
      <p:ext uri="{BB962C8B-B14F-4D97-AF65-F5344CB8AC3E}">
        <p14:creationId xmlns:p14="http://schemas.microsoft.com/office/powerpoint/2010/main" val="283655219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voom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04" y="2194448"/>
            <a:ext cx="2259267" cy="38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393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visit</a:t>
            </a:r>
          </a:p>
        </p:txBody>
      </p:sp>
    </p:spTree>
    <p:extLst>
      <p:ext uri="{BB962C8B-B14F-4D97-AF65-F5344CB8AC3E}">
        <p14:creationId xmlns:p14="http://schemas.microsoft.com/office/powerpoint/2010/main" val="273016552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0723" y="2504259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nurt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2" y="2516445"/>
            <a:ext cx="2203290" cy="2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508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waiting</a:t>
            </a:r>
          </a:p>
        </p:txBody>
      </p:sp>
    </p:spTree>
    <p:extLst>
      <p:ext uri="{BB962C8B-B14F-4D97-AF65-F5344CB8AC3E}">
        <p14:creationId xmlns:p14="http://schemas.microsoft.com/office/powerpoint/2010/main" val="26830802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foth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2341095"/>
            <a:ext cx="2689051" cy="37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gair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04" y="2194448"/>
            <a:ext cx="2259267" cy="38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701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wax</a:t>
            </a:r>
          </a:p>
        </p:txBody>
      </p:sp>
    </p:spTree>
    <p:extLst>
      <p:ext uri="{BB962C8B-B14F-4D97-AF65-F5344CB8AC3E}">
        <p14:creationId xmlns:p14="http://schemas.microsoft.com/office/powerpoint/2010/main" val="420835535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wishing</a:t>
            </a:r>
          </a:p>
        </p:txBody>
      </p:sp>
    </p:spTree>
    <p:extLst>
      <p:ext uri="{BB962C8B-B14F-4D97-AF65-F5344CB8AC3E}">
        <p14:creationId xmlns:p14="http://schemas.microsoft.com/office/powerpoint/2010/main" val="11477928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coaf</a:t>
            </a:r>
            <a:endParaRPr lang="en-GB" sz="1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9" y="2690468"/>
            <a:ext cx="2800082" cy="32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6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worn</a:t>
            </a:r>
          </a:p>
        </p:txBody>
      </p:sp>
    </p:spTree>
    <p:extLst>
      <p:ext uri="{BB962C8B-B14F-4D97-AF65-F5344CB8AC3E}">
        <p14:creationId xmlns:p14="http://schemas.microsoft.com/office/powerpoint/2010/main" val="3559366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yap</a:t>
            </a:r>
          </a:p>
        </p:txBody>
      </p:sp>
    </p:spTree>
    <p:extLst>
      <p:ext uri="{BB962C8B-B14F-4D97-AF65-F5344CB8AC3E}">
        <p14:creationId xmlns:p14="http://schemas.microsoft.com/office/powerpoint/2010/main" val="411525127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07534885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wid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2" y="2665068"/>
            <a:ext cx="2800082" cy="32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568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0309994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zigzag</a:t>
            </a:r>
          </a:p>
        </p:txBody>
      </p:sp>
    </p:spTree>
    <p:extLst>
      <p:ext uri="{BB962C8B-B14F-4D97-AF65-F5344CB8AC3E}">
        <p14:creationId xmlns:p14="http://schemas.microsoft.com/office/powerpoint/2010/main" val="425151830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quorg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9" y="1816385"/>
            <a:ext cx="1724695" cy="37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1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177066002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372344325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beel</a:t>
            </a:r>
            <a:endParaRPr lang="en-GB" sz="1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0" y="2169710"/>
            <a:ext cx="2355920" cy="3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9371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chush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1" y="2388636"/>
            <a:ext cx="2353234" cy="3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734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doil</a:t>
            </a:r>
            <a:endParaRPr lang="en-GB" sz="1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0" y="2169710"/>
            <a:ext cx="2355920" cy="3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49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247663978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durn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2146916"/>
            <a:ext cx="2156631" cy="36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7221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4590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foid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5" y="2540001"/>
            <a:ext cx="2786979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1506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farmer</a:t>
            </a:r>
          </a:p>
        </p:txBody>
      </p:sp>
    </p:spTree>
    <p:extLst>
      <p:ext uri="{BB962C8B-B14F-4D97-AF65-F5344CB8AC3E}">
        <p14:creationId xmlns:p14="http://schemas.microsoft.com/office/powerpoint/2010/main" val="219459638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gix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1" y="2388636"/>
            <a:ext cx="2353234" cy="3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523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long</a:t>
            </a:r>
          </a:p>
        </p:txBody>
      </p:sp>
    </p:spTree>
    <p:extLst>
      <p:ext uri="{BB962C8B-B14F-4D97-AF65-F5344CB8AC3E}">
        <p14:creationId xmlns:p14="http://schemas.microsoft.com/office/powerpoint/2010/main" val="221258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cheek</a:t>
            </a:r>
          </a:p>
        </p:txBody>
      </p:sp>
    </p:spTree>
    <p:extLst>
      <p:ext uri="{BB962C8B-B14F-4D97-AF65-F5344CB8AC3E}">
        <p14:creationId xmlns:p14="http://schemas.microsoft.com/office/powerpoint/2010/main" val="280119543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gur</a:t>
            </a:r>
            <a:endParaRPr lang="en-GB" sz="1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0" y="2169710"/>
            <a:ext cx="2355920" cy="3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3676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guzz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9" y="1981197"/>
            <a:ext cx="2025396" cy="3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026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jair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2146916"/>
            <a:ext cx="2156631" cy="36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4459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4590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jat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5" y="2540001"/>
            <a:ext cx="2786979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752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cash</a:t>
            </a:r>
          </a:p>
        </p:txBody>
      </p:sp>
    </p:spTree>
    <p:extLst>
      <p:ext uri="{BB962C8B-B14F-4D97-AF65-F5344CB8AC3E}">
        <p14:creationId xmlns:p14="http://schemas.microsoft.com/office/powerpoint/2010/main" val="369317930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jerp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2341095"/>
            <a:ext cx="2689051" cy="37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7432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joad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2" y="2157126"/>
            <a:ext cx="2500445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8733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cheep</a:t>
            </a:r>
          </a:p>
        </p:txBody>
      </p:sp>
    </p:spTree>
    <p:extLst>
      <p:ext uri="{BB962C8B-B14F-4D97-AF65-F5344CB8AC3E}">
        <p14:creationId xmlns:p14="http://schemas.microsoft.com/office/powerpoint/2010/main" val="152390399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jorn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2" y="2665068"/>
            <a:ext cx="2800082" cy="32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598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loat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9" y="1981197"/>
            <a:ext cx="2025396" cy="3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vair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2" y="2665068"/>
            <a:ext cx="2800082" cy="32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108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peef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2146916"/>
            <a:ext cx="2156631" cy="36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592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quam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2341095"/>
            <a:ext cx="2689051" cy="37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165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bait</a:t>
            </a:r>
          </a:p>
        </p:txBody>
      </p:sp>
    </p:spTree>
    <p:extLst>
      <p:ext uri="{BB962C8B-B14F-4D97-AF65-F5344CB8AC3E}">
        <p14:creationId xmlns:p14="http://schemas.microsoft.com/office/powerpoint/2010/main" val="395900925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powder</a:t>
            </a:r>
          </a:p>
        </p:txBody>
      </p:sp>
    </p:spTree>
    <p:extLst>
      <p:ext uri="{BB962C8B-B14F-4D97-AF65-F5344CB8AC3E}">
        <p14:creationId xmlns:p14="http://schemas.microsoft.com/office/powerpoint/2010/main" val="310700873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quig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2" y="2157126"/>
            <a:ext cx="2500445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0918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dart</a:t>
            </a:r>
          </a:p>
        </p:txBody>
      </p:sp>
    </p:spTree>
    <p:extLst>
      <p:ext uri="{BB962C8B-B14F-4D97-AF65-F5344CB8AC3E}">
        <p14:creationId xmlns:p14="http://schemas.microsoft.com/office/powerpoint/2010/main" val="2635512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quigh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1" y="2388636"/>
            <a:ext cx="2353234" cy="3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5273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395576536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/>
              <a:t>yigh</a:t>
            </a:r>
            <a:endParaRPr lang="en-GB" sz="1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0" y="2169710"/>
            <a:ext cx="2355920" cy="3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6142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quack</a:t>
            </a:r>
          </a:p>
        </p:txBody>
      </p:sp>
    </p:spTree>
    <p:extLst>
      <p:ext uri="{BB962C8B-B14F-4D97-AF65-F5344CB8AC3E}">
        <p14:creationId xmlns:p14="http://schemas.microsoft.com/office/powerpoint/2010/main" val="317203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chip</a:t>
            </a:r>
          </a:p>
        </p:txBody>
      </p:sp>
    </p:spTree>
    <p:extLst>
      <p:ext uri="{BB962C8B-B14F-4D97-AF65-F5344CB8AC3E}">
        <p14:creationId xmlns:p14="http://schemas.microsoft.com/office/powerpoint/2010/main" val="183561431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0723" y="2504259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shan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2" y="2516445"/>
            <a:ext cx="2203290" cy="2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791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rang</a:t>
            </a:r>
          </a:p>
        </p:txBody>
      </p:sp>
    </p:spTree>
    <p:extLst>
      <p:ext uri="{BB962C8B-B14F-4D97-AF65-F5344CB8AC3E}">
        <p14:creationId xmlns:p14="http://schemas.microsoft.com/office/powerpoint/2010/main" val="275522508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jog</a:t>
            </a:r>
          </a:p>
        </p:txBody>
      </p:sp>
    </p:spTree>
    <p:extLst>
      <p:ext uri="{BB962C8B-B14F-4D97-AF65-F5344CB8AC3E}">
        <p14:creationId xmlns:p14="http://schemas.microsoft.com/office/powerpoint/2010/main" val="424249675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thep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2" y="2157126"/>
            <a:ext cx="2500445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4188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reef</a:t>
            </a:r>
          </a:p>
        </p:txBody>
      </p:sp>
    </p:spTree>
    <p:extLst>
      <p:ext uri="{BB962C8B-B14F-4D97-AF65-F5344CB8AC3E}">
        <p14:creationId xmlns:p14="http://schemas.microsoft.com/office/powerpoint/2010/main" val="364338095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thizz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1" y="2388636"/>
            <a:ext cx="2353234" cy="3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3765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chin</a:t>
            </a:r>
          </a:p>
        </p:txBody>
      </p:sp>
    </p:spTree>
    <p:extLst>
      <p:ext uri="{BB962C8B-B14F-4D97-AF65-F5344CB8AC3E}">
        <p14:creationId xmlns:p14="http://schemas.microsoft.com/office/powerpoint/2010/main" val="264992259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varn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9" y="1816385"/>
            <a:ext cx="1724695" cy="37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7273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rocker</a:t>
            </a:r>
          </a:p>
        </p:txBody>
      </p:sp>
    </p:spTree>
    <p:extLst>
      <p:ext uri="{BB962C8B-B14F-4D97-AF65-F5344CB8AC3E}">
        <p14:creationId xmlns:p14="http://schemas.microsoft.com/office/powerpoint/2010/main" val="364633566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vash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9" y="1981197"/>
            <a:ext cx="2025396" cy="3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cheem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2341095"/>
            <a:ext cx="2689051" cy="37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963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fighters</a:t>
            </a:r>
          </a:p>
        </p:txBody>
      </p:sp>
    </p:spTree>
    <p:extLst>
      <p:ext uri="{BB962C8B-B14F-4D97-AF65-F5344CB8AC3E}">
        <p14:creationId xmlns:p14="http://schemas.microsoft.com/office/powerpoint/2010/main" val="31993351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vus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2" y="2157126"/>
            <a:ext cx="2500445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5778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wob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9" y="1816385"/>
            <a:ext cx="1724695" cy="37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978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yazz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9" y="1981197"/>
            <a:ext cx="2025396" cy="3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516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zigh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2341095"/>
            <a:ext cx="2689051" cy="37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872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wig</a:t>
            </a:r>
          </a:p>
        </p:txBody>
      </p:sp>
    </p:spTree>
    <p:extLst>
      <p:ext uri="{BB962C8B-B14F-4D97-AF65-F5344CB8AC3E}">
        <p14:creationId xmlns:p14="http://schemas.microsoft.com/office/powerpoint/2010/main" val="409752089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zight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04" y="2194448"/>
            <a:ext cx="2259267" cy="38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216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thin</a:t>
            </a:r>
          </a:p>
        </p:txBody>
      </p:sp>
    </p:spTree>
    <p:extLst>
      <p:ext uri="{BB962C8B-B14F-4D97-AF65-F5344CB8AC3E}">
        <p14:creationId xmlns:p14="http://schemas.microsoft.com/office/powerpoint/2010/main" val="146113876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zim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2" y="2157126"/>
            <a:ext cx="2500445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6074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longer</a:t>
            </a:r>
          </a:p>
        </p:txBody>
      </p:sp>
    </p:spTree>
    <p:extLst>
      <p:ext uri="{BB962C8B-B14F-4D97-AF65-F5344CB8AC3E}">
        <p14:creationId xmlns:p14="http://schemas.microsoft.com/office/powerpoint/2010/main" val="2921003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chop</a:t>
            </a:r>
          </a:p>
        </p:txBody>
      </p:sp>
    </p:spTree>
    <p:extLst>
      <p:ext uri="{BB962C8B-B14F-4D97-AF65-F5344CB8AC3E}">
        <p14:creationId xmlns:p14="http://schemas.microsoft.com/office/powerpoint/2010/main" val="120259486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zong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2" y="2665068"/>
            <a:ext cx="2800082" cy="32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7730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zow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1" y="2388636"/>
            <a:ext cx="2353234" cy="3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5269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zuch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2" y="2665068"/>
            <a:ext cx="2800082" cy="32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2946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sing</a:t>
            </a:r>
          </a:p>
        </p:txBody>
      </p:sp>
    </p:spTree>
    <p:extLst>
      <p:ext uri="{BB962C8B-B14F-4D97-AF65-F5344CB8AC3E}">
        <p14:creationId xmlns:p14="http://schemas.microsoft.com/office/powerpoint/2010/main" val="129000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chum</a:t>
            </a:r>
          </a:p>
        </p:txBody>
      </p:sp>
    </p:spTree>
    <p:extLst>
      <p:ext uri="{BB962C8B-B14F-4D97-AF65-F5344CB8AC3E}">
        <p14:creationId xmlns:p14="http://schemas.microsoft.com/office/powerpoint/2010/main" val="381009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cobweb</a:t>
            </a:r>
          </a:p>
        </p:txBody>
      </p:sp>
    </p:spTree>
    <p:extLst>
      <p:ext uri="{BB962C8B-B14F-4D97-AF65-F5344CB8AC3E}">
        <p14:creationId xmlns:p14="http://schemas.microsoft.com/office/powerpoint/2010/main" val="1186664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coin</a:t>
            </a:r>
          </a:p>
        </p:txBody>
      </p:sp>
    </p:spTree>
    <p:extLst>
      <p:ext uri="{BB962C8B-B14F-4D97-AF65-F5344CB8AC3E}">
        <p14:creationId xmlns:p14="http://schemas.microsoft.com/office/powerpoint/2010/main" val="3199774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dinner</a:t>
            </a:r>
          </a:p>
        </p:txBody>
      </p:sp>
    </p:spTree>
    <p:extLst>
      <p:ext uri="{BB962C8B-B14F-4D97-AF65-F5344CB8AC3E}">
        <p14:creationId xmlns:p14="http://schemas.microsoft.com/office/powerpoint/2010/main" val="900566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garm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2" y="2665068"/>
            <a:ext cx="2800082" cy="32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5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doom</a:t>
            </a:r>
          </a:p>
        </p:txBody>
      </p:sp>
    </p:spTree>
    <p:extLst>
      <p:ext uri="{BB962C8B-B14F-4D97-AF65-F5344CB8AC3E}">
        <p14:creationId xmlns:p14="http://schemas.microsoft.com/office/powerpoint/2010/main" val="4022585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190067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0723" y="2504259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darp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2" y="2516445"/>
            <a:ext cx="2203290" cy="2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fair</a:t>
            </a:r>
          </a:p>
        </p:txBody>
      </p:sp>
    </p:spTree>
    <p:extLst>
      <p:ext uri="{BB962C8B-B14F-4D97-AF65-F5344CB8AC3E}">
        <p14:creationId xmlns:p14="http://schemas.microsoft.com/office/powerpoint/2010/main" val="1752325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feel</a:t>
            </a:r>
          </a:p>
        </p:txBody>
      </p:sp>
    </p:spTree>
    <p:extLst>
      <p:ext uri="{BB962C8B-B14F-4D97-AF65-F5344CB8AC3E}">
        <p14:creationId xmlns:p14="http://schemas.microsoft.com/office/powerpoint/2010/main" val="53464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aim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pown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1" y="2267339"/>
            <a:ext cx="2074038" cy="37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87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farm</a:t>
            </a:r>
          </a:p>
        </p:txBody>
      </p:sp>
    </p:spTree>
    <p:extLst>
      <p:ext uri="{BB962C8B-B14F-4D97-AF65-F5344CB8AC3E}">
        <p14:creationId xmlns:p14="http://schemas.microsoft.com/office/powerpoint/2010/main" val="3786193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fix</a:t>
            </a:r>
          </a:p>
        </p:txBody>
      </p:sp>
    </p:spTree>
    <p:extLst>
      <p:ext uri="{BB962C8B-B14F-4D97-AF65-F5344CB8AC3E}">
        <p14:creationId xmlns:p14="http://schemas.microsoft.com/office/powerpoint/2010/main" val="2650640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fur</a:t>
            </a:r>
          </a:p>
        </p:txBody>
      </p:sp>
    </p:spTree>
    <p:extLst>
      <p:ext uri="{BB962C8B-B14F-4D97-AF65-F5344CB8AC3E}">
        <p14:creationId xmlns:p14="http://schemas.microsoft.com/office/powerpoint/2010/main" val="247605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jang</a:t>
            </a:r>
            <a:endParaRPr lang="en-GB" sz="1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1" y="2267339"/>
            <a:ext cx="2074038" cy="37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2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527338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dax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9" y="1816385"/>
            <a:ext cx="1724695" cy="37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0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66701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goat</a:t>
            </a:r>
          </a:p>
        </p:txBody>
      </p:sp>
    </p:spTree>
    <p:extLst>
      <p:ext uri="{BB962C8B-B14F-4D97-AF65-F5344CB8AC3E}">
        <p14:creationId xmlns:p14="http://schemas.microsoft.com/office/powerpoint/2010/main" val="138106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4590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poit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5" y="2540001"/>
            <a:ext cx="2786979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ain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9" y="1816385"/>
            <a:ext cx="1724695" cy="37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08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hang</a:t>
            </a:r>
          </a:p>
        </p:txBody>
      </p:sp>
    </p:spTree>
    <p:extLst>
      <p:ext uri="{BB962C8B-B14F-4D97-AF65-F5344CB8AC3E}">
        <p14:creationId xmlns:p14="http://schemas.microsoft.com/office/powerpoint/2010/main" val="3266924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260183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ving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2146916"/>
            <a:ext cx="2156631" cy="36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98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hood</a:t>
            </a:r>
          </a:p>
        </p:txBody>
      </p:sp>
    </p:spTree>
    <p:extLst>
      <p:ext uri="{BB962C8B-B14F-4D97-AF65-F5344CB8AC3E}">
        <p14:creationId xmlns:p14="http://schemas.microsoft.com/office/powerpoint/2010/main" val="761692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doin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9" y="1981197"/>
            <a:ext cx="2025396" cy="3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4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horn</a:t>
            </a:r>
          </a:p>
        </p:txBody>
      </p:sp>
    </p:spTree>
    <p:extLst>
      <p:ext uri="{BB962C8B-B14F-4D97-AF65-F5344CB8AC3E}">
        <p14:creationId xmlns:p14="http://schemas.microsoft.com/office/powerpoint/2010/main" val="739673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701992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fazz</a:t>
            </a:r>
            <a:endParaRPr lang="en-GB" sz="1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1" y="2267339"/>
            <a:ext cx="2074038" cy="37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69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jam</a:t>
            </a:r>
          </a:p>
        </p:txBody>
      </p:sp>
    </p:spTree>
    <p:extLst>
      <p:ext uri="{BB962C8B-B14F-4D97-AF65-F5344CB8AC3E}">
        <p14:creationId xmlns:p14="http://schemas.microsoft.com/office/powerpoint/2010/main" val="732669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yair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0" y="2169710"/>
            <a:ext cx="2355920" cy="3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jix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04" y="2194448"/>
            <a:ext cx="2259267" cy="38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51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jazz</a:t>
            </a:r>
          </a:p>
        </p:txBody>
      </p:sp>
    </p:spTree>
    <p:extLst>
      <p:ext uri="{BB962C8B-B14F-4D97-AF65-F5344CB8AC3E}">
        <p14:creationId xmlns:p14="http://schemas.microsoft.com/office/powerpoint/2010/main" val="21077286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jet</a:t>
            </a:r>
          </a:p>
        </p:txBody>
      </p:sp>
    </p:spTree>
    <p:extLst>
      <p:ext uri="{BB962C8B-B14F-4D97-AF65-F5344CB8AC3E}">
        <p14:creationId xmlns:p14="http://schemas.microsoft.com/office/powerpoint/2010/main" val="32516268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gorn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9" y="1816385"/>
            <a:ext cx="1724695" cy="37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9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lair</a:t>
            </a:r>
          </a:p>
        </p:txBody>
      </p:sp>
    </p:spTree>
    <p:extLst>
      <p:ext uri="{BB962C8B-B14F-4D97-AF65-F5344CB8AC3E}">
        <p14:creationId xmlns:p14="http://schemas.microsoft.com/office/powerpoint/2010/main" val="2629174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4590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zem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5" y="2540001"/>
            <a:ext cx="2786979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44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lightning</a:t>
            </a:r>
          </a:p>
        </p:txBody>
      </p:sp>
    </p:spTree>
    <p:extLst>
      <p:ext uri="{BB962C8B-B14F-4D97-AF65-F5344CB8AC3E}">
        <p14:creationId xmlns:p14="http://schemas.microsoft.com/office/powerpoint/2010/main" val="2305548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vark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0" y="2169710"/>
            <a:ext cx="2355920" cy="3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4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liquid</a:t>
            </a:r>
          </a:p>
        </p:txBody>
      </p:sp>
    </p:spTree>
    <p:extLst>
      <p:ext uri="{BB962C8B-B14F-4D97-AF65-F5344CB8AC3E}">
        <p14:creationId xmlns:p14="http://schemas.microsoft.com/office/powerpoint/2010/main" val="1961676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thard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2341095"/>
            <a:ext cx="2689051" cy="37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77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rog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9" y="1981197"/>
            <a:ext cx="2025396" cy="3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boat</a:t>
            </a:r>
          </a:p>
        </p:txBody>
      </p:sp>
    </p:spTree>
    <p:extLst>
      <p:ext uri="{BB962C8B-B14F-4D97-AF65-F5344CB8AC3E}">
        <p14:creationId xmlns:p14="http://schemas.microsoft.com/office/powerpoint/2010/main" val="1344476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2111998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ched</a:t>
            </a:r>
            <a:endParaRPr lang="en-GB" sz="1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1" y="2267339"/>
            <a:ext cx="2074038" cy="37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293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main</a:t>
            </a:r>
          </a:p>
        </p:txBody>
      </p:sp>
    </p:spTree>
    <p:extLst>
      <p:ext uri="{BB962C8B-B14F-4D97-AF65-F5344CB8AC3E}">
        <p14:creationId xmlns:p14="http://schemas.microsoft.com/office/powerpoint/2010/main" val="26742414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jorb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1" y="2388636"/>
            <a:ext cx="2353234" cy="3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96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manure</a:t>
            </a:r>
          </a:p>
        </p:txBody>
      </p:sp>
    </p:spTree>
    <p:extLst>
      <p:ext uri="{BB962C8B-B14F-4D97-AF65-F5344CB8AC3E}">
        <p14:creationId xmlns:p14="http://schemas.microsoft.com/office/powerpoint/2010/main" val="4321393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theen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04" y="2194448"/>
            <a:ext cx="2259267" cy="38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0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zoal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1" y="2388636"/>
            <a:ext cx="2353234" cy="3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965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28764993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midnight</a:t>
            </a:r>
          </a:p>
        </p:txBody>
      </p:sp>
    </p:spTree>
    <p:extLst>
      <p:ext uri="{BB962C8B-B14F-4D97-AF65-F5344CB8AC3E}">
        <p14:creationId xmlns:p14="http://schemas.microsoft.com/office/powerpoint/2010/main" val="25334470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lail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9" y="1816385"/>
            <a:ext cx="1724695" cy="37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7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queet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04" y="2194448"/>
            <a:ext cx="2259267" cy="38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227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mix</a:t>
            </a:r>
          </a:p>
        </p:txBody>
      </p:sp>
    </p:spTree>
    <p:extLst>
      <p:ext uri="{BB962C8B-B14F-4D97-AF65-F5344CB8AC3E}">
        <p14:creationId xmlns:p14="http://schemas.microsoft.com/office/powerpoint/2010/main" val="11871535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shog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1" y="2267339"/>
            <a:ext cx="2074038" cy="37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381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4590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thait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5" y="2540001"/>
            <a:ext cx="2786979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417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modern</a:t>
            </a:r>
          </a:p>
        </p:txBody>
      </p:sp>
    </p:spTree>
    <p:extLst>
      <p:ext uri="{BB962C8B-B14F-4D97-AF65-F5344CB8AC3E}">
        <p14:creationId xmlns:p14="http://schemas.microsoft.com/office/powerpoint/2010/main" val="28308946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quock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2" y="2665068"/>
            <a:ext cx="2800082" cy="32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946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moth</a:t>
            </a:r>
          </a:p>
        </p:txBody>
      </p:sp>
    </p:spTree>
    <p:extLst>
      <p:ext uri="{BB962C8B-B14F-4D97-AF65-F5344CB8AC3E}">
        <p14:creationId xmlns:p14="http://schemas.microsoft.com/office/powerpoint/2010/main" val="29229691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lart</a:t>
            </a:r>
            <a:endParaRPr lang="en-GB" sz="1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0" y="2169710"/>
            <a:ext cx="2355920" cy="3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168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nigh</a:t>
            </a:r>
          </a:p>
        </p:txBody>
      </p:sp>
    </p:spTree>
    <p:extLst>
      <p:ext uri="{BB962C8B-B14F-4D97-AF65-F5344CB8AC3E}">
        <p14:creationId xmlns:p14="http://schemas.microsoft.com/office/powerpoint/2010/main" val="28126301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chorm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2" y="2157126"/>
            <a:ext cx="2500445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842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giving</a:t>
            </a:r>
          </a:p>
        </p:txBody>
      </p:sp>
    </p:spTree>
    <p:extLst>
      <p:ext uri="{BB962C8B-B14F-4D97-AF65-F5344CB8AC3E}">
        <p14:creationId xmlns:p14="http://schemas.microsoft.com/office/powerpoint/2010/main" val="235065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born</a:t>
            </a:r>
          </a:p>
        </p:txBody>
      </p:sp>
    </p:spTree>
    <p:extLst>
      <p:ext uri="{BB962C8B-B14F-4D97-AF65-F5344CB8AC3E}">
        <p14:creationId xmlns:p14="http://schemas.microsoft.com/office/powerpoint/2010/main" val="5851278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person</a:t>
            </a:r>
          </a:p>
        </p:txBody>
      </p:sp>
    </p:spTree>
    <p:extLst>
      <p:ext uri="{BB962C8B-B14F-4D97-AF65-F5344CB8AC3E}">
        <p14:creationId xmlns:p14="http://schemas.microsoft.com/office/powerpoint/2010/main" val="34315802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shick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2146916"/>
            <a:ext cx="2156631" cy="36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641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queen</a:t>
            </a:r>
          </a:p>
        </p:txBody>
      </p:sp>
    </p:spTree>
    <p:extLst>
      <p:ext uri="{BB962C8B-B14F-4D97-AF65-F5344CB8AC3E}">
        <p14:creationId xmlns:p14="http://schemas.microsoft.com/office/powerpoint/2010/main" val="10753754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zear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1" y="2267339"/>
            <a:ext cx="2074038" cy="37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51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quick</a:t>
            </a:r>
          </a:p>
        </p:txBody>
      </p:sp>
    </p:spTree>
    <p:extLst>
      <p:ext uri="{BB962C8B-B14F-4D97-AF65-F5344CB8AC3E}">
        <p14:creationId xmlns:p14="http://schemas.microsoft.com/office/powerpoint/2010/main" val="26978979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0723" y="2504259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hing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2" y="2516445"/>
            <a:ext cx="2203290" cy="2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007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quit</a:t>
            </a:r>
          </a:p>
        </p:txBody>
      </p:sp>
    </p:spTree>
    <p:extLst>
      <p:ext uri="{BB962C8B-B14F-4D97-AF65-F5344CB8AC3E}">
        <p14:creationId xmlns:p14="http://schemas.microsoft.com/office/powerpoint/2010/main" val="33379021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beard</a:t>
            </a:r>
          </a:p>
        </p:txBody>
      </p:sp>
    </p:spTree>
    <p:extLst>
      <p:ext uri="{BB962C8B-B14F-4D97-AF65-F5344CB8AC3E}">
        <p14:creationId xmlns:p14="http://schemas.microsoft.com/office/powerpoint/2010/main" val="41445058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yell</a:t>
            </a:r>
          </a:p>
        </p:txBody>
      </p:sp>
    </p:spTree>
    <p:extLst>
      <p:ext uri="{BB962C8B-B14F-4D97-AF65-F5344CB8AC3E}">
        <p14:creationId xmlns:p14="http://schemas.microsoft.com/office/powerpoint/2010/main" val="27451257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river</a:t>
            </a:r>
          </a:p>
        </p:txBody>
      </p:sp>
    </p:spTree>
    <p:extLst>
      <p:ext uri="{BB962C8B-B14F-4D97-AF65-F5344CB8AC3E}">
        <p14:creationId xmlns:p14="http://schemas.microsoft.com/office/powerpoint/2010/main" val="363165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buzz</a:t>
            </a:r>
          </a:p>
        </p:txBody>
      </p:sp>
    </p:spTree>
    <p:extLst>
      <p:ext uri="{BB962C8B-B14F-4D97-AF65-F5344CB8AC3E}">
        <p14:creationId xmlns:p14="http://schemas.microsoft.com/office/powerpoint/2010/main" val="41459416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4590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vol</a:t>
            </a:r>
            <a:endParaRPr lang="en-GB" sz="13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5" y="2540001"/>
            <a:ext cx="2786979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738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road</a:t>
            </a:r>
          </a:p>
        </p:txBody>
      </p:sp>
    </p:spTree>
    <p:extLst>
      <p:ext uri="{BB962C8B-B14F-4D97-AF65-F5344CB8AC3E}">
        <p14:creationId xmlns:p14="http://schemas.microsoft.com/office/powerpoint/2010/main" val="5601366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bish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9" y="1981197"/>
            <a:ext cx="2025396" cy="3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9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roof</a:t>
            </a:r>
          </a:p>
        </p:txBody>
      </p:sp>
    </p:spTree>
    <p:extLst>
      <p:ext uri="{BB962C8B-B14F-4D97-AF65-F5344CB8AC3E}">
        <p14:creationId xmlns:p14="http://schemas.microsoft.com/office/powerpoint/2010/main" val="9553377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/>
              <a:t>chob</a:t>
            </a:r>
            <a:endParaRPr lang="en-GB" sz="1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04" y="2194448"/>
            <a:ext cx="2259267" cy="38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39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rush</a:t>
            </a:r>
          </a:p>
        </p:txBody>
      </p:sp>
    </p:spTree>
    <p:extLst>
      <p:ext uri="{BB962C8B-B14F-4D97-AF65-F5344CB8AC3E}">
        <p14:creationId xmlns:p14="http://schemas.microsoft.com/office/powerpoint/2010/main" val="38140905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sail</a:t>
            </a:r>
          </a:p>
        </p:txBody>
      </p:sp>
    </p:spTree>
    <p:extLst>
      <p:ext uri="{BB962C8B-B14F-4D97-AF65-F5344CB8AC3E}">
        <p14:creationId xmlns:p14="http://schemas.microsoft.com/office/powerpoint/2010/main" val="29473385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523" y="2157126"/>
            <a:ext cx="5173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vook</a:t>
            </a:r>
            <a:endParaRPr lang="en-GB" sz="1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2341095"/>
            <a:ext cx="2689051" cy="37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279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see</a:t>
            </a:r>
          </a:p>
        </p:txBody>
      </p:sp>
    </p:spTree>
    <p:extLst>
      <p:ext uri="{BB962C8B-B14F-4D97-AF65-F5344CB8AC3E}">
        <p14:creationId xmlns:p14="http://schemas.microsoft.com/office/powerpoint/2010/main" val="41062202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vel 5 Icon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9" name="Level 4 Ic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8" name="Level 3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7" name="Level 2 Icon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46770"/>
            <a:ext cx="1691680" cy="675827"/>
          </a:xfrm>
          <a:prstGeom prst="rect">
            <a:avLst/>
          </a:prstGeom>
        </p:spPr>
      </p:pic>
      <p:pic>
        <p:nvPicPr>
          <p:cNvPr id="10" name="Generic Ico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64" y="347785"/>
            <a:ext cx="1695796" cy="677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27" y="2169518"/>
            <a:ext cx="751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/>
              <a:t>shed</a:t>
            </a:r>
          </a:p>
        </p:txBody>
      </p:sp>
    </p:spTree>
    <p:extLst>
      <p:ext uri="{BB962C8B-B14F-4D97-AF65-F5344CB8AC3E}">
        <p14:creationId xmlns:p14="http://schemas.microsoft.com/office/powerpoint/2010/main" val="280525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16F089-F2E1-4276-B948-8CC555B846F5}" vid="{7C655760-D899-4E3C-A28E-EFACF17C9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191</Words>
  <Application>Microsoft Office PowerPoint</Application>
  <PresentationFormat>On-screen Show (4:3)</PresentationFormat>
  <Paragraphs>191</Paragraphs>
  <Slides>193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193</vt:i4>
      </vt:variant>
    </vt:vector>
  </HeadingPairs>
  <TitlesOfParts>
    <vt:vector size="198" baseType="lpstr">
      <vt:lpstr>Twinkl</vt:lpstr>
      <vt:lpstr>Tuffy-TTF</vt:lpstr>
      <vt:lpstr>Arial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Charlotte Walker</dc:creator>
  <cp:lastModifiedBy>Wendy Edwards</cp:lastModifiedBy>
  <cp:revision>6</cp:revision>
  <dcterms:created xsi:type="dcterms:W3CDTF">2019-04-16T10:00:59Z</dcterms:created>
  <dcterms:modified xsi:type="dcterms:W3CDTF">2026-05-12T13:27:49Z</dcterms:modified>
</cp:coreProperties>
</file>