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8"/>
  </p:notesMasterIdLst>
  <p:handoutMasterIdLst>
    <p:handoutMasterId r:id="rId139"/>
  </p:handoutMasterIdLst>
  <p:sldIdLst>
    <p:sldId id="258" r:id="rId2"/>
    <p:sldId id="430" r:id="rId3"/>
    <p:sldId id="294" r:id="rId4"/>
    <p:sldId id="297" r:id="rId5"/>
    <p:sldId id="298" r:id="rId6"/>
    <p:sldId id="299" r:id="rId7"/>
    <p:sldId id="300" r:id="rId8"/>
    <p:sldId id="296" r:id="rId9"/>
    <p:sldId id="301" r:id="rId10"/>
    <p:sldId id="369" r:id="rId11"/>
    <p:sldId id="302" r:id="rId12"/>
    <p:sldId id="370" r:id="rId13"/>
    <p:sldId id="303" r:id="rId14"/>
    <p:sldId id="304" r:id="rId15"/>
    <p:sldId id="371" r:id="rId16"/>
    <p:sldId id="305" r:id="rId17"/>
    <p:sldId id="372" r:id="rId18"/>
    <p:sldId id="306" r:id="rId19"/>
    <p:sldId id="373" r:id="rId20"/>
    <p:sldId id="307" r:id="rId21"/>
    <p:sldId id="374" r:id="rId22"/>
    <p:sldId id="308" r:id="rId23"/>
    <p:sldId id="375" r:id="rId24"/>
    <p:sldId id="309" r:id="rId25"/>
    <p:sldId id="376" r:id="rId26"/>
    <p:sldId id="310" r:id="rId27"/>
    <p:sldId id="377" r:id="rId28"/>
    <p:sldId id="311" r:id="rId29"/>
    <p:sldId id="378" r:id="rId30"/>
    <p:sldId id="313" r:id="rId31"/>
    <p:sldId id="379" r:id="rId32"/>
    <p:sldId id="314" r:id="rId33"/>
    <p:sldId id="380" r:id="rId34"/>
    <p:sldId id="381" r:id="rId35"/>
    <p:sldId id="315" r:id="rId36"/>
    <p:sldId id="382" r:id="rId37"/>
    <p:sldId id="316" r:id="rId38"/>
    <p:sldId id="383" r:id="rId39"/>
    <p:sldId id="317" r:id="rId40"/>
    <p:sldId id="384" r:id="rId41"/>
    <p:sldId id="318" r:id="rId42"/>
    <p:sldId id="385" r:id="rId43"/>
    <p:sldId id="319" r:id="rId44"/>
    <p:sldId id="386" r:id="rId45"/>
    <p:sldId id="320" r:id="rId46"/>
    <p:sldId id="321" r:id="rId47"/>
    <p:sldId id="387" r:id="rId48"/>
    <p:sldId id="322" r:id="rId49"/>
    <p:sldId id="323" r:id="rId50"/>
    <p:sldId id="388" r:id="rId51"/>
    <p:sldId id="324" r:id="rId52"/>
    <p:sldId id="389" r:id="rId53"/>
    <p:sldId id="325" r:id="rId54"/>
    <p:sldId id="390" r:id="rId55"/>
    <p:sldId id="423" r:id="rId56"/>
    <p:sldId id="326" r:id="rId57"/>
    <p:sldId id="428" r:id="rId58"/>
    <p:sldId id="327" r:id="rId59"/>
    <p:sldId id="392" r:id="rId60"/>
    <p:sldId id="328" r:id="rId61"/>
    <p:sldId id="393" r:id="rId62"/>
    <p:sldId id="329" r:id="rId63"/>
    <p:sldId id="394" r:id="rId64"/>
    <p:sldId id="330" r:id="rId65"/>
    <p:sldId id="395" r:id="rId66"/>
    <p:sldId id="331" r:id="rId67"/>
    <p:sldId id="396" r:id="rId68"/>
    <p:sldId id="332" r:id="rId69"/>
    <p:sldId id="397" r:id="rId70"/>
    <p:sldId id="333" r:id="rId71"/>
    <p:sldId id="398" r:id="rId72"/>
    <p:sldId id="334" r:id="rId73"/>
    <p:sldId id="399" r:id="rId74"/>
    <p:sldId id="335" r:id="rId75"/>
    <p:sldId id="400" r:id="rId76"/>
    <p:sldId id="336" r:id="rId77"/>
    <p:sldId id="401" r:id="rId78"/>
    <p:sldId id="337" r:id="rId79"/>
    <p:sldId id="402" r:id="rId80"/>
    <p:sldId id="338" r:id="rId81"/>
    <p:sldId id="403" r:id="rId82"/>
    <p:sldId id="339" r:id="rId83"/>
    <p:sldId id="404" r:id="rId84"/>
    <p:sldId id="340" r:id="rId85"/>
    <p:sldId id="405" r:id="rId86"/>
    <p:sldId id="341" r:id="rId87"/>
    <p:sldId id="406" r:id="rId88"/>
    <p:sldId id="342" r:id="rId89"/>
    <p:sldId id="407" r:id="rId90"/>
    <p:sldId id="343" r:id="rId91"/>
    <p:sldId id="408" r:id="rId92"/>
    <p:sldId id="344" r:id="rId93"/>
    <p:sldId id="409" r:id="rId94"/>
    <p:sldId id="345" r:id="rId95"/>
    <p:sldId id="410" r:id="rId96"/>
    <p:sldId id="346" r:id="rId97"/>
    <p:sldId id="411" r:id="rId98"/>
    <p:sldId id="347" r:id="rId99"/>
    <p:sldId id="412" r:id="rId100"/>
    <p:sldId id="348" r:id="rId101"/>
    <p:sldId id="413" r:id="rId102"/>
    <p:sldId id="349" r:id="rId103"/>
    <p:sldId id="414" r:id="rId104"/>
    <p:sldId id="350" r:id="rId105"/>
    <p:sldId id="415" r:id="rId106"/>
    <p:sldId id="351" r:id="rId107"/>
    <p:sldId id="416" r:id="rId108"/>
    <p:sldId id="352" r:id="rId109"/>
    <p:sldId id="417" r:id="rId110"/>
    <p:sldId id="353" r:id="rId111"/>
    <p:sldId id="418" r:id="rId112"/>
    <p:sldId id="354" r:id="rId113"/>
    <p:sldId id="419" r:id="rId114"/>
    <p:sldId id="355" r:id="rId115"/>
    <p:sldId id="420" r:id="rId116"/>
    <p:sldId id="356" r:id="rId117"/>
    <p:sldId id="421" r:id="rId118"/>
    <p:sldId id="357" r:id="rId119"/>
    <p:sldId id="422" r:id="rId120"/>
    <p:sldId id="358" r:id="rId121"/>
    <p:sldId id="429" r:id="rId122"/>
    <p:sldId id="359" r:id="rId123"/>
    <p:sldId id="424" r:id="rId124"/>
    <p:sldId id="360" r:id="rId125"/>
    <p:sldId id="425" r:id="rId126"/>
    <p:sldId id="361" r:id="rId127"/>
    <p:sldId id="426" r:id="rId128"/>
    <p:sldId id="362" r:id="rId129"/>
    <p:sldId id="427" r:id="rId130"/>
    <p:sldId id="363" r:id="rId131"/>
    <p:sldId id="364" r:id="rId132"/>
    <p:sldId id="365" r:id="rId133"/>
    <p:sldId id="366" r:id="rId134"/>
    <p:sldId id="367" r:id="rId135"/>
    <p:sldId id="368" r:id="rId136"/>
    <p:sldId id="267" r:id="rId137"/>
  </p:sldIdLst>
  <p:sldSz cx="9144000" cy="6858000" type="screen4x3"/>
  <p:notesSz cx="6858000" cy="9144000"/>
  <p:embeddedFontLst>
    <p:embeddedFont>
      <p:font typeface="Twinkl" panose="020B0604020202020204" charset="0"/>
      <p:regular r:id="rId140"/>
      <p:bold r:id="rId141"/>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D82233"/>
    <a:srgbClr val="AEE9EC"/>
    <a:srgbClr val="D83A5E"/>
    <a:srgbClr val="2DB6BC"/>
    <a:srgbClr val="F5CFD8"/>
    <a:srgbClr val="FAB001"/>
    <a:srgbClr val="8D358B"/>
    <a:srgbClr val="F08115"/>
    <a:srgbClr val="FFF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85" d="100"/>
          <a:sy n="85" d="100"/>
        </p:scale>
        <p:origin x="1406" y="67"/>
      </p:cViewPr>
      <p:guideLst>
        <p:guide orient="horz" pos="2160"/>
        <p:guide pos="2880"/>
      </p:guideLst>
    </p:cSldViewPr>
  </p:slideViewPr>
  <p:notesTextViewPr>
    <p:cViewPr>
      <p:scale>
        <a:sx n="1" d="1"/>
        <a:sy n="1" d="1"/>
      </p:scale>
      <p:origin x="0" y="0"/>
    </p:cViewPr>
  </p:notesTextViewPr>
  <p:sorterViewPr>
    <p:cViewPr>
      <p:scale>
        <a:sx n="100" d="100"/>
        <a:sy n="100" d="100"/>
      </p:scale>
      <p:origin x="0" y="-30432"/>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1.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dirty="0">
              <a:latin typeface="Twinkl"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EBCAB23E-5E8D-4EE2-83B5-ED1C61A16838}" type="datetimeFigureOut">
              <a:rPr lang="en-GB">
                <a:latin typeface="Twinkl" pitchFamily="2" charset="0"/>
              </a:rPr>
              <a:pPr>
                <a:defRPr/>
              </a:pPr>
              <a:t>12/05/2026</a:t>
            </a:fld>
            <a:endParaRPr lang="en-GB" dirty="0">
              <a:latin typeface="Twinkl"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dirty="0">
              <a:latin typeface="Twinkl"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8FA9FD05-3BB6-41CC-853D-2075B3AECABA}" type="slidenum">
              <a:rPr lang="en-GB">
                <a:latin typeface="Twinkl" pitchFamily="2" charset="0"/>
              </a:rPr>
              <a:pPr>
                <a:defRPr/>
              </a:pPr>
              <a:t>‹#›</a:t>
            </a:fld>
            <a:endParaRPr lang="en-GB" dirty="0">
              <a:latin typeface="Twinkl" pitchFamily="2" charset="0"/>
            </a:endParaRPr>
          </a:p>
        </p:txBody>
      </p:sp>
    </p:spTree>
    <p:extLst>
      <p:ext uri="{BB962C8B-B14F-4D97-AF65-F5344CB8AC3E}">
        <p14:creationId xmlns:p14="http://schemas.microsoft.com/office/powerpoint/2010/main" val="209165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winkl" pitchFamily="2" charset="0"/>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winkl" pitchFamily="2" charset="0"/>
              </a:defRPr>
            </a:lvl1pPr>
          </a:lstStyle>
          <a:p>
            <a:pPr>
              <a:defRPr/>
            </a:pPr>
            <a:fld id="{928FEF98-7973-4A8C-8B7D-76BB1CDE8734}" type="datetimeFigureOut">
              <a:rPr lang="en-GB" smtClean="0"/>
              <a:pPr>
                <a:defRPr/>
              </a:pPr>
              <a:t>12/05/2026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winkl" pitchFamily="2" charset="0"/>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winkl" pitchFamily="2" charset="0"/>
              </a:defRPr>
            </a:lvl1pPr>
          </a:lstStyle>
          <a:p>
            <a:pPr>
              <a:defRPr/>
            </a:pPr>
            <a:fld id="{72C48283-2588-4AA5-AB63-C726861FDEB3}" type="slidenum">
              <a:rPr lang="en-GB" smtClean="0"/>
              <a:pPr>
                <a:defRPr/>
              </a:pPr>
              <a:t>‹#›</a:t>
            </a:fld>
            <a:endParaRPr lang="en-GB" dirty="0"/>
          </a:p>
        </p:txBody>
      </p:sp>
    </p:spTree>
    <p:extLst>
      <p:ext uri="{BB962C8B-B14F-4D97-AF65-F5344CB8AC3E}">
        <p14:creationId xmlns:p14="http://schemas.microsoft.com/office/powerpoint/2010/main" val="42133543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winkl" pitchFamily="2" charset="0"/>
        <a:ea typeface="+mn-ea"/>
        <a:cs typeface="+mn-cs"/>
      </a:defRPr>
    </a:lvl1pPr>
    <a:lvl2pPr marL="457200" algn="l" rtl="0" fontAlgn="base">
      <a:spcBef>
        <a:spcPct val="30000"/>
      </a:spcBef>
      <a:spcAft>
        <a:spcPct val="0"/>
      </a:spcAft>
      <a:defRPr sz="1200" kern="1200">
        <a:solidFill>
          <a:schemeClr val="tx1"/>
        </a:solidFill>
        <a:latin typeface="Twinkl" pitchFamily="2" charset="0"/>
        <a:ea typeface="+mn-ea"/>
        <a:cs typeface="+mn-cs"/>
      </a:defRPr>
    </a:lvl2pPr>
    <a:lvl3pPr marL="914400" algn="l" rtl="0" fontAlgn="base">
      <a:spcBef>
        <a:spcPct val="30000"/>
      </a:spcBef>
      <a:spcAft>
        <a:spcPct val="0"/>
      </a:spcAft>
      <a:defRPr sz="1200" kern="1200">
        <a:solidFill>
          <a:schemeClr val="tx1"/>
        </a:solidFill>
        <a:latin typeface="Twinkl" pitchFamily="2" charset="0"/>
        <a:ea typeface="+mn-ea"/>
        <a:cs typeface="+mn-cs"/>
      </a:defRPr>
    </a:lvl3pPr>
    <a:lvl4pPr marL="1371600" algn="l" rtl="0" fontAlgn="base">
      <a:spcBef>
        <a:spcPct val="30000"/>
      </a:spcBef>
      <a:spcAft>
        <a:spcPct val="0"/>
      </a:spcAft>
      <a:defRPr sz="1200" kern="1200">
        <a:solidFill>
          <a:schemeClr val="tx1"/>
        </a:solidFill>
        <a:latin typeface="Twinkl" pitchFamily="2" charset="0"/>
        <a:ea typeface="+mn-ea"/>
        <a:cs typeface="+mn-cs"/>
      </a:defRPr>
    </a:lvl4pPr>
    <a:lvl5pPr marL="1828800" algn="l" rtl="0" fontAlgn="base">
      <a:spcBef>
        <a:spcPct val="30000"/>
      </a:spcBef>
      <a:spcAft>
        <a:spcPct val="0"/>
      </a:spcAft>
      <a:defRPr sz="1200" kern="1200">
        <a:solidFill>
          <a:schemeClr val="tx1"/>
        </a:solidFill>
        <a:latin typeface="Twink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67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7114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3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63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88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dirty="0"/>
              <a:t>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79" r:id="rId5"/>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0717" y="2157126"/>
            <a:ext cx="5173133" cy="2215991"/>
          </a:xfrm>
          <a:prstGeom prst="rect">
            <a:avLst/>
          </a:prstGeom>
          <a:noFill/>
        </p:spPr>
        <p:txBody>
          <a:bodyPr wrap="square" rtlCol="0">
            <a:spAutoFit/>
          </a:bodyPr>
          <a:lstStyle/>
          <a:p>
            <a:pPr algn="ctr"/>
            <a:r>
              <a:rPr lang="en-GB" sz="13800" dirty="0" err="1"/>
              <a:t>vay</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75340" y="2590797"/>
            <a:ext cx="3291161" cy="3539412"/>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1882088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rude</a:t>
            </a:r>
            <a:endParaRPr lang="en-GB" sz="16600" dirty="0"/>
          </a:p>
        </p:txBody>
      </p:sp>
    </p:spTree>
    <p:extLst>
      <p:ext uri="{BB962C8B-B14F-4D97-AF65-F5344CB8AC3E}">
        <p14:creationId xmlns:p14="http://schemas.microsoft.com/office/powerpoint/2010/main" val="26631939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317" y="2157126"/>
            <a:ext cx="6187177" cy="2215991"/>
          </a:xfrm>
          <a:prstGeom prst="rect">
            <a:avLst/>
          </a:prstGeom>
          <a:noFill/>
        </p:spPr>
        <p:txBody>
          <a:bodyPr wrap="square" rtlCol="0">
            <a:spAutoFit/>
          </a:bodyPr>
          <a:lstStyle/>
          <a:p>
            <a:pPr algn="ctr"/>
            <a:r>
              <a:rPr lang="en-GB" sz="13800" dirty="0" err="1"/>
              <a:t>spreme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59880" y="2194448"/>
            <a:ext cx="2259267" cy="384421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283692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use</a:t>
            </a:r>
            <a:endParaRPr lang="en-GB" sz="16600" dirty="0"/>
          </a:p>
        </p:txBody>
      </p:sp>
    </p:spTree>
    <p:extLst>
      <p:ext uri="{BB962C8B-B14F-4D97-AF65-F5344CB8AC3E}">
        <p14:creationId xmlns:p14="http://schemas.microsoft.com/office/powerpoint/2010/main" val="1594856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lete</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0759" y="2157127"/>
            <a:ext cx="2245436" cy="388153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311266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compute</a:t>
            </a:r>
            <a:endParaRPr lang="en-GB" sz="16600" dirty="0"/>
          </a:p>
        </p:txBody>
      </p:sp>
    </p:spTree>
    <p:extLst>
      <p:ext uri="{BB962C8B-B14F-4D97-AF65-F5344CB8AC3E}">
        <p14:creationId xmlns:p14="http://schemas.microsoft.com/office/powerpoint/2010/main" val="957861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6195" y="2157126"/>
            <a:ext cx="5173133" cy="2215991"/>
          </a:xfrm>
          <a:prstGeom prst="rect">
            <a:avLst/>
          </a:prstGeom>
          <a:noFill/>
        </p:spPr>
        <p:txBody>
          <a:bodyPr wrap="square" rtlCol="0">
            <a:spAutoFit/>
          </a:bodyPr>
          <a:lstStyle/>
          <a:p>
            <a:pPr algn="ctr"/>
            <a:r>
              <a:rPr lang="en-GB" sz="13800" dirty="0" err="1"/>
              <a:t>peme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00802" y="2887997"/>
            <a:ext cx="2365393" cy="3060310"/>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4097279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these</a:t>
            </a:r>
            <a:endParaRPr lang="en-GB" sz="16600" dirty="0"/>
          </a:p>
        </p:txBody>
      </p:sp>
    </p:spTree>
    <p:extLst>
      <p:ext uri="{BB962C8B-B14F-4D97-AF65-F5344CB8AC3E}">
        <p14:creationId xmlns:p14="http://schemas.microsoft.com/office/powerpoint/2010/main" val="2169005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434" y="2157126"/>
            <a:ext cx="5173133" cy="2215991"/>
          </a:xfrm>
          <a:prstGeom prst="rect">
            <a:avLst/>
          </a:prstGeom>
          <a:noFill/>
        </p:spPr>
        <p:txBody>
          <a:bodyPr wrap="square" rtlCol="0">
            <a:spAutoFit/>
          </a:bodyPr>
          <a:lstStyle/>
          <a:p>
            <a:pPr algn="ctr"/>
            <a:r>
              <a:rPr lang="en-GB" sz="13800" dirty="0" err="1"/>
              <a:t>trume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6179" y="2690521"/>
            <a:ext cx="2800082" cy="3288285"/>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297476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even</a:t>
            </a:r>
            <a:endParaRPr lang="en-GB" sz="16600" dirty="0"/>
          </a:p>
        </p:txBody>
      </p:sp>
    </p:spTree>
    <p:extLst>
      <p:ext uri="{BB962C8B-B14F-4D97-AF65-F5344CB8AC3E}">
        <p14:creationId xmlns:p14="http://schemas.microsoft.com/office/powerpoint/2010/main" val="3964750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6741" y="2157126"/>
            <a:ext cx="5173133" cy="2215991"/>
          </a:xfrm>
          <a:prstGeom prst="rect">
            <a:avLst/>
          </a:prstGeom>
          <a:noFill/>
        </p:spPr>
        <p:txBody>
          <a:bodyPr wrap="square" rtlCol="0">
            <a:spAutoFit/>
          </a:bodyPr>
          <a:lstStyle/>
          <a:p>
            <a:pPr algn="ctr"/>
            <a:r>
              <a:rPr lang="en-GB" sz="13800" dirty="0" err="1"/>
              <a:t>zute</a:t>
            </a:r>
            <a:endParaRPr lang="en-GB" sz="16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20475" y="2146915"/>
            <a:ext cx="2308436" cy="3891745"/>
          </a:xfrm>
          <a:prstGeom prst="rect">
            <a:avLst/>
          </a:prstGeom>
        </p:spPr>
      </p:pic>
      <p:pic>
        <p:nvPicPr>
          <p:cNvPr id="8"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6589261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play</a:t>
            </a:r>
            <a:endParaRPr lang="en-GB" sz="16600" dirty="0"/>
          </a:p>
        </p:txBody>
      </p:sp>
    </p:spTree>
    <p:extLst>
      <p:ext uri="{BB962C8B-B14F-4D97-AF65-F5344CB8AC3E}">
        <p14:creationId xmlns:p14="http://schemas.microsoft.com/office/powerpoint/2010/main" val="748495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complete</a:t>
            </a:r>
            <a:endParaRPr lang="en-GB" sz="16600" dirty="0"/>
          </a:p>
        </p:txBody>
      </p:sp>
    </p:spTree>
    <p:extLst>
      <p:ext uri="{BB962C8B-B14F-4D97-AF65-F5344CB8AC3E}">
        <p14:creationId xmlns:p14="http://schemas.microsoft.com/office/powerpoint/2010/main" val="27425608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9417" y="2157126"/>
            <a:ext cx="5173133" cy="2215991"/>
          </a:xfrm>
          <a:prstGeom prst="rect">
            <a:avLst/>
          </a:prstGeom>
          <a:noFill/>
        </p:spPr>
        <p:txBody>
          <a:bodyPr wrap="square" rtlCol="0">
            <a:spAutoFit/>
          </a:bodyPr>
          <a:lstStyle/>
          <a:p>
            <a:pPr algn="ctr"/>
            <a:r>
              <a:rPr lang="en-GB" sz="13800" dirty="0" err="1"/>
              <a:t>thube</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34069" y="2157126"/>
            <a:ext cx="2500444" cy="3881534"/>
          </a:xfrm>
          <a:prstGeom prst="rect">
            <a:avLst/>
          </a:prstGeom>
        </p:spPr>
      </p:pic>
    </p:spTree>
    <p:extLst>
      <p:ext uri="{BB962C8B-B14F-4D97-AF65-F5344CB8AC3E}">
        <p14:creationId xmlns:p14="http://schemas.microsoft.com/office/powerpoint/2010/main" val="2228730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extreme</a:t>
            </a:r>
            <a:endParaRPr lang="en-GB" sz="16600" dirty="0"/>
          </a:p>
        </p:txBody>
      </p:sp>
    </p:spTree>
    <p:extLst>
      <p:ext uri="{BB962C8B-B14F-4D97-AF65-F5344CB8AC3E}">
        <p14:creationId xmlns:p14="http://schemas.microsoft.com/office/powerpoint/2010/main" val="1122479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1384" y="2157126"/>
            <a:ext cx="5173133" cy="2215991"/>
          </a:xfrm>
          <a:prstGeom prst="rect">
            <a:avLst/>
          </a:prstGeom>
          <a:noFill/>
        </p:spPr>
        <p:txBody>
          <a:bodyPr wrap="square" rtlCol="0">
            <a:spAutoFit/>
          </a:bodyPr>
          <a:lstStyle/>
          <a:p>
            <a:pPr algn="ctr"/>
            <a:r>
              <a:rPr lang="en-GB" sz="13800" dirty="0" err="1"/>
              <a:t>yune</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56001" y="2267344"/>
            <a:ext cx="2074038" cy="3771310"/>
          </a:xfrm>
          <a:prstGeom prst="rect">
            <a:avLst/>
          </a:prstGeom>
        </p:spPr>
      </p:pic>
    </p:spTree>
    <p:extLst>
      <p:ext uri="{BB962C8B-B14F-4D97-AF65-F5344CB8AC3E}">
        <p14:creationId xmlns:p14="http://schemas.microsoft.com/office/powerpoint/2010/main" val="558810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loudest</a:t>
            </a:r>
            <a:endParaRPr lang="en-GB" sz="16600" dirty="0"/>
          </a:p>
        </p:txBody>
      </p:sp>
    </p:spTree>
    <p:extLst>
      <p:ext uri="{BB962C8B-B14F-4D97-AF65-F5344CB8AC3E}">
        <p14:creationId xmlns:p14="http://schemas.microsoft.com/office/powerpoint/2010/main" val="2362185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0829" y="2157126"/>
            <a:ext cx="5173133" cy="2215991"/>
          </a:xfrm>
          <a:prstGeom prst="rect">
            <a:avLst/>
          </a:prstGeom>
          <a:noFill/>
        </p:spPr>
        <p:txBody>
          <a:bodyPr wrap="square" rtlCol="0">
            <a:spAutoFit/>
          </a:bodyPr>
          <a:lstStyle/>
          <a:p>
            <a:pPr algn="ctr"/>
            <a:r>
              <a:rPr lang="en-GB" sz="13800" dirty="0" err="1"/>
              <a:t>fout</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89141" y="2239718"/>
            <a:ext cx="1724599" cy="3798942"/>
          </a:xfrm>
          <a:prstGeom prst="rect">
            <a:avLst/>
          </a:prstGeom>
        </p:spPr>
      </p:pic>
    </p:spTree>
    <p:extLst>
      <p:ext uri="{BB962C8B-B14F-4D97-AF65-F5344CB8AC3E}">
        <p14:creationId xmlns:p14="http://schemas.microsoft.com/office/powerpoint/2010/main" val="39186500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sound</a:t>
            </a:r>
            <a:endParaRPr lang="en-GB" sz="16600" dirty="0"/>
          </a:p>
        </p:txBody>
      </p:sp>
    </p:spTree>
    <p:extLst>
      <p:ext uri="{BB962C8B-B14F-4D97-AF65-F5344CB8AC3E}">
        <p14:creationId xmlns:p14="http://schemas.microsoft.com/office/powerpoint/2010/main" val="698635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8739" y="2157126"/>
            <a:ext cx="5173133" cy="2215991"/>
          </a:xfrm>
          <a:prstGeom prst="rect">
            <a:avLst/>
          </a:prstGeom>
          <a:noFill/>
        </p:spPr>
        <p:txBody>
          <a:bodyPr wrap="square" rtlCol="0">
            <a:spAutoFit/>
          </a:bodyPr>
          <a:lstStyle/>
          <a:p>
            <a:pPr algn="ctr"/>
            <a:r>
              <a:rPr lang="en-GB" sz="13800" dirty="0" err="1"/>
              <a:t>houd</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a:extLst>
              <a:ext uri="{FF2B5EF4-FFF2-40B4-BE49-F238E27FC236}">
                <a16:creationId xmlns:a16="http://schemas.microsoft.com/office/drawing/2014/main" id="{5B27D376-16C0-39E6-20F0-1C15376CB29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6731" y="2063820"/>
            <a:ext cx="2806220" cy="4111972"/>
          </a:xfrm>
          <a:prstGeom prst="rect">
            <a:avLst/>
          </a:prstGeom>
        </p:spPr>
      </p:pic>
    </p:spTree>
    <p:extLst>
      <p:ext uri="{BB962C8B-B14F-4D97-AF65-F5344CB8AC3E}">
        <p14:creationId xmlns:p14="http://schemas.microsoft.com/office/powerpoint/2010/main" val="3550886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sprout</a:t>
            </a:r>
            <a:endParaRPr lang="en-GB" sz="16600" dirty="0"/>
          </a:p>
        </p:txBody>
      </p:sp>
    </p:spTree>
    <p:extLst>
      <p:ext uri="{BB962C8B-B14F-4D97-AF65-F5344CB8AC3E}">
        <p14:creationId xmlns:p14="http://schemas.microsoft.com/office/powerpoint/2010/main" val="1886350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poud</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627120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0717" y="2157126"/>
            <a:ext cx="5173133" cy="2215991"/>
          </a:xfrm>
          <a:prstGeom prst="rect">
            <a:avLst/>
          </a:prstGeom>
          <a:noFill/>
        </p:spPr>
        <p:txBody>
          <a:bodyPr wrap="square" rtlCol="0">
            <a:spAutoFit/>
          </a:bodyPr>
          <a:lstStyle/>
          <a:p>
            <a:pPr algn="ctr"/>
            <a:r>
              <a:rPr lang="en-GB" sz="13800" dirty="0" err="1"/>
              <a:t>zay</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11145" y="2341095"/>
            <a:ext cx="2689051" cy="379087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7137978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about</a:t>
            </a:r>
            <a:endParaRPr lang="en-GB" sz="16600" dirty="0"/>
          </a:p>
        </p:txBody>
      </p:sp>
    </p:spTree>
    <p:extLst>
      <p:ext uri="{BB962C8B-B14F-4D97-AF65-F5344CB8AC3E}">
        <p14:creationId xmlns:p14="http://schemas.microsoft.com/office/powerpoint/2010/main" val="821054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3272" y="2157126"/>
            <a:ext cx="5173133" cy="2215991"/>
          </a:xfrm>
          <a:prstGeom prst="rect">
            <a:avLst/>
          </a:prstGeom>
          <a:noFill/>
        </p:spPr>
        <p:txBody>
          <a:bodyPr wrap="square" rtlCol="0">
            <a:spAutoFit/>
          </a:bodyPr>
          <a:lstStyle/>
          <a:p>
            <a:pPr algn="ctr"/>
            <a:r>
              <a:rPr lang="en-GB" sz="13800" dirty="0" err="1"/>
              <a:t>vout</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75340" y="2590797"/>
            <a:ext cx="3291161" cy="3539412"/>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136038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proud</a:t>
            </a:r>
            <a:endParaRPr lang="en-GB" sz="16600" dirty="0"/>
          </a:p>
        </p:txBody>
      </p:sp>
    </p:spTree>
    <p:extLst>
      <p:ext uri="{BB962C8B-B14F-4D97-AF65-F5344CB8AC3E}">
        <p14:creationId xmlns:p14="http://schemas.microsoft.com/office/powerpoint/2010/main" val="2050346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8627" y="2157126"/>
            <a:ext cx="5173133" cy="2215991"/>
          </a:xfrm>
          <a:prstGeom prst="rect">
            <a:avLst/>
          </a:prstGeom>
          <a:noFill/>
        </p:spPr>
        <p:txBody>
          <a:bodyPr wrap="square" rtlCol="0">
            <a:spAutoFit/>
          </a:bodyPr>
          <a:lstStyle/>
          <a:p>
            <a:pPr algn="ctr"/>
            <a:r>
              <a:rPr lang="en-GB" sz="13800" dirty="0" err="1"/>
              <a:t>goud</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4713" y="2677886"/>
            <a:ext cx="3210180" cy="345232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755395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ground</a:t>
            </a:r>
            <a:endParaRPr lang="en-GB" sz="16600" dirty="0"/>
          </a:p>
        </p:txBody>
      </p:sp>
    </p:spTree>
    <p:extLst>
      <p:ext uri="{BB962C8B-B14F-4D97-AF65-F5344CB8AC3E}">
        <p14:creationId xmlns:p14="http://schemas.microsoft.com/office/powerpoint/2010/main" val="859308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437" y="2157126"/>
            <a:ext cx="5173133" cy="2215991"/>
          </a:xfrm>
          <a:prstGeom prst="rect">
            <a:avLst/>
          </a:prstGeom>
          <a:noFill/>
        </p:spPr>
        <p:txBody>
          <a:bodyPr wrap="square" rtlCol="0">
            <a:spAutoFit/>
          </a:bodyPr>
          <a:lstStyle/>
          <a:p>
            <a:pPr algn="ctr"/>
            <a:r>
              <a:rPr lang="en-GB" sz="13800" dirty="0" err="1"/>
              <a:t>chout</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3904" y="2341095"/>
            <a:ext cx="2689051" cy="379087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573456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found</a:t>
            </a:r>
            <a:endParaRPr lang="en-GB" sz="16600" dirty="0"/>
          </a:p>
        </p:txBody>
      </p:sp>
    </p:spTree>
    <p:extLst>
      <p:ext uri="{BB962C8B-B14F-4D97-AF65-F5344CB8AC3E}">
        <p14:creationId xmlns:p14="http://schemas.microsoft.com/office/powerpoint/2010/main" val="253640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6823" y="2157126"/>
            <a:ext cx="5790424" cy="2215991"/>
          </a:xfrm>
          <a:prstGeom prst="rect">
            <a:avLst/>
          </a:prstGeom>
          <a:noFill/>
        </p:spPr>
        <p:txBody>
          <a:bodyPr wrap="square" rtlCol="0">
            <a:spAutoFit/>
          </a:bodyPr>
          <a:lstStyle/>
          <a:p>
            <a:pPr algn="ctr"/>
            <a:r>
              <a:rPr lang="en-GB" sz="13800" dirty="0" err="1"/>
              <a:t>sploud</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87309" y="2640562"/>
            <a:ext cx="2190811" cy="3398097"/>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080152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mount</a:t>
            </a:r>
            <a:endParaRPr lang="en-GB" sz="16600" dirty="0"/>
          </a:p>
        </p:txBody>
      </p:sp>
    </p:spTree>
    <p:extLst>
      <p:ext uri="{BB962C8B-B14F-4D97-AF65-F5344CB8AC3E}">
        <p14:creationId xmlns:p14="http://schemas.microsoft.com/office/powerpoint/2010/main" val="652645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blout</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33104" y="2194448"/>
            <a:ext cx="2259267" cy="384421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4120583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may</a:t>
            </a:r>
            <a:endParaRPr lang="en-GB" sz="16600" dirty="0"/>
          </a:p>
        </p:txBody>
      </p:sp>
    </p:spTree>
    <p:extLst>
      <p:ext uri="{BB962C8B-B14F-4D97-AF65-F5344CB8AC3E}">
        <p14:creationId xmlns:p14="http://schemas.microsoft.com/office/powerpoint/2010/main" val="3428124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bacon</a:t>
            </a:r>
            <a:endParaRPr lang="en-GB" sz="16600" dirty="0"/>
          </a:p>
        </p:txBody>
      </p:sp>
    </p:spTree>
    <p:extLst>
      <p:ext uri="{BB962C8B-B14F-4D97-AF65-F5344CB8AC3E}">
        <p14:creationId xmlns:p14="http://schemas.microsoft.com/office/powerpoint/2010/main" val="3844651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kind</a:t>
            </a:r>
            <a:endParaRPr lang="en-GB" sz="16600" dirty="0"/>
          </a:p>
        </p:txBody>
      </p:sp>
    </p:spTree>
    <p:extLst>
      <p:ext uri="{BB962C8B-B14F-4D97-AF65-F5344CB8AC3E}">
        <p14:creationId xmlns:p14="http://schemas.microsoft.com/office/powerpoint/2010/main" val="3663949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grind</a:t>
            </a:r>
            <a:endParaRPr lang="en-GB" sz="16600" dirty="0"/>
          </a:p>
        </p:txBody>
      </p:sp>
    </p:spTree>
    <p:extLst>
      <p:ext uri="{BB962C8B-B14F-4D97-AF65-F5344CB8AC3E}">
        <p14:creationId xmlns:p14="http://schemas.microsoft.com/office/powerpoint/2010/main" val="2551287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gold</a:t>
            </a:r>
            <a:endParaRPr lang="en-GB" sz="16600" dirty="0"/>
          </a:p>
        </p:txBody>
      </p:sp>
    </p:spTree>
    <p:extLst>
      <p:ext uri="{BB962C8B-B14F-4D97-AF65-F5344CB8AC3E}">
        <p14:creationId xmlns:p14="http://schemas.microsoft.com/office/powerpoint/2010/main" val="2275340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post</a:t>
            </a:r>
            <a:endParaRPr lang="en-GB" sz="16600" dirty="0"/>
          </a:p>
        </p:txBody>
      </p:sp>
    </p:spTree>
    <p:extLst>
      <p:ext uri="{BB962C8B-B14F-4D97-AF65-F5344CB8AC3E}">
        <p14:creationId xmlns:p14="http://schemas.microsoft.com/office/powerpoint/2010/main" val="31033901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unit</a:t>
            </a:r>
            <a:endParaRPr lang="en-GB" sz="16600" dirty="0"/>
          </a:p>
        </p:txBody>
      </p:sp>
    </p:spTree>
    <p:extLst>
      <p:ext uri="{BB962C8B-B14F-4D97-AF65-F5344CB8AC3E}">
        <p14:creationId xmlns:p14="http://schemas.microsoft.com/office/powerpoint/2010/main" val="3856966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hay</a:t>
            </a:r>
            <a:endParaRPr lang="en-GB" sz="16600" dirty="0"/>
          </a:p>
        </p:txBody>
      </p:sp>
    </p:spTree>
    <p:extLst>
      <p:ext uri="{BB962C8B-B14F-4D97-AF65-F5344CB8AC3E}">
        <p14:creationId xmlns:p14="http://schemas.microsoft.com/office/powerpoint/2010/main" val="2997879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6072" y="2157126"/>
            <a:ext cx="5173133" cy="2215991"/>
          </a:xfrm>
          <a:prstGeom prst="rect">
            <a:avLst/>
          </a:prstGeom>
          <a:noFill/>
        </p:spPr>
        <p:txBody>
          <a:bodyPr wrap="square" rtlCol="0">
            <a:spAutoFit/>
          </a:bodyPr>
          <a:lstStyle/>
          <a:p>
            <a:pPr algn="ctr"/>
            <a:r>
              <a:rPr lang="en-GB" sz="13800" dirty="0" err="1"/>
              <a:t>chay</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39137" y="2388636"/>
            <a:ext cx="2353233" cy="3650024"/>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675621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today</a:t>
            </a:r>
            <a:endParaRPr lang="en-GB" sz="16600" dirty="0"/>
          </a:p>
        </p:txBody>
      </p:sp>
    </p:spTree>
    <p:extLst>
      <p:ext uri="{BB962C8B-B14F-4D97-AF65-F5344CB8AC3E}">
        <p14:creationId xmlns:p14="http://schemas.microsoft.com/office/powerpoint/2010/main" val="1872660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shray</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33104" y="2194448"/>
            <a:ext cx="2259267" cy="384421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725552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tray</a:t>
            </a:r>
            <a:endParaRPr lang="en-GB" sz="16600" dirty="0"/>
          </a:p>
        </p:txBody>
      </p:sp>
    </p:spTree>
    <p:extLst>
      <p:ext uri="{BB962C8B-B14F-4D97-AF65-F5344CB8AC3E}">
        <p14:creationId xmlns:p14="http://schemas.microsoft.com/office/powerpoint/2010/main" val="615000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tay</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0759" y="2157127"/>
            <a:ext cx="2245436" cy="388153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550173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5E112-E3C5-F21D-91BC-DC936CE3ADAE}"/>
              </a:ext>
            </a:extLst>
          </p:cNvPr>
          <p:cNvSpPr txBox="1"/>
          <p:nvPr/>
        </p:nvSpPr>
        <p:spPr>
          <a:xfrm>
            <a:off x="825759" y="5041582"/>
            <a:ext cx="7492482" cy="1169551"/>
          </a:xfrm>
          <a:prstGeom prst="rect">
            <a:avLst/>
          </a:prstGeom>
          <a:noFill/>
          <a:ln>
            <a:noFill/>
          </a:ln>
        </p:spPr>
        <p:txBody>
          <a:bodyPr wrap="square" rtlCol="0">
            <a:spAutoFit/>
          </a:bodyPr>
          <a:lstStyle/>
          <a:p>
            <a:r>
              <a:rPr lang="en-GB" sz="1400" dirty="0">
                <a:latin typeface="+mn-lt"/>
              </a:rPr>
              <a:t>Disclaimer: Our resource creation team do their best to provide phonically regular ‘nonsense’ words that are not in use as colloquial or slang language. We recommend that any student research into real and ‘nonsense’ words is done with a reliable dictionary. Twinkl cannot be held responsible for slang definitions discovered when searching the internet and any liability associated with this.</a:t>
            </a:r>
          </a:p>
        </p:txBody>
      </p:sp>
      <p:pic>
        <p:nvPicPr>
          <p:cNvPr id="6" name="Level 5 Icon">
            <a:extLst>
              <a:ext uri="{FF2B5EF4-FFF2-40B4-BE49-F238E27FC236}">
                <a16:creationId xmlns:a16="http://schemas.microsoft.com/office/drawing/2014/main" id="{B69CE355-80A6-A57D-BC2C-BE129FD578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61593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toy</a:t>
            </a:r>
            <a:endParaRPr lang="en-GB" sz="16600" dirty="0"/>
          </a:p>
        </p:txBody>
      </p:sp>
    </p:spTree>
    <p:extLst>
      <p:ext uri="{BB962C8B-B14F-4D97-AF65-F5344CB8AC3E}">
        <p14:creationId xmlns:p14="http://schemas.microsoft.com/office/powerpoint/2010/main" val="32067160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411" y="2157126"/>
            <a:ext cx="5173133" cy="2215991"/>
          </a:xfrm>
          <a:prstGeom prst="rect">
            <a:avLst/>
          </a:prstGeom>
          <a:noFill/>
        </p:spPr>
        <p:txBody>
          <a:bodyPr wrap="square" rtlCol="0">
            <a:spAutoFit/>
          </a:bodyPr>
          <a:lstStyle/>
          <a:p>
            <a:pPr algn="ctr"/>
            <a:r>
              <a:rPr lang="en-GB" sz="13800" dirty="0" err="1"/>
              <a:t>scroy</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00802" y="2887997"/>
            <a:ext cx="2365393" cy="3060310"/>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39829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boy</a:t>
            </a:r>
            <a:endParaRPr lang="en-GB" sz="16600" dirty="0"/>
          </a:p>
        </p:txBody>
      </p:sp>
    </p:spTree>
    <p:extLst>
      <p:ext uri="{BB962C8B-B14F-4D97-AF65-F5344CB8AC3E}">
        <p14:creationId xmlns:p14="http://schemas.microsoft.com/office/powerpoint/2010/main" val="3116352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434" y="2157126"/>
            <a:ext cx="5173133" cy="2215991"/>
          </a:xfrm>
          <a:prstGeom prst="rect">
            <a:avLst/>
          </a:prstGeom>
          <a:noFill/>
        </p:spPr>
        <p:txBody>
          <a:bodyPr wrap="square" rtlCol="0">
            <a:spAutoFit/>
          </a:bodyPr>
          <a:lstStyle/>
          <a:p>
            <a:pPr algn="ctr"/>
            <a:r>
              <a:rPr lang="en-GB" sz="13800" dirty="0" err="1"/>
              <a:t>poy</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6179" y="2690521"/>
            <a:ext cx="2800082" cy="3288285"/>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878810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joy</a:t>
            </a:r>
            <a:endParaRPr lang="en-GB" sz="16600" dirty="0"/>
          </a:p>
        </p:txBody>
      </p:sp>
    </p:spTree>
    <p:extLst>
      <p:ext uri="{BB962C8B-B14F-4D97-AF65-F5344CB8AC3E}">
        <p14:creationId xmlns:p14="http://schemas.microsoft.com/office/powerpoint/2010/main" val="3744319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434" y="2157126"/>
            <a:ext cx="5173133" cy="2215991"/>
          </a:xfrm>
          <a:prstGeom prst="rect">
            <a:avLst/>
          </a:prstGeom>
          <a:noFill/>
        </p:spPr>
        <p:txBody>
          <a:bodyPr wrap="square" rtlCol="0">
            <a:spAutoFit/>
          </a:bodyPr>
          <a:lstStyle/>
          <a:p>
            <a:pPr algn="ctr"/>
            <a:r>
              <a:rPr lang="en-GB" sz="13800" dirty="0" err="1"/>
              <a:t>zoy</a:t>
            </a:r>
            <a:endParaRPr lang="en-GB" sz="16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20475" y="2146915"/>
            <a:ext cx="2308436" cy="3891745"/>
          </a:xfrm>
          <a:prstGeom prst="rect">
            <a:avLst/>
          </a:prstGeom>
          <a:noFill/>
        </p:spPr>
      </p:pic>
      <p:pic>
        <p:nvPicPr>
          <p:cNvPr id="8"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788122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enjoy</a:t>
            </a:r>
            <a:endParaRPr lang="en-GB" sz="16600" dirty="0"/>
          </a:p>
        </p:txBody>
      </p:sp>
    </p:spTree>
    <p:extLst>
      <p:ext uri="{BB962C8B-B14F-4D97-AF65-F5344CB8AC3E}">
        <p14:creationId xmlns:p14="http://schemas.microsoft.com/office/powerpoint/2010/main" val="16611780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9417" y="2157126"/>
            <a:ext cx="5173133" cy="2215991"/>
          </a:xfrm>
          <a:prstGeom prst="rect">
            <a:avLst/>
          </a:prstGeom>
          <a:noFill/>
        </p:spPr>
        <p:txBody>
          <a:bodyPr wrap="square" rtlCol="0">
            <a:spAutoFit/>
          </a:bodyPr>
          <a:lstStyle/>
          <a:p>
            <a:pPr algn="ctr"/>
            <a:r>
              <a:rPr lang="en-GB" sz="13800" dirty="0" err="1"/>
              <a:t>proy</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34069" y="2157126"/>
            <a:ext cx="2500444" cy="3881534"/>
          </a:xfrm>
          <a:prstGeom prst="rect">
            <a:avLst/>
          </a:prstGeom>
        </p:spPr>
      </p:pic>
    </p:spTree>
    <p:extLst>
      <p:ext uri="{BB962C8B-B14F-4D97-AF65-F5344CB8AC3E}">
        <p14:creationId xmlns:p14="http://schemas.microsoft.com/office/powerpoint/2010/main" val="796003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oyster</a:t>
            </a:r>
            <a:endParaRPr lang="en-GB" sz="16600" dirty="0"/>
          </a:p>
        </p:txBody>
      </p:sp>
    </p:spTree>
    <p:extLst>
      <p:ext uri="{BB962C8B-B14F-4D97-AF65-F5344CB8AC3E}">
        <p14:creationId xmlns:p14="http://schemas.microsoft.com/office/powerpoint/2010/main" val="3251008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9417" y="2157126"/>
            <a:ext cx="5173133" cy="2215991"/>
          </a:xfrm>
          <a:prstGeom prst="rect">
            <a:avLst/>
          </a:prstGeom>
          <a:noFill/>
        </p:spPr>
        <p:txBody>
          <a:bodyPr wrap="square" rtlCol="0">
            <a:spAutoFit/>
          </a:bodyPr>
          <a:lstStyle/>
          <a:p>
            <a:pPr algn="ctr"/>
            <a:r>
              <a:rPr lang="en-GB" sz="13800" dirty="0" err="1"/>
              <a:t>shoy</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56001" y="2267344"/>
            <a:ext cx="2074038" cy="3771310"/>
          </a:xfrm>
          <a:prstGeom prst="rect">
            <a:avLst/>
          </a:prstGeom>
        </p:spPr>
      </p:pic>
    </p:spTree>
    <p:extLst>
      <p:ext uri="{BB962C8B-B14F-4D97-AF65-F5344CB8AC3E}">
        <p14:creationId xmlns:p14="http://schemas.microsoft.com/office/powerpoint/2010/main" val="230129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22127" y="2169518"/>
            <a:ext cx="7518400" cy="2215991"/>
          </a:xfrm>
          <a:prstGeom prst="rect">
            <a:avLst/>
          </a:prstGeom>
          <a:noFill/>
        </p:spPr>
        <p:txBody>
          <a:bodyPr wrap="square" rtlCol="0">
            <a:spAutoFit/>
          </a:bodyPr>
          <a:lstStyle/>
          <a:p>
            <a:pPr algn="ctr"/>
            <a:r>
              <a:rPr lang="en-GB" sz="13800" dirty="0"/>
              <a:t>school</a:t>
            </a:r>
            <a:endParaRPr lang="en-GB" sz="166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annoy</a:t>
            </a:r>
            <a:endParaRPr lang="en-GB" sz="16600" dirty="0"/>
          </a:p>
        </p:txBody>
      </p:sp>
    </p:spTree>
    <p:extLst>
      <p:ext uri="{BB962C8B-B14F-4D97-AF65-F5344CB8AC3E}">
        <p14:creationId xmlns:p14="http://schemas.microsoft.com/office/powerpoint/2010/main" val="2076714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3" y="2157126"/>
            <a:ext cx="5173133" cy="2215991"/>
          </a:xfrm>
          <a:prstGeom prst="rect">
            <a:avLst/>
          </a:prstGeom>
          <a:noFill/>
        </p:spPr>
        <p:txBody>
          <a:bodyPr wrap="square" rtlCol="0">
            <a:spAutoFit/>
          </a:bodyPr>
          <a:lstStyle/>
          <a:p>
            <a:pPr algn="ctr"/>
            <a:r>
              <a:rPr lang="en-GB" sz="13800" dirty="0" err="1"/>
              <a:t>thoy</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89141" y="2239718"/>
            <a:ext cx="1724599" cy="3798942"/>
          </a:xfrm>
          <a:prstGeom prst="rect">
            <a:avLst/>
          </a:prstGeom>
        </p:spPr>
      </p:pic>
    </p:spTree>
    <p:extLst>
      <p:ext uri="{BB962C8B-B14F-4D97-AF65-F5344CB8AC3E}">
        <p14:creationId xmlns:p14="http://schemas.microsoft.com/office/powerpoint/2010/main" val="1859765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employ</a:t>
            </a:r>
            <a:endParaRPr lang="en-GB" sz="16600" dirty="0"/>
          </a:p>
        </p:txBody>
      </p:sp>
    </p:spTree>
    <p:extLst>
      <p:ext uri="{BB962C8B-B14F-4D97-AF65-F5344CB8AC3E}">
        <p14:creationId xmlns:p14="http://schemas.microsoft.com/office/powerpoint/2010/main" val="2053633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837" y="2157126"/>
            <a:ext cx="5173133" cy="2215991"/>
          </a:xfrm>
          <a:prstGeom prst="rect">
            <a:avLst/>
          </a:prstGeom>
          <a:noFill/>
        </p:spPr>
        <p:txBody>
          <a:bodyPr wrap="square" rtlCol="0">
            <a:spAutoFit/>
          </a:bodyPr>
          <a:lstStyle/>
          <a:p>
            <a:pPr algn="ctr"/>
            <a:r>
              <a:rPr lang="en-GB" sz="13800" dirty="0" err="1"/>
              <a:t>loy</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5" name="Picture 4">
            <a:extLst>
              <a:ext uri="{FF2B5EF4-FFF2-40B4-BE49-F238E27FC236}">
                <a16:creationId xmlns:a16="http://schemas.microsoft.com/office/drawing/2014/main" id="{E108C63F-045B-5689-68CA-EB8B544EDC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6731" y="2063820"/>
            <a:ext cx="2806220" cy="4111972"/>
          </a:xfrm>
          <a:prstGeom prst="rect">
            <a:avLst/>
          </a:prstGeom>
        </p:spPr>
      </p:pic>
    </p:spTree>
    <p:extLst>
      <p:ext uri="{BB962C8B-B14F-4D97-AF65-F5344CB8AC3E}">
        <p14:creationId xmlns:p14="http://schemas.microsoft.com/office/powerpoint/2010/main" val="3711031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foy</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4058097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pie</a:t>
            </a:r>
            <a:endParaRPr lang="en-GB" sz="16600" dirty="0"/>
          </a:p>
        </p:txBody>
      </p:sp>
    </p:spTree>
    <p:extLst>
      <p:ext uri="{BB962C8B-B14F-4D97-AF65-F5344CB8AC3E}">
        <p14:creationId xmlns:p14="http://schemas.microsoft.com/office/powerpoint/2010/main" val="250219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2602" y="2157126"/>
            <a:ext cx="5173133" cy="2215991"/>
          </a:xfrm>
          <a:prstGeom prst="rect">
            <a:avLst/>
          </a:prstGeom>
          <a:noFill/>
        </p:spPr>
        <p:txBody>
          <a:bodyPr wrap="square" rtlCol="0">
            <a:spAutoFit/>
          </a:bodyPr>
          <a:lstStyle/>
          <a:p>
            <a:pPr algn="ctr"/>
            <a:r>
              <a:rPr lang="en-GB" sz="13800" dirty="0" err="1"/>
              <a:t>blies</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75340" y="2590797"/>
            <a:ext cx="3291161" cy="3539412"/>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995434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lied</a:t>
            </a:r>
            <a:endParaRPr lang="en-GB" sz="16600" dirty="0"/>
          </a:p>
        </p:txBody>
      </p:sp>
    </p:spTree>
    <p:extLst>
      <p:ext uri="{BB962C8B-B14F-4D97-AF65-F5344CB8AC3E}">
        <p14:creationId xmlns:p14="http://schemas.microsoft.com/office/powerpoint/2010/main" val="3056544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0717" y="2157126"/>
            <a:ext cx="5173133" cy="2215991"/>
          </a:xfrm>
          <a:prstGeom prst="rect">
            <a:avLst/>
          </a:prstGeom>
          <a:noFill/>
        </p:spPr>
        <p:txBody>
          <a:bodyPr wrap="square" rtlCol="0">
            <a:spAutoFit/>
          </a:bodyPr>
          <a:lstStyle/>
          <a:p>
            <a:pPr algn="ctr"/>
            <a:r>
              <a:rPr lang="en-GB" sz="13800" dirty="0" err="1"/>
              <a:t>zied</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11145" y="2341095"/>
            <a:ext cx="2689051" cy="379087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843346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tie</a:t>
            </a:r>
            <a:endParaRPr lang="en-GB" sz="16600" dirty="0"/>
          </a:p>
        </p:txBody>
      </p:sp>
    </p:spTree>
    <p:extLst>
      <p:ext uri="{BB962C8B-B14F-4D97-AF65-F5344CB8AC3E}">
        <p14:creationId xmlns:p14="http://schemas.microsoft.com/office/powerpoint/2010/main" val="2394116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97511"/>
            <a:ext cx="7518400" cy="2215991"/>
          </a:xfrm>
          <a:prstGeom prst="rect">
            <a:avLst/>
          </a:prstGeom>
          <a:noFill/>
        </p:spPr>
        <p:txBody>
          <a:bodyPr wrap="square" rtlCol="0">
            <a:spAutoFit/>
          </a:bodyPr>
          <a:lstStyle/>
          <a:p>
            <a:pPr algn="ctr"/>
            <a:r>
              <a:rPr lang="en-GB" sz="13800" dirty="0"/>
              <a:t>chef</a:t>
            </a:r>
            <a:endParaRPr lang="en-GB" sz="16600" dirty="0"/>
          </a:p>
        </p:txBody>
      </p:sp>
    </p:spTree>
    <p:extLst>
      <p:ext uri="{BB962C8B-B14F-4D97-AF65-F5344CB8AC3E}">
        <p14:creationId xmlns:p14="http://schemas.microsoft.com/office/powerpoint/2010/main" val="1317023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6031" y="2157126"/>
            <a:ext cx="5173133" cy="2215991"/>
          </a:xfrm>
          <a:prstGeom prst="rect">
            <a:avLst/>
          </a:prstGeom>
          <a:noFill/>
        </p:spPr>
        <p:txBody>
          <a:bodyPr wrap="square" rtlCol="0">
            <a:spAutoFit/>
          </a:bodyPr>
          <a:lstStyle/>
          <a:p>
            <a:pPr algn="ctr"/>
            <a:r>
              <a:rPr lang="en-GB" sz="13800" dirty="0" err="1"/>
              <a:t>shries</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39137" y="2388636"/>
            <a:ext cx="2353233" cy="3650024"/>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9111284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applied</a:t>
            </a:r>
            <a:endParaRPr lang="en-GB" sz="16600" dirty="0"/>
          </a:p>
        </p:txBody>
      </p:sp>
    </p:spTree>
    <p:extLst>
      <p:ext uri="{BB962C8B-B14F-4D97-AF65-F5344CB8AC3E}">
        <p14:creationId xmlns:p14="http://schemas.microsoft.com/office/powerpoint/2010/main" val="5687024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jie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33104" y="2194448"/>
            <a:ext cx="2259267" cy="384421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403037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flies</a:t>
            </a:r>
            <a:endParaRPr lang="en-GB" sz="16600" dirty="0"/>
          </a:p>
        </p:txBody>
      </p:sp>
    </p:spTree>
    <p:extLst>
      <p:ext uri="{BB962C8B-B14F-4D97-AF65-F5344CB8AC3E}">
        <p14:creationId xmlns:p14="http://schemas.microsoft.com/office/powerpoint/2010/main" val="34216046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zies</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0759" y="2157127"/>
            <a:ext cx="2245436" cy="388153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5636480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tried</a:t>
            </a:r>
            <a:endParaRPr lang="en-GB" sz="16600" dirty="0"/>
          </a:p>
        </p:txBody>
      </p:sp>
    </p:spTree>
    <p:extLst>
      <p:ext uri="{BB962C8B-B14F-4D97-AF65-F5344CB8AC3E}">
        <p14:creationId xmlns:p14="http://schemas.microsoft.com/office/powerpoint/2010/main" val="7309741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spied</a:t>
            </a:r>
            <a:endParaRPr lang="en-GB" sz="16600" dirty="0"/>
          </a:p>
        </p:txBody>
      </p:sp>
    </p:spTree>
    <p:extLst>
      <p:ext uri="{BB962C8B-B14F-4D97-AF65-F5344CB8AC3E}">
        <p14:creationId xmlns:p14="http://schemas.microsoft.com/office/powerpoint/2010/main" val="2270679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411" y="2157126"/>
            <a:ext cx="5173133" cy="2215991"/>
          </a:xfrm>
          <a:prstGeom prst="rect">
            <a:avLst/>
          </a:prstGeom>
          <a:noFill/>
        </p:spPr>
        <p:txBody>
          <a:bodyPr wrap="square" rtlCol="0">
            <a:spAutoFit/>
          </a:bodyPr>
          <a:lstStyle/>
          <a:p>
            <a:pPr algn="ctr"/>
            <a:r>
              <a:rPr lang="en-GB" sz="13800" dirty="0" err="1"/>
              <a:t>bries</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00802" y="2887997"/>
            <a:ext cx="2365393" cy="3060310"/>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6111040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dried</a:t>
            </a:r>
            <a:endParaRPr lang="en-GB" sz="16600" dirty="0"/>
          </a:p>
        </p:txBody>
      </p:sp>
    </p:spTree>
    <p:extLst>
      <p:ext uri="{BB962C8B-B14F-4D97-AF65-F5344CB8AC3E}">
        <p14:creationId xmlns:p14="http://schemas.microsoft.com/office/powerpoint/2010/main" val="37690141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treats</a:t>
            </a:r>
            <a:endParaRPr lang="en-GB" sz="16600" dirty="0"/>
          </a:p>
        </p:txBody>
      </p:sp>
    </p:spTree>
    <p:extLst>
      <p:ext uri="{BB962C8B-B14F-4D97-AF65-F5344CB8AC3E}">
        <p14:creationId xmlns:p14="http://schemas.microsoft.com/office/powerpoint/2010/main" val="3907408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78849"/>
            <a:ext cx="7518400" cy="2215991"/>
          </a:xfrm>
          <a:prstGeom prst="rect">
            <a:avLst/>
          </a:prstGeom>
          <a:noFill/>
        </p:spPr>
        <p:txBody>
          <a:bodyPr wrap="square" rtlCol="0">
            <a:spAutoFit/>
          </a:bodyPr>
          <a:lstStyle/>
          <a:p>
            <a:pPr algn="ctr"/>
            <a:r>
              <a:rPr lang="en-GB" sz="13800" dirty="0"/>
              <a:t>chord</a:t>
            </a:r>
            <a:endParaRPr lang="en-GB" sz="16600" dirty="0"/>
          </a:p>
        </p:txBody>
      </p:sp>
    </p:spTree>
    <p:extLst>
      <p:ext uri="{BB962C8B-B14F-4D97-AF65-F5344CB8AC3E}">
        <p14:creationId xmlns:p14="http://schemas.microsoft.com/office/powerpoint/2010/main" val="4216869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4062" y="2157126"/>
            <a:ext cx="5173133" cy="2215991"/>
          </a:xfrm>
          <a:prstGeom prst="rect">
            <a:avLst/>
          </a:prstGeom>
          <a:noFill/>
        </p:spPr>
        <p:txBody>
          <a:bodyPr wrap="square" rtlCol="0">
            <a:spAutoFit/>
          </a:bodyPr>
          <a:lstStyle/>
          <a:p>
            <a:pPr algn="ctr"/>
            <a:r>
              <a:rPr lang="en-GB" sz="13800" dirty="0" err="1"/>
              <a:t>weaf</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32163" y="2690521"/>
            <a:ext cx="2800082" cy="3288285"/>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8577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reaching</a:t>
            </a:r>
            <a:endParaRPr lang="en-GB" sz="16600" dirty="0"/>
          </a:p>
        </p:txBody>
      </p:sp>
    </p:spTree>
    <p:extLst>
      <p:ext uri="{BB962C8B-B14F-4D97-AF65-F5344CB8AC3E}">
        <p14:creationId xmlns:p14="http://schemas.microsoft.com/office/powerpoint/2010/main" val="6203633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7368" y="2157126"/>
            <a:ext cx="5173133" cy="2215991"/>
          </a:xfrm>
          <a:prstGeom prst="rect">
            <a:avLst/>
          </a:prstGeom>
          <a:noFill/>
        </p:spPr>
        <p:txBody>
          <a:bodyPr wrap="square" rtlCol="0">
            <a:spAutoFit/>
          </a:bodyPr>
          <a:lstStyle/>
          <a:p>
            <a:pPr algn="ctr"/>
            <a:r>
              <a:rPr lang="en-GB" sz="13800" dirty="0" err="1"/>
              <a:t>keam</a:t>
            </a:r>
            <a:endParaRPr lang="en-GB" sz="16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20475" y="2146915"/>
            <a:ext cx="2308436" cy="3891745"/>
          </a:xfrm>
          <a:prstGeom prst="rect">
            <a:avLst/>
          </a:prstGeom>
        </p:spPr>
      </p:pic>
      <p:pic>
        <p:nvPicPr>
          <p:cNvPr id="8"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930097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feast</a:t>
            </a:r>
            <a:endParaRPr lang="en-GB" sz="16600" dirty="0"/>
          </a:p>
        </p:txBody>
      </p:sp>
    </p:spTree>
    <p:extLst>
      <p:ext uri="{BB962C8B-B14F-4D97-AF65-F5344CB8AC3E}">
        <p14:creationId xmlns:p14="http://schemas.microsoft.com/office/powerpoint/2010/main" val="2690871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9417" y="2157126"/>
            <a:ext cx="5173133" cy="2215991"/>
          </a:xfrm>
          <a:prstGeom prst="rect">
            <a:avLst/>
          </a:prstGeom>
          <a:noFill/>
        </p:spPr>
        <p:txBody>
          <a:bodyPr wrap="square" rtlCol="0">
            <a:spAutoFit/>
          </a:bodyPr>
          <a:lstStyle/>
          <a:p>
            <a:pPr algn="ctr"/>
            <a:r>
              <a:rPr lang="en-GB" sz="13800" dirty="0" err="1"/>
              <a:t>zeat</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34069" y="2157126"/>
            <a:ext cx="2500444" cy="3881534"/>
          </a:xfrm>
          <a:prstGeom prst="rect">
            <a:avLst/>
          </a:prstGeom>
        </p:spPr>
      </p:pic>
    </p:spTree>
    <p:extLst>
      <p:ext uri="{BB962C8B-B14F-4D97-AF65-F5344CB8AC3E}">
        <p14:creationId xmlns:p14="http://schemas.microsoft.com/office/powerpoint/2010/main" val="1866084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vout</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997618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seat</a:t>
            </a:r>
            <a:endParaRPr lang="en-GB" sz="16600" dirty="0"/>
          </a:p>
        </p:txBody>
      </p:sp>
    </p:spTree>
    <p:extLst>
      <p:ext uri="{BB962C8B-B14F-4D97-AF65-F5344CB8AC3E}">
        <p14:creationId xmlns:p14="http://schemas.microsoft.com/office/powerpoint/2010/main" val="31546781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8066" y="2157126"/>
            <a:ext cx="5173133" cy="2215991"/>
          </a:xfrm>
          <a:prstGeom prst="rect">
            <a:avLst/>
          </a:prstGeom>
          <a:noFill/>
        </p:spPr>
        <p:txBody>
          <a:bodyPr wrap="square" rtlCol="0">
            <a:spAutoFit/>
          </a:bodyPr>
          <a:lstStyle/>
          <a:p>
            <a:pPr algn="ctr"/>
            <a:r>
              <a:rPr lang="en-GB" sz="13800" dirty="0" err="1"/>
              <a:t>jead</a:t>
            </a:r>
            <a:endParaRPr lang="en-GB" sz="138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4226636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scream</a:t>
            </a:r>
            <a:endParaRPr lang="en-GB" sz="16600" dirty="0"/>
          </a:p>
        </p:txBody>
      </p:sp>
    </p:spTree>
    <p:extLst>
      <p:ext uri="{BB962C8B-B14F-4D97-AF65-F5344CB8AC3E}">
        <p14:creationId xmlns:p14="http://schemas.microsoft.com/office/powerpoint/2010/main" val="3765659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3466" y="2157126"/>
            <a:ext cx="5173133" cy="2215991"/>
          </a:xfrm>
          <a:prstGeom prst="rect">
            <a:avLst/>
          </a:prstGeom>
          <a:noFill/>
        </p:spPr>
        <p:txBody>
          <a:bodyPr wrap="square" rtlCol="0">
            <a:spAutoFit/>
          </a:bodyPr>
          <a:lstStyle/>
          <a:p>
            <a:pPr algn="ctr"/>
            <a:r>
              <a:rPr lang="en-GB" sz="13800" dirty="0" err="1"/>
              <a:t>fream</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89141" y="2239718"/>
            <a:ext cx="1724599" cy="3798942"/>
          </a:xfrm>
          <a:prstGeom prst="rect">
            <a:avLst/>
          </a:prstGeom>
        </p:spPr>
      </p:pic>
    </p:spTree>
    <p:extLst>
      <p:ext uri="{BB962C8B-B14F-4D97-AF65-F5344CB8AC3E}">
        <p14:creationId xmlns:p14="http://schemas.microsoft.com/office/powerpoint/2010/main" val="233436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13535"/>
            <a:ext cx="7518400" cy="2215991"/>
          </a:xfrm>
          <a:prstGeom prst="rect">
            <a:avLst/>
          </a:prstGeom>
          <a:noFill/>
        </p:spPr>
        <p:txBody>
          <a:bodyPr wrap="square" rtlCol="0">
            <a:spAutoFit/>
          </a:bodyPr>
          <a:lstStyle/>
          <a:p>
            <a:pPr algn="ctr"/>
            <a:r>
              <a:rPr lang="en-GB" sz="13800" dirty="0"/>
              <a:t>delay</a:t>
            </a:r>
            <a:endParaRPr lang="en-GB" sz="16600" dirty="0"/>
          </a:p>
        </p:txBody>
      </p:sp>
    </p:spTree>
    <p:extLst>
      <p:ext uri="{BB962C8B-B14F-4D97-AF65-F5344CB8AC3E}">
        <p14:creationId xmlns:p14="http://schemas.microsoft.com/office/powerpoint/2010/main" val="3031154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heating</a:t>
            </a:r>
            <a:endParaRPr lang="en-GB" sz="16600" dirty="0"/>
          </a:p>
        </p:txBody>
      </p:sp>
    </p:spTree>
    <p:extLst>
      <p:ext uri="{BB962C8B-B14F-4D97-AF65-F5344CB8AC3E}">
        <p14:creationId xmlns:p14="http://schemas.microsoft.com/office/powerpoint/2010/main" val="2527008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0077" y="2157126"/>
            <a:ext cx="5173133" cy="2215991"/>
          </a:xfrm>
          <a:prstGeom prst="rect">
            <a:avLst/>
          </a:prstGeom>
          <a:noFill/>
        </p:spPr>
        <p:txBody>
          <a:bodyPr wrap="square" rtlCol="0">
            <a:spAutoFit/>
          </a:bodyPr>
          <a:lstStyle/>
          <a:p>
            <a:pPr algn="ctr"/>
            <a:r>
              <a:rPr lang="en-GB" sz="13800" dirty="0" err="1"/>
              <a:t>heaf</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6731" y="2063820"/>
            <a:ext cx="2806220" cy="4111972"/>
          </a:xfrm>
          <a:prstGeom prst="rect">
            <a:avLst/>
          </a:prstGeom>
        </p:spPr>
      </p:pic>
    </p:spTree>
    <p:extLst>
      <p:ext uri="{BB962C8B-B14F-4D97-AF65-F5344CB8AC3E}">
        <p14:creationId xmlns:p14="http://schemas.microsoft.com/office/powerpoint/2010/main" val="1048506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least</a:t>
            </a:r>
            <a:endParaRPr lang="en-GB" sz="16600" dirty="0"/>
          </a:p>
        </p:txBody>
      </p:sp>
    </p:spTree>
    <p:extLst>
      <p:ext uri="{BB962C8B-B14F-4D97-AF65-F5344CB8AC3E}">
        <p14:creationId xmlns:p14="http://schemas.microsoft.com/office/powerpoint/2010/main" val="4138201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8066" y="2157126"/>
            <a:ext cx="5173133" cy="2215991"/>
          </a:xfrm>
          <a:prstGeom prst="rect">
            <a:avLst/>
          </a:prstGeom>
          <a:noFill/>
        </p:spPr>
        <p:txBody>
          <a:bodyPr wrap="square" rtlCol="0">
            <a:spAutoFit/>
          </a:bodyPr>
          <a:lstStyle/>
          <a:p>
            <a:pPr algn="ctr"/>
            <a:r>
              <a:rPr lang="en-GB" sz="13800" dirty="0" err="1"/>
              <a:t>gleat</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264654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pleads</a:t>
            </a:r>
            <a:endParaRPr lang="en-GB" sz="16600" dirty="0"/>
          </a:p>
        </p:txBody>
      </p:sp>
    </p:spTree>
    <p:extLst>
      <p:ext uri="{BB962C8B-B14F-4D97-AF65-F5344CB8AC3E}">
        <p14:creationId xmlns:p14="http://schemas.microsoft.com/office/powerpoint/2010/main" val="1911001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preal</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8861287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name</a:t>
            </a:r>
            <a:endParaRPr lang="en-GB" sz="16600" dirty="0"/>
          </a:p>
        </p:txBody>
      </p:sp>
    </p:spTree>
    <p:extLst>
      <p:ext uri="{BB962C8B-B14F-4D97-AF65-F5344CB8AC3E}">
        <p14:creationId xmlns:p14="http://schemas.microsoft.com/office/powerpoint/2010/main" val="3206630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2602" y="2157126"/>
            <a:ext cx="5173133" cy="2215991"/>
          </a:xfrm>
          <a:prstGeom prst="rect">
            <a:avLst/>
          </a:prstGeom>
          <a:noFill/>
        </p:spPr>
        <p:txBody>
          <a:bodyPr wrap="square" rtlCol="0">
            <a:spAutoFit/>
          </a:bodyPr>
          <a:lstStyle/>
          <a:p>
            <a:pPr algn="ctr"/>
            <a:r>
              <a:rPr lang="en-GB" sz="13800" dirty="0" err="1"/>
              <a:t>zale</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75340" y="2590797"/>
            <a:ext cx="3291161" cy="3539412"/>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670992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shape</a:t>
            </a:r>
            <a:endParaRPr lang="en-GB" sz="16600" dirty="0"/>
          </a:p>
        </p:txBody>
      </p:sp>
    </p:spTree>
    <p:extLst>
      <p:ext uri="{BB962C8B-B14F-4D97-AF65-F5344CB8AC3E}">
        <p14:creationId xmlns:p14="http://schemas.microsoft.com/office/powerpoint/2010/main" val="25181128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3" y="2157126"/>
            <a:ext cx="5173133" cy="2215991"/>
          </a:xfrm>
          <a:prstGeom prst="rect">
            <a:avLst/>
          </a:prstGeom>
          <a:noFill/>
        </p:spPr>
        <p:txBody>
          <a:bodyPr wrap="square" rtlCol="0">
            <a:spAutoFit/>
          </a:bodyPr>
          <a:lstStyle/>
          <a:p>
            <a:pPr algn="ctr"/>
            <a:r>
              <a:rPr lang="en-GB" sz="13800" dirty="0" err="1"/>
              <a:t>strabe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37920" y="2341095"/>
            <a:ext cx="2689051" cy="379087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111534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13535"/>
            <a:ext cx="7518400" cy="2215991"/>
          </a:xfrm>
          <a:prstGeom prst="rect">
            <a:avLst/>
          </a:prstGeom>
          <a:noFill/>
        </p:spPr>
        <p:txBody>
          <a:bodyPr wrap="square" rtlCol="0">
            <a:spAutoFit/>
          </a:bodyPr>
          <a:lstStyle/>
          <a:p>
            <a:pPr algn="ctr"/>
            <a:r>
              <a:rPr lang="en-GB" sz="13800" dirty="0"/>
              <a:t>spray</a:t>
            </a:r>
            <a:endParaRPr lang="en-GB" sz="16600" dirty="0"/>
          </a:p>
        </p:txBody>
      </p:sp>
    </p:spTree>
    <p:extLst>
      <p:ext uri="{BB962C8B-B14F-4D97-AF65-F5344CB8AC3E}">
        <p14:creationId xmlns:p14="http://schemas.microsoft.com/office/powerpoint/2010/main" val="312312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slate</a:t>
            </a:r>
            <a:endParaRPr lang="en-GB" sz="16600" dirty="0"/>
          </a:p>
        </p:txBody>
      </p:sp>
    </p:spTree>
    <p:extLst>
      <p:ext uri="{BB962C8B-B14F-4D97-AF65-F5344CB8AC3E}">
        <p14:creationId xmlns:p14="http://schemas.microsoft.com/office/powerpoint/2010/main" val="38780066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0717" y="2157126"/>
            <a:ext cx="5173133" cy="2215991"/>
          </a:xfrm>
          <a:prstGeom prst="rect">
            <a:avLst/>
          </a:prstGeom>
          <a:noFill/>
        </p:spPr>
        <p:txBody>
          <a:bodyPr wrap="square" rtlCol="0">
            <a:spAutoFit/>
          </a:bodyPr>
          <a:lstStyle/>
          <a:p>
            <a:pPr algn="ctr"/>
            <a:r>
              <a:rPr lang="en-GB" sz="13800" dirty="0" err="1"/>
              <a:t>tabe</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39137" y="2388636"/>
            <a:ext cx="2353233" cy="3650024"/>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837335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snake</a:t>
            </a:r>
            <a:endParaRPr lang="en-GB" sz="16600" dirty="0"/>
          </a:p>
        </p:txBody>
      </p:sp>
    </p:spTree>
    <p:extLst>
      <p:ext uri="{BB962C8B-B14F-4D97-AF65-F5344CB8AC3E}">
        <p14:creationId xmlns:p14="http://schemas.microsoft.com/office/powerpoint/2010/main" val="3114831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5443" y="2157126"/>
            <a:ext cx="5173133" cy="2215991"/>
          </a:xfrm>
          <a:prstGeom prst="rect">
            <a:avLst/>
          </a:prstGeom>
          <a:noFill/>
        </p:spPr>
        <p:txBody>
          <a:bodyPr wrap="square" rtlCol="0">
            <a:spAutoFit/>
          </a:bodyPr>
          <a:lstStyle/>
          <a:p>
            <a:pPr algn="ctr"/>
            <a:r>
              <a:rPr lang="en-GB" sz="13800" dirty="0" err="1"/>
              <a:t>glame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99839" y="2194448"/>
            <a:ext cx="2259267" cy="384421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5276075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amaze</a:t>
            </a:r>
            <a:endParaRPr lang="en-GB" sz="16600" dirty="0"/>
          </a:p>
        </p:txBody>
      </p:sp>
    </p:spTree>
    <p:extLst>
      <p:ext uri="{BB962C8B-B14F-4D97-AF65-F5344CB8AC3E}">
        <p14:creationId xmlns:p14="http://schemas.microsoft.com/office/powerpoint/2010/main" val="11755444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773" y="2157126"/>
            <a:ext cx="5173133" cy="2215991"/>
          </a:xfrm>
          <a:prstGeom prst="rect">
            <a:avLst/>
          </a:prstGeom>
          <a:noFill/>
        </p:spPr>
        <p:txBody>
          <a:bodyPr wrap="square" rtlCol="0">
            <a:spAutoFit/>
          </a:bodyPr>
          <a:lstStyle/>
          <a:p>
            <a:pPr algn="ctr"/>
            <a:r>
              <a:rPr lang="en-GB" sz="13800" dirty="0" err="1"/>
              <a:t>shrale</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8123" y="2157127"/>
            <a:ext cx="2245436" cy="388153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6800807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escape</a:t>
            </a:r>
            <a:endParaRPr lang="en-GB" sz="16600" dirty="0"/>
          </a:p>
        </p:txBody>
      </p:sp>
    </p:spTree>
    <p:extLst>
      <p:ext uri="{BB962C8B-B14F-4D97-AF65-F5344CB8AC3E}">
        <p14:creationId xmlns:p14="http://schemas.microsoft.com/office/powerpoint/2010/main" val="1718995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489" y="2157126"/>
            <a:ext cx="5450058" cy="2215991"/>
          </a:xfrm>
          <a:prstGeom prst="rect">
            <a:avLst/>
          </a:prstGeom>
          <a:noFill/>
        </p:spPr>
        <p:txBody>
          <a:bodyPr wrap="square" rtlCol="0">
            <a:spAutoFit/>
          </a:bodyPr>
          <a:lstStyle/>
          <a:p>
            <a:pPr algn="ctr"/>
            <a:r>
              <a:rPr lang="en-GB" sz="13800" dirty="0" err="1"/>
              <a:t>thrape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62018" y="3108188"/>
            <a:ext cx="2197471" cy="2843055"/>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443183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take</a:t>
            </a:r>
            <a:endParaRPr lang="en-GB" sz="16600" dirty="0"/>
          </a:p>
        </p:txBody>
      </p:sp>
    </p:spTree>
    <p:extLst>
      <p:ext uri="{BB962C8B-B14F-4D97-AF65-F5344CB8AC3E}">
        <p14:creationId xmlns:p14="http://schemas.microsoft.com/office/powerpoint/2010/main" val="27262095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434" y="2157126"/>
            <a:ext cx="5173133" cy="2215991"/>
          </a:xfrm>
          <a:prstGeom prst="rect">
            <a:avLst/>
          </a:prstGeom>
          <a:noFill/>
        </p:spPr>
        <p:txBody>
          <a:bodyPr wrap="square" rtlCol="0">
            <a:spAutoFit/>
          </a:bodyPr>
          <a:lstStyle/>
          <a:p>
            <a:pPr algn="ctr"/>
            <a:r>
              <a:rPr lang="en-GB" sz="13800" dirty="0" err="1"/>
              <a:t>tave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6179" y="2690521"/>
            <a:ext cx="2800082" cy="3288285"/>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830684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blay</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2334940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cake</a:t>
            </a:r>
            <a:endParaRPr lang="en-GB" sz="16600" dirty="0"/>
          </a:p>
        </p:txBody>
      </p:sp>
    </p:spTree>
    <p:extLst>
      <p:ext uri="{BB962C8B-B14F-4D97-AF65-F5344CB8AC3E}">
        <p14:creationId xmlns:p14="http://schemas.microsoft.com/office/powerpoint/2010/main" val="1568545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434" y="2157126"/>
            <a:ext cx="5173133" cy="2215991"/>
          </a:xfrm>
          <a:prstGeom prst="rect">
            <a:avLst/>
          </a:prstGeom>
          <a:noFill/>
        </p:spPr>
        <p:txBody>
          <a:bodyPr wrap="square" rtlCol="0">
            <a:spAutoFit/>
          </a:bodyPr>
          <a:lstStyle/>
          <a:p>
            <a:pPr algn="ctr"/>
            <a:r>
              <a:rPr lang="en-GB" sz="13800" dirty="0" err="1"/>
              <a:t>lape</a:t>
            </a:r>
            <a:endParaRPr lang="en-GB" sz="16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20475" y="2146915"/>
            <a:ext cx="2308436" cy="3891745"/>
          </a:xfrm>
          <a:prstGeom prst="rect">
            <a:avLst/>
          </a:prstGeom>
        </p:spPr>
      </p:pic>
      <p:pic>
        <p:nvPicPr>
          <p:cNvPr id="8"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646265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shine</a:t>
            </a:r>
            <a:endParaRPr lang="en-GB" sz="16600" dirty="0"/>
          </a:p>
        </p:txBody>
      </p:sp>
    </p:spTree>
    <p:extLst>
      <p:ext uri="{BB962C8B-B14F-4D97-AF65-F5344CB8AC3E}">
        <p14:creationId xmlns:p14="http://schemas.microsoft.com/office/powerpoint/2010/main" val="1869251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9417" y="2157126"/>
            <a:ext cx="5173133" cy="2215991"/>
          </a:xfrm>
          <a:prstGeom prst="rect">
            <a:avLst/>
          </a:prstGeom>
          <a:noFill/>
        </p:spPr>
        <p:txBody>
          <a:bodyPr wrap="square" rtlCol="0">
            <a:spAutoFit/>
          </a:bodyPr>
          <a:lstStyle/>
          <a:p>
            <a:pPr algn="ctr"/>
            <a:r>
              <a:rPr lang="en-GB" sz="13800" dirty="0" err="1"/>
              <a:t>stribe</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34069" y="2157126"/>
            <a:ext cx="2500444" cy="3881534"/>
          </a:xfrm>
          <a:prstGeom prst="rect">
            <a:avLst/>
          </a:prstGeom>
        </p:spPr>
      </p:pic>
    </p:spTree>
    <p:extLst>
      <p:ext uri="{BB962C8B-B14F-4D97-AF65-F5344CB8AC3E}">
        <p14:creationId xmlns:p14="http://schemas.microsoft.com/office/powerpoint/2010/main" val="944188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reptiles</a:t>
            </a:r>
            <a:endParaRPr lang="en-GB" sz="16600" dirty="0"/>
          </a:p>
        </p:txBody>
      </p:sp>
    </p:spTree>
    <p:extLst>
      <p:ext uri="{BB962C8B-B14F-4D97-AF65-F5344CB8AC3E}">
        <p14:creationId xmlns:p14="http://schemas.microsoft.com/office/powerpoint/2010/main" val="13677461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9417" y="2157126"/>
            <a:ext cx="5173133" cy="2215991"/>
          </a:xfrm>
          <a:prstGeom prst="rect">
            <a:avLst/>
          </a:prstGeom>
          <a:noFill/>
        </p:spPr>
        <p:txBody>
          <a:bodyPr wrap="square" rtlCol="0">
            <a:spAutoFit/>
          </a:bodyPr>
          <a:lstStyle/>
          <a:p>
            <a:pPr algn="ctr"/>
            <a:r>
              <a:rPr lang="en-GB" sz="13800" dirty="0" err="1"/>
              <a:t>splote</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56001" y="2267344"/>
            <a:ext cx="2074038" cy="3771310"/>
          </a:xfrm>
          <a:prstGeom prst="rect">
            <a:avLst/>
          </a:prstGeom>
        </p:spPr>
      </p:pic>
    </p:spTree>
    <p:extLst>
      <p:ext uri="{BB962C8B-B14F-4D97-AF65-F5344CB8AC3E}">
        <p14:creationId xmlns:p14="http://schemas.microsoft.com/office/powerpoint/2010/main" val="3590100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stroke</a:t>
            </a:r>
            <a:endParaRPr lang="en-GB" sz="16600" dirty="0"/>
          </a:p>
        </p:txBody>
      </p:sp>
    </p:spTree>
    <p:extLst>
      <p:ext uri="{BB962C8B-B14F-4D97-AF65-F5344CB8AC3E}">
        <p14:creationId xmlns:p14="http://schemas.microsoft.com/office/powerpoint/2010/main" val="20337374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523" y="2157126"/>
            <a:ext cx="5173133" cy="2215991"/>
          </a:xfrm>
          <a:prstGeom prst="rect">
            <a:avLst/>
          </a:prstGeom>
          <a:noFill/>
        </p:spPr>
        <p:txBody>
          <a:bodyPr wrap="square" rtlCol="0">
            <a:spAutoFit/>
          </a:bodyPr>
          <a:lstStyle/>
          <a:p>
            <a:pPr algn="ctr"/>
            <a:r>
              <a:rPr lang="en-GB" sz="13800" dirty="0" err="1"/>
              <a:t>pobe</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89141" y="2239718"/>
            <a:ext cx="1724599" cy="3798942"/>
          </a:xfrm>
          <a:prstGeom prst="rect">
            <a:avLst/>
          </a:prstGeom>
        </p:spPr>
      </p:pic>
    </p:spTree>
    <p:extLst>
      <p:ext uri="{BB962C8B-B14F-4D97-AF65-F5344CB8AC3E}">
        <p14:creationId xmlns:p14="http://schemas.microsoft.com/office/powerpoint/2010/main" val="13182036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scribe</a:t>
            </a:r>
            <a:endParaRPr lang="en-GB" sz="16600" dirty="0"/>
          </a:p>
        </p:txBody>
      </p:sp>
    </p:spTree>
    <p:extLst>
      <p:ext uri="{BB962C8B-B14F-4D97-AF65-F5344CB8AC3E}">
        <p14:creationId xmlns:p14="http://schemas.microsoft.com/office/powerpoint/2010/main" val="10291223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0037" y="2157126"/>
            <a:ext cx="5173133" cy="2215991"/>
          </a:xfrm>
          <a:prstGeom prst="rect">
            <a:avLst/>
          </a:prstGeom>
          <a:noFill/>
        </p:spPr>
        <p:txBody>
          <a:bodyPr wrap="square" rtlCol="0">
            <a:spAutoFit/>
          </a:bodyPr>
          <a:lstStyle/>
          <a:p>
            <a:pPr algn="ctr"/>
            <a:r>
              <a:rPr lang="en-GB" sz="13800" dirty="0" err="1"/>
              <a:t>glope</a:t>
            </a:r>
            <a:endParaRPr lang="en-GB" sz="16600" dirty="0"/>
          </a:p>
        </p:txBody>
      </p:sp>
      <p:pic>
        <p:nvPicPr>
          <p:cNvPr id="6"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3" name="Picture 2">
            <a:extLst>
              <a:ext uri="{FF2B5EF4-FFF2-40B4-BE49-F238E27FC236}">
                <a16:creationId xmlns:a16="http://schemas.microsoft.com/office/drawing/2014/main" id="{D21305D3-743E-1271-2E20-77471026F2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6731" y="2063820"/>
            <a:ext cx="2806220" cy="4111972"/>
          </a:xfrm>
          <a:prstGeom prst="rect">
            <a:avLst/>
          </a:prstGeom>
        </p:spPr>
      </p:pic>
    </p:spTree>
    <p:extLst>
      <p:ext uri="{BB962C8B-B14F-4D97-AF65-F5344CB8AC3E}">
        <p14:creationId xmlns:p14="http://schemas.microsoft.com/office/powerpoint/2010/main" val="1697719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crayon</a:t>
            </a:r>
            <a:endParaRPr lang="en-GB" sz="16600" dirty="0"/>
          </a:p>
        </p:txBody>
      </p:sp>
    </p:spTree>
    <p:extLst>
      <p:ext uri="{BB962C8B-B14F-4D97-AF65-F5344CB8AC3E}">
        <p14:creationId xmlns:p14="http://schemas.microsoft.com/office/powerpoint/2010/main" val="2594754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home</a:t>
            </a:r>
            <a:endParaRPr lang="en-GB" sz="16600" dirty="0"/>
          </a:p>
        </p:txBody>
      </p:sp>
    </p:spTree>
    <p:extLst>
      <p:ext uri="{BB962C8B-B14F-4D97-AF65-F5344CB8AC3E}">
        <p14:creationId xmlns:p14="http://schemas.microsoft.com/office/powerpoint/2010/main" val="2344246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8066" y="2157126"/>
            <a:ext cx="5173133" cy="2215991"/>
          </a:xfrm>
          <a:prstGeom prst="rect">
            <a:avLst/>
          </a:prstGeom>
          <a:noFill/>
        </p:spPr>
        <p:txBody>
          <a:bodyPr wrap="square" rtlCol="0">
            <a:spAutoFit/>
          </a:bodyPr>
          <a:lstStyle/>
          <a:p>
            <a:pPr algn="ctr"/>
            <a:r>
              <a:rPr lang="en-GB" sz="13800" dirty="0" err="1"/>
              <a:t>chove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2628797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beehive</a:t>
            </a:r>
            <a:endParaRPr lang="en-GB" sz="16600" dirty="0"/>
          </a:p>
        </p:txBody>
      </p:sp>
    </p:spTree>
    <p:extLst>
      <p:ext uri="{BB962C8B-B14F-4D97-AF65-F5344CB8AC3E}">
        <p14:creationId xmlns:p14="http://schemas.microsoft.com/office/powerpoint/2010/main" val="1057281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2137" y="2157126"/>
            <a:ext cx="5173133" cy="2215991"/>
          </a:xfrm>
          <a:prstGeom prst="rect">
            <a:avLst/>
          </a:prstGeom>
          <a:noFill/>
        </p:spPr>
        <p:txBody>
          <a:bodyPr wrap="square" rtlCol="0">
            <a:spAutoFit/>
          </a:bodyPr>
          <a:lstStyle/>
          <a:p>
            <a:pPr algn="ctr"/>
            <a:r>
              <a:rPr lang="en-GB" sz="13800" dirty="0" err="1"/>
              <a:t>hibe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2670" y="2590798"/>
            <a:ext cx="2025395" cy="3539413"/>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217685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mode</a:t>
            </a:r>
            <a:endParaRPr lang="en-GB" sz="16600" dirty="0"/>
          </a:p>
        </p:txBody>
      </p:sp>
    </p:spTree>
    <p:extLst>
      <p:ext uri="{BB962C8B-B14F-4D97-AF65-F5344CB8AC3E}">
        <p14:creationId xmlns:p14="http://schemas.microsoft.com/office/powerpoint/2010/main" val="36918370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3272" y="2157126"/>
            <a:ext cx="5173133" cy="2215991"/>
          </a:xfrm>
          <a:prstGeom prst="rect">
            <a:avLst/>
          </a:prstGeom>
          <a:noFill/>
        </p:spPr>
        <p:txBody>
          <a:bodyPr wrap="square" rtlCol="0">
            <a:spAutoFit/>
          </a:bodyPr>
          <a:lstStyle/>
          <a:p>
            <a:pPr algn="ctr"/>
            <a:r>
              <a:rPr lang="en-GB" sz="13800" dirty="0" err="1"/>
              <a:t>crive</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75340" y="2590797"/>
            <a:ext cx="3291161" cy="3539412"/>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14935766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alone</a:t>
            </a:r>
            <a:endParaRPr lang="en-GB" sz="16600" dirty="0"/>
          </a:p>
        </p:txBody>
      </p:sp>
    </p:spTree>
    <p:extLst>
      <p:ext uri="{BB962C8B-B14F-4D97-AF65-F5344CB8AC3E}">
        <p14:creationId xmlns:p14="http://schemas.microsoft.com/office/powerpoint/2010/main" val="3266679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0717" y="2157126"/>
            <a:ext cx="5173133" cy="2215991"/>
          </a:xfrm>
          <a:prstGeom prst="rect">
            <a:avLst/>
          </a:prstGeom>
          <a:noFill/>
        </p:spPr>
        <p:txBody>
          <a:bodyPr wrap="square" rtlCol="0">
            <a:spAutoFit/>
          </a:bodyPr>
          <a:lstStyle/>
          <a:p>
            <a:pPr algn="ctr"/>
            <a:r>
              <a:rPr lang="en-GB" sz="13800" dirty="0" err="1"/>
              <a:t>blife</a:t>
            </a:r>
            <a:endParaRPr lang="en-GB" sz="166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11145" y="2341095"/>
            <a:ext cx="2689051" cy="3790871"/>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40038582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vel 5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9" name="Level 4 Icon"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8" name="Level 3 Icon"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7" name="Level 2 Icon" hidden="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pic>
        <p:nvPicPr>
          <p:cNvPr id="10" name="Generic Icon"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3264" y="347785"/>
            <a:ext cx="1695796" cy="677472"/>
          </a:xfrm>
          <a:prstGeom prst="rect">
            <a:avLst/>
          </a:prstGeom>
        </p:spPr>
      </p:pic>
      <p:sp>
        <p:nvSpPr>
          <p:cNvPr id="11" name="TextBox 10"/>
          <p:cNvSpPr txBox="1"/>
          <p:nvPr/>
        </p:nvSpPr>
        <p:spPr>
          <a:xfrm>
            <a:off x="812800" y="2150857"/>
            <a:ext cx="7518400" cy="2215991"/>
          </a:xfrm>
          <a:prstGeom prst="rect">
            <a:avLst/>
          </a:prstGeom>
          <a:noFill/>
        </p:spPr>
        <p:txBody>
          <a:bodyPr wrap="square" rtlCol="0">
            <a:spAutoFit/>
          </a:bodyPr>
          <a:lstStyle/>
          <a:p>
            <a:pPr algn="ctr"/>
            <a:r>
              <a:rPr lang="en-GB" sz="13800" dirty="0"/>
              <a:t>flute</a:t>
            </a:r>
            <a:endParaRPr lang="en-GB" sz="16600" dirty="0"/>
          </a:p>
        </p:txBody>
      </p:sp>
    </p:spTree>
    <p:extLst>
      <p:ext uri="{BB962C8B-B14F-4D97-AF65-F5344CB8AC3E}">
        <p14:creationId xmlns:p14="http://schemas.microsoft.com/office/powerpoint/2010/main" val="3221144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6072" y="2157126"/>
            <a:ext cx="5173133" cy="2215991"/>
          </a:xfrm>
          <a:prstGeom prst="rect">
            <a:avLst/>
          </a:prstGeom>
          <a:noFill/>
        </p:spPr>
        <p:txBody>
          <a:bodyPr wrap="square" rtlCol="0">
            <a:spAutoFit/>
          </a:bodyPr>
          <a:lstStyle/>
          <a:p>
            <a:pPr algn="ctr"/>
            <a:r>
              <a:rPr lang="en-GB" sz="13800" dirty="0" err="1"/>
              <a:t>meve</a:t>
            </a:r>
            <a:endParaRPr lang="en-GB" sz="16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39137" y="2388636"/>
            <a:ext cx="2353233" cy="3650024"/>
          </a:xfrm>
          <a:prstGeom prst="rect">
            <a:avLst/>
          </a:prstGeom>
        </p:spPr>
      </p:pic>
      <p:pic>
        <p:nvPicPr>
          <p:cNvPr id="6" name="Level 5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4816" y="346770"/>
            <a:ext cx="1691680" cy="675827"/>
          </a:xfrm>
          <a:prstGeom prst="rect">
            <a:avLst/>
          </a:prstGeom>
        </p:spPr>
      </p:pic>
    </p:spTree>
    <p:extLst>
      <p:ext uri="{BB962C8B-B14F-4D97-AF65-F5344CB8AC3E}">
        <p14:creationId xmlns:p14="http://schemas.microsoft.com/office/powerpoint/2010/main" val="37756466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5016F089-F2E1-4276-B948-8CC555B846F5}" vid="{7C655760-D899-4E3C-A28E-EFACF17C9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Twinkl Phonics Screening Template</Template>
  <TotalTime>193</TotalTime>
  <Words>201</Words>
  <Application>Microsoft Office PowerPoint</Application>
  <PresentationFormat>On-screen Show (4:3)</PresentationFormat>
  <Paragraphs>134</Paragraphs>
  <Slides>136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136</vt:i4>
      </vt:variant>
    </vt:vector>
  </HeadingPairs>
  <TitlesOfParts>
    <vt:vector size="139" baseType="lpstr">
      <vt:lpstr>Twinkl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Sana Mehmood</dc:creator>
  <cp:lastModifiedBy>Wendy Edwards</cp:lastModifiedBy>
  <cp:revision>25</cp:revision>
  <dcterms:created xsi:type="dcterms:W3CDTF">2019-04-02T11:18:16Z</dcterms:created>
  <dcterms:modified xsi:type="dcterms:W3CDTF">2026-05-12T13:26:52Z</dcterms:modified>
</cp:coreProperties>
</file>