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19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B135058-AEBD-459E-B485-82B306F25B60}">
  <a:tblStyle styleId="{CB135058-AEBD-459E-B485-82B306F25B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279955a40ae_0_8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5" name="Google Shape;865;g279955a40ae_0_8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2cee1e8f247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2cee1e8f247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2cee1e8f247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5" name="Google Shape;975;g2cee1e8f247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2cee77ec27d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" name="Google Shape;986;g2cee77ec27d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g2cee1e8f247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8" name="Google Shape;998;g2cee1e8f247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2cee1e8f247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Google Shape;1017;g2cee1e8f247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2cee1e8f247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g2cee1e8f247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g2cee1e8f247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3" name="Google Shape;1043;g2cee1e8f247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2d08633a7a3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3" name="Google Shape;1053;g2d08633a7a3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g2cee1e8f247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0" name="Google Shape;1060;g2cee1e8f247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2cee1e8f247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6" name="Google Shape;1076;g2cee1e8f247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279955a40ae_0_8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279955a40ae_0_8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g2cee1e8f247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4" name="Google Shape;1084;g2cee1e8f247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2cee1e8f247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" name="Google Shape;1097;g2cee1e8f247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g2cee1e8f247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0" name="Google Shape;1110;g2cee1e8f247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g2cee1e8f247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" name="Google Shape;1121;g2cee1e8f247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g2cee1e8f247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0" name="Google Shape;1130;g2cee1e8f247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2d0e9f15aa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2d0e9f15aa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g28f53002ec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5" name="Google Shape;1155;g28f53002ec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2cee1e8f247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9" name="Google Shape;1179;g2cee1e8f247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2cee1e8f247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2cee1e8f247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g2cee1e8f247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4" name="Google Shape;1204;g2cee1e8f247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279955a40ae_0_8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279955a40ae_0_8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g2cee1e8f247_0_17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3" name="Google Shape;1213;g2cee1e8f247_0_17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g28f53002ece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3" name="Google Shape;1233;g28f53002ece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g2cee1e8f247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6" name="Google Shape;1246;g2cee1e8f247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g2cf436fa095_1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1" name="Google Shape;1261;g2cf436fa095_1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g2cee1e8f247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7" name="Google Shape;1267;g2cee1e8f247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2d13f797017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2d13f797017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g2d13f797017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4" name="Google Shape;1304;g2d13f797017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g2dc0a635da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" name="Google Shape;1316;g2dc0a635da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g279955a40ae_0_8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8" name="Google Shape;1338;g279955a40ae_0_8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g279955a40ae_0_8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6" name="Google Shape;1346;g279955a40ae_0_8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2cd429f42f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Google Shape;881;g2cd429f42f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2cee1e8f24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2cee1e8f24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2cee1e8f247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2cee1e8f247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2cee77ec27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2cee77ec27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2cee1e8f247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0" name="Google Shape;940;g2cee1e8f247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2cee1e8f247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2cee1e8f247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3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png"/><Relationship Id="rId11" Type="http://schemas.openxmlformats.org/officeDocument/2006/relationships/image" Target="../media/image33.png"/><Relationship Id="rId5" Type="http://schemas.openxmlformats.org/officeDocument/2006/relationships/image" Target="../media/image34.png"/><Relationship Id="rId10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3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8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9.png"/><Relationship Id="rId4" Type="http://schemas.openxmlformats.org/officeDocument/2006/relationships/image" Target="../media/image5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9.png"/><Relationship Id="rId4" Type="http://schemas.openxmlformats.org/officeDocument/2006/relationships/image" Target="../media/image5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9.png"/><Relationship Id="rId4" Type="http://schemas.openxmlformats.org/officeDocument/2006/relationships/image" Target="../media/image50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0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0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0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0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0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0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0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0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0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0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0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.0 Title slide - Art and design">
  <p:cSld name="Title Slide 2_1">
    <p:bg>
      <p:bgPr>
        <a:solidFill>
          <a:srgbClr val="BEF2BD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23850" y="810000"/>
            <a:ext cx="5450700" cy="27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Lexend"/>
              <a:buNone/>
              <a:defRPr sz="3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890225" y="4327975"/>
            <a:ext cx="59862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"/>
              <a:buNone/>
              <a:defRPr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90424" y="4098434"/>
            <a:ext cx="1052750" cy="48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/>
          <p:nvPr/>
        </p:nvSpPr>
        <p:spPr>
          <a:xfrm>
            <a:off x="323850" y="4321250"/>
            <a:ext cx="52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Lexend Light"/>
                <a:ea typeface="Lexend Light"/>
                <a:cs typeface="Lexend Light"/>
                <a:sym typeface="Lexend Light"/>
              </a:rPr>
              <a:t>Unit:</a:t>
            </a:r>
            <a:endParaRPr sz="18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>
            <a:off x="6156975" y="0"/>
            <a:ext cx="2987025" cy="3854074"/>
            <a:chOff x="6156975" y="0"/>
            <a:chExt cx="2987025" cy="3854074"/>
          </a:xfrm>
        </p:grpSpPr>
        <p:pic>
          <p:nvPicPr>
            <p:cNvPr id="15" name="Google Shape;15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156975" y="0"/>
              <a:ext cx="2987025" cy="3854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16;p2"/>
            <p:cNvSpPr/>
            <p:nvPr/>
          </p:nvSpPr>
          <p:spPr>
            <a:xfrm>
              <a:off x="6858000" y="868200"/>
              <a:ext cx="2210100" cy="2196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pic>
        <p:nvPicPr>
          <p:cNvPr id="17" name="Google Shape;17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60030">
            <a:off x="6753315" y="1132068"/>
            <a:ext cx="2063340" cy="1643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5">
            <a:alphaModFix/>
          </a:blip>
          <a:srcRect l="6209" r="6209"/>
          <a:stretch/>
        </p:blipFill>
        <p:spPr>
          <a:xfrm>
            <a:off x="324000" y="4008600"/>
            <a:ext cx="1705150" cy="1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"/>
          <p:cNvSpPr txBox="1"/>
          <p:nvPr/>
        </p:nvSpPr>
        <p:spPr>
          <a:xfrm>
            <a:off x="323850" y="3781525"/>
            <a:ext cx="18609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latin typeface="Lexend"/>
                <a:ea typeface="Lexend"/>
                <a:cs typeface="Lexend"/>
                <a:sym typeface="Lexend"/>
              </a:rPr>
              <a:t>Art and design</a:t>
            </a:r>
            <a:endParaRPr sz="1700" b="1"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67">
          <p15:clr>
            <a:srgbClr val="E46962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.0 Title slide - German">
  <p:cSld name="Title Slide 2_1_1_1_1_1_1_1_1_1_1_1_1">
    <p:bg>
      <p:bgPr>
        <a:solidFill>
          <a:srgbClr val="BEF2BD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1"/>
          <p:cNvPicPr preferRelativeResize="0"/>
          <p:nvPr/>
        </p:nvPicPr>
        <p:blipFill rotWithShape="1">
          <a:blip r:embed="rId2">
            <a:alphaModFix/>
          </a:blip>
          <a:srcRect l="6209" r="6209"/>
          <a:stretch/>
        </p:blipFill>
        <p:spPr>
          <a:xfrm>
            <a:off x="324000" y="4008600"/>
            <a:ext cx="916925" cy="1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1"/>
          <p:cNvSpPr txBox="1">
            <a:spLocks noGrp="1"/>
          </p:cNvSpPr>
          <p:nvPr>
            <p:ph type="ctrTitle"/>
          </p:nvPr>
        </p:nvSpPr>
        <p:spPr>
          <a:xfrm>
            <a:off x="323850" y="810000"/>
            <a:ext cx="5502000" cy="27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Lexend"/>
              <a:buNone/>
              <a:defRPr sz="3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1"/>
          <p:cNvSpPr txBox="1"/>
          <p:nvPr/>
        </p:nvSpPr>
        <p:spPr>
          <a:xfrm>
            <a:off x="323850" y="3781525"/>
            <a:ext cx="18609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latin typeface="Lexend"/>
                <a:ea typeface="Lexend"/>
                <a:cs typeface="Lexend"/>
                <a:sym typeface="Lexend"/>
              </a:rPr>
              <a:t>German</a:t>
            </a:r>
            <a:endParaRPr sz="1700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0" name="Google Shape;100;p11"/>
          <p:cNvSpPr txBox="1">
            <a:spLocks noGrp="1"/>
          </p:cNvSpPr>
          <p:nvPr>
            <p:ph type="subTitle" idx="1"/>
          </p:nvPr>
        </p:nvSpPr>
        <p:spPr>
          <a:xfrm>
            <a:off x="890225" y="4327975"/>
            <a:ext cx="58551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"/>
              <a:buNone/>
              <a:defRPr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01" name="Google Shape;10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0424" y="4098434"/>
            <a:ext cx="1052750" cy="48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1"/>
          <p:cNvSpPr txBox="1"/>
          <p:nvPr/>
        </p:nvSpPr>
        <p:spPr>
          <a:xfrm>
            <a:off x="323850" y="4321250"/>
            <a:ext cx="52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Lexend Light"/>
                <a:ea typeface="Lexend Light"/>
                <a:cs typeface="Lexend Light"/>
                <a:sym typeface="Lexend Light"/>
              </a:rPr>
              <a:t>Unit:</a:t>
            </a:r>
            <a:endParaRPr sz="18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grpSp>
        <p:nvGrpSpPr>
          <p:cNvPr id="103" name="Google Shape;103;p11"/>
          <p:cNvGrpSpPr/>
          <p:nvPr/>
        </p:nvGrpSpPr>
        <p:grpSpPr>
          <a:xfrm>
            <a:off x="6156975" y="0"/>
            <a:ext cx="2987025" cy="3854074"/>
            <a:chOff x="6156975" y="0"/>
            <a:chExt cx="2987025" cy="3854074"/>
          </a:xfrm>
        </p:grpSpPr>
        <p:pic>
          <p:nvPicPr>
            <p:cNvPr id="104" name="Google Shape;104;p1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56975" y="0"/>
              <a:ext cx="2987025" cy="3854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" name="Google Shape;105;p11"/>
            <p:cNvSpPr/>
            <p:nvPr/>
          </p:nvSpPr>
          <p:spPr>
            <a:xfrm>
              <a:off x="6858000" y="868200"/>
              <a:ext cx="2210100" cy="2196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pic>
        <p:nvPicPr>
          <p:cNvPr id="106" name="Google Shape;106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59963">
            <a:off x="6821686" y="1467541"/>
            <a:ext cx="1981958" cy="10672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.0 Title slide - History">
  <p:cSld name="Title Slide 2_1_1_1_1_2">
    <p:bg>
      <p:bgPr>
        <a:solidFill>
          <a:srgbClr val="BEF2BD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2"/>
          <p:cNvPicPr preferRelativeResize="0"/>
          <p:nvPr/>
        </p:nvPicPr>
        <p:blipFill rotWithShape="1">
          <a:blip r:embed="rId2">
            <a:alphaModFix/>
          </a:blip>
          <a:srcRect l="6209" r="6209"/>
          <a:stretch/>
        </p:blipFill>
        <p:spPr>
          <a:xfrm>
            <a:off x="324000" y="4008600"/>
            <a:ext cx="859400" cy="127996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2"/>
          <p:cNvSpPr txBox="1">
            <a:spLocks noGrp="1"/>
          </p:cNvSpPr>
          <p:nvPr>
            <p:ph type="ctrTitle"/>
          </p:nvPr>
        </p:nvSpPr>
        <p:spPr>
          <a:xfrm>
            <a:off x="323850" y="810000"/>
            <a:ext cx="5502000" cy="27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Lexend"/>
              <a:buNone/>
              <a:defRPr sz="3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2"/>
          <p:cNvSpPr txBox="1"/>
          <p:nvPr/>
        </p:nvSpPr>
        <p:spPr>
          <a:xfrm>
            <a:off x="323850" y="3781525"/>
            <a:ext cx="18609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latin typeface="Lexend"/>
                <a:ea typeface="Lexend"/>
                <a:cs typeface="Lexend"/>
                <a:sym typeface="Lexend"/>
              </a:rPr>
              <a:t>History</a:t>
            </a:r>
            <a:endParaRPr sz="1700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1" name="Google Shape;111;p12"/>
          <p:cNvSpPr txBox="1">
            <a:spLocks noGrp="1"/>
          </p:cNvSpPr>
          <p:nvPr>
            <p:ph type="subTitle" idx="1"/>
          </p:nvPr>
        </p:nvSpPr>
        <p:spPr>
          <a:xfrm>
            <a:off x="890225" y="4327975"/>
            <a:ext cx="58041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"/>
              <a:buNone/>
              <a:defRPr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12" name="Google Shape;112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0424" y="4098434"/>
            <a:ext cx="1052750" cy="48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2"/>
          <p:cNvSpPr txBox="1"/>
          <p:nvPr/>
        </p:nvSpPr>
        <p:spPr>
          <a:xfrm>
            <a:off x="323850" y="4321250"/>
            <a:ext cx="52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Lexend Light"/>
                <a:ea typeface="Lexend Light"/>
                <a:cs typeface="Lexend Light"/>
                <a:sym typeface="Lexend Light"/>
              </a:rPr>
              <a:t>Unit:</a:t>
            </a:r>
            <a:endParaRPr sz="18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grpSp>
        <p:nvGrpSpPr>
          <p:cNvPr id="114" name="Google Shape;114;p12"/>
          <p:cNvGrpSpPr/>
          <p:nvPr/>
        </p:nvGrpSpPr>
        <p:grpSpPr>
          <a:xfrm>
            <a:off x="6156975" y="0"/>
            <a:ext cx="2987025" cy="3854074"/>
            <a:chOff x="6156975" y="0"/>
            <a:chExt cx="2987025" cy="3854074"/>
          </a:xfrm>
        </p:grpSpPr>
        <p:pic>
          <p:nvPicPr>
            <p:cNvPr id="115" name="Google Shape;115;p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56975" y="0"/>
              <a:ext cx="2987025" cy="3854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" name="Google Shape;116;p12"/>
            <p:cNvSpPr/>
            <p:nvPr/>
          </p:nvSpPr>
          <p:spPr>
            <a:xfrm>
              <a:off x="6860400" y="1205850"/>
              <a:ext cx="1959600" cy="13659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7" name="Google Shape;117;p1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378432">
              <a:off x="7001357" y="1317070"/>
              <a:ext cx="1677682" cy="114346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.0 Title slide - Maths">
  <p:cSld name="Title Slide 2_1_1_2">
    <p:bg>
      <p:bgPr>
        <a:solidFill>
          <a:srgbClr val="BEF2BD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56975" y="0"/>
            <a:ext cx="2987025" cy="3854074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3"/>
          <p:cNvSpPr txBox="1">
            <a:spLocks noGrp="1"/>
          </p:cNvSpPr>
          <p:nvPr>
            <p:ph type="ctrTitle"/>
          </p:nvPr>
        </p:nvSpPr>
        <p:spPr>
          <a:xfrm>
            <a:off x="323850" y="810000"/>
            <a:ext cx="5502000" cy="27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Lexend"/>
              <a:buNone/>
              <a:defRPr sz="3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3"/>
          <p:cNvSpPr txBox="1"/>
          <p:nvPr/>
        </p:nvSpPr>
        <p:spPr>
          <a:xfrm>
            <a:off x="323850" y="3781525"/>
            <a:ext cx="18609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latin typeface="Lexend"/>
                <a:ea typeface="Lexend"/>
                <a:cs typeface="Lexend"/>
                <a:sym typeface="Lexend"/>
              </a:rPr>
              <a:t>Maths</a:t>
            </a:r>
            <a:endParaRPr sz="1700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1"/>
          </p:nvPr>
        </p:nvSpPr>
        <p:spPr>
          <a:xfrm>
            <a:off x="890225" y="4327975"/>
            <a:ext cx="57585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"/>
              <a:buNone/>
              <a:defRPr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23" name="Google Shape;12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0424" y="4098434"/>
            <a:ext cx="1052750" cy="48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3"/>
          <p:cNvSpPr txBox="1"/>
          <p:nvPr/>
        </p:nvSpPr>
        <p:spPr>
          <a:xfrm>
            <a:off x="323850" y="4321250"/>
            <a:ext cx="52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Lexend Light"/>
                <a:ea typeface="Lexend Light"/>
                <a:cs typeface="Lexend Light"/>
                <a:sym typeface="Lexend Light"/>
              </a:rPr>
              <a:t>Unit:</a:t>
            </a:r>
            <a:endParaRPr sz="18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25" name="Google Shape;125;p13"/>
          <p:cNvPicPr preferRelativeResize="0"/>
          <p:nvPr/>
        </p:nvPicPr>
        <p:blipFill rotWithShape="1">
          <a:blip r:embed="rId4">
            <a:alphaModFix/>
          </a:blip>
          <a:srcRect l="6209" r="6209"/>
          <a:stretch/>
        </p:blipFill>
        <p:spPr>
          <a:xfrm>
            <a:off x="324000" y="4008600"/>
            <a:ext cx="707200" cy="12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.0 Title slide - Music">
  <p:cSld name="Title Slide 2_1_1_1_1_1">
    <p:bg>
      <p:bgPr>
        <a:solidFill>
          <a:srgbClr val="BEF2BD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56975" y="0"/>
            <a:ext cx="2987025" cy="385407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4"/>
          <p:cNvSpPr txBox="1">
            <a:spLocks noGrp="1"/>
          </p:cNvSpPr>
          <p:nvPr>
            <p:ph type="ctrTitle"/>
          </p:nvPr>
        </p:nvSpPr>
        <p:spPr>
          <a:xfrm>
            <a:off x="323850" y="810000"/>
            <a:ext cx="5502000" cy="27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Lexend"/>
              <a:buNone/>
              <a:defRPr sz="3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4"/>
          <p:cNvSpPr txBox="1"/>
          <p:nvPr/>
        </p:nvSpPr>
        <p:spPr>
          <a:xfrm>
            <a:off x="323850" y="3781525"/>
            <a:ext cx="18609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latin typeface="Lexend"/>
                <a:ea typeface="Lexend"/>
                <a:cs typeface="Lexend"/>
                <a:sym typeface="Lexend"/>
              </a:rPr>
              <a:t>Music</a:t>
            </a:r>
            <a:endParaRPr sz="1700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30" name="Google Shape;130;p14"/>
          <p:cNvSpPr txBox="1">
            <a:spLocks noGrp="1"/>
          </p:cNvSpPr>
          <p:nvPr>
            <p:ph type="subTitle" idx="1"/>
          </p:nvPr>
        </p:nvSpPr>
        <p:spPr>
          <a:xfrm>
            <a:off x="890225" y="4327975"/>
            <a:ext cx="57870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"/>
              <a:buNone/>
              <a:defRPr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31" name="Google Shape;13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0424" y="4098434"/>
            <a:ext cx="1052750" cy="48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4"/>
          <p:cNvSpPr txBox="1"/>
          <p:nvPr/>
        </p:nvSpPr>
        <p:spPr>
          <a:xfrm>
            <a:off x="323850" y="4321250"/>
            <a:ext cx="52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Lexend Light"/>
                <a:ea typeface="Lexend Light"/>
                <a:cs typeface="Lexend Light"/>
                <a:sym typeface="Lexend Light"/>
              </a:rPr>
              <a:t>Unit:</a:t>
            </a:r>
            <a:endParaRPr sz="18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33" name="Google Shape;133;p14"/>
          <p:cNvPicPr preferRelativeResize="0"/>
          <p:nvPr/>
        </p:nvPicPr>
        <p:blipFill rotWithShape="1">
          <a:blip r:embed="rId4">
            <a:alphaModFix/>
          </a:blip>
          <a:srcRect l="6209" r="6209"/>
          <a:stretch/>
        </p:blipFill>
        <p:spPr>
          <a:xfrm>
            <a:off x="324000" y="4008600"/>
            <a:ext cx="661625" cy="12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.0 Title slide - Physical education">
  <p:cSld name="Title Slide 2_1_1_1_1_1_1_1_1_1_1_1_1_2">
    <p:bg>
      <p:bgPr>
        <a:solidFill>
          <a:srgbClr val="BEF2BD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5"/>
          <p:cNvPicPr preferRelativeResize="0"/>
          <p:nvPr/>
        </p:nvPicPr>
        <p:blipFill rotWithShape="1">
          <a:blip r:embed="rId2">
            <a:alphaModFix/>
          </a:blip>
          <a:srcRect l="6209" r="6209"/>
          <a:stretch/>
        </p:blipFill>
        <p:spPr>
          <a:xfrm>
            <a:off x="324000" y="4008600"/>
            <a:ext cx="2192950" cy="1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5"/>
          <p:cNvSpPr txBox="1">
            <a:spLocks noGrp="1"/>
          </p:cNvSpPr>
          <p:nvPr>
            <p:ph type="ctrTitle"/>
          </p:nvPr>
        </p:nvSpPr>
        <p:spPr>
          <a:xfrm>
            <a:off x="323850" y="810000"/>
            <a:ext cx="5502000" cy="27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Lexend"/>
              <a:buNone/>
              <a:defRPr sz="3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5"/>
          <p:cNvSpPr txBox="1"/>
          <p:nvPr/>
        </p:nvSpPr>
        <p:spPr>
          <a:xfrm>
            <a:off x="323850" y="3781525"/>
            <a:ext cx="24561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latin typeface="Lexend"/>
                <a:ea typeface="Lexend"/>
                <a:cs typeface="Lexend"/>
                <a:sym typeface="Lexend"/>
              </a:rPr>
              <a:t>Physical education</a:t>
            </a:r>
            <a:endParaRPr sz="1700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38" name="Google Shape;138;p15"/>
          <p:cNvSpPr txBox="1">
            <a:spLocks noGrp="1"/>
          </p:cNvSpPr>
          <p:nvPr>
            <p:ph type="subTitle" idx="1"/>
          </p:nvPr>
        </p:nvSpPr>
        <p:spPr>
          <a:xfrm>
            <a:off x="890225" y="4327975"/>
            <a:ext cx="58551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"/>
              <a:buNone/>
              <a:defRPr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39" name="Google Shape;13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0424" y="4098434"/>
            <a:ext cx="1052750" cy="48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5"/>
          <p:cNvSpPr txBox="1"/>
          <p:nvPr/>
        </p:nvSpPr>
        <p:spPr>
          <a:xfrm>
            <a:off x="323850" y="4321250"/>
            <a:ext cx="52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Lexend Light"/>
                <a:ea typeface="Lexend Light"/>
                <a:cs typeface="Lexend Light"/>
                <a:sym typeface="Lexend Light"/>
              </a:rPr>
              <a:t>Unit:</a:t>
            </a:r>
            <a:endParaRPr sz="18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grpSp>
        <p:nvGrpSpPr>
          <p:cNvPr id="141" name="Google Shape;141;p15"/>
          <p:cNvGrpSpPr/>
          <p:nvPr/>
        </p:nvGrpSpPr>
        <p:grpSpPr>
          <a:xfrm>
            <a:off x="6156975" y="0"/>
            <a:ext cx="2987025" cy="3854074"/>
            <a:chOff x="6156975" y="0"/>
            <a:chExt cx="2987025" cy="3854074"/>
          </a:xfrm>
        </p:grpSpPr>
        <p:pic>
          <p:nvPicPr>
            <p:cNvPr id="142" name="Google Shape;142;p1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56975" y="0"/>
              <a:ext cx="2987025" cy="3854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Google Shape;143;p15"/>
            <p:cNvSpPr/>
            <p:nvPr/>
          </p:nvSpPr>
          <p:spPr>
            <a:xfrm>
              <a:off x="6858000" y="868200"/>
              <a:ext cx="2210100" cy="2196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pic>
        <p:nvPicPr>
          <p:cNvPr id="144" name="Google Shape;14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59976">
            <a:off x="6935172" y="1377298"/>
            <a:ext cx="1845860" cy="1302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.0 Title slide - Physics">
  <p:cSld name="Title Slide 2_1_1_1_1_1_1_1_1_2">
    <p:bg>
      <p:bgPr>
        <a:solidFill>
          <a:srgbClr val="BEF2BD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6"/>
          <p:cNvPicPr preferRelativeResize="0"/>
          <p:nvPr/>
        </p:nvPicPr>
        <p:blipFill rotWithShape="1">
          <a:blip r:embed="rId2">
            <a:alphaModFix/>
          </a:blip>
          <a:srcRect l="6209" r="6209"/>
          <a:stretch/>
        </p:blipFill>
        <p:spPr>
          <a:xfrm>
            <a:off x="324000" y="4008600"/>
            <a:ext cx="859400" cy="127996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6"/>
          <p:cNvSpPr txBox="1">
            <a:spLocks noGrp="1"/>
          </p:cNvSpPr>
          <p:nvPr>
            <p:ph type="ctrTitle"/>
          </p:nvPr>
        </p:nvSpPr>
        <p:spPr>
          <a:xfrm>
            <a:off x="323850" y="810000"/>
            <a:ext cx="5502000" cy="27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Lexend"/>
              <a:buNone/>
              <a:defRPr sz="3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6"/>
          <p:cNvSpPr txBox="1"/>
          <p:nvPr/>
        </p:nvSpPr>
        <p:spPr>
          <a:xfrm>
            <a:off x="323850" y="3781525"/>
            <a:ext cx="18609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latin typeface="Lexend"/>
                <a:ea typeface="Lexend"/>
                <a:cs typeface="Lexend"/>
                <a:sym typeface="Lexend"/>
              </a:rPr>
              <a:t>Physics</a:t>
            </a:r>
            <a:endParaRPr sz="1700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49" name="Google Shape;149;p16"/>
          <p:cNvSpPr txBox="1">
            <a:spLocks noGrp="1"/>
          </p:cNvSpPr>
          <p:nvPr>
            <p:ph type="subTitle" idx="1"/>
          </p:nvPr>
        </p:nvSpPr>
        <p:spPr>
          <a:xfrm>
            <a:off x="890225" y="4327975"/>
            <a:ext cx="57585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"/>
              <a:buNone/>
              <a:defRPr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50" name="Google Shape;15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0424" y="4098434"/>
            <a:ext cx="1052750" cy="48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6"/>
          <p:cNvSpPr txBox="1"/>
          <p:nvPr/>
        </p:nvSpPr>
        <p:spPr>
          <a:xfrm>
            <a:off x="323850" y="4321250"/>
            <a:ext cx="52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Lexend Light"/>
                <a:ea typeface="Lexend Light"/>
                <a:cs typeface="Lexend Light"/>
                <a:sym typeface="Lexend Light"/>
              </a:rPr>
              <a:t>Unit:</a:t>
            </a:r>
            <a:endParaRPr sz="18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grpSp>
        <p:nvGrpSpPr>
          <p:cNvPr id="152" name="Google Shape;152;p16"/>
          <p:cNvGrpSpPr/>
          <p:nvPr/>
        </p:nvGrpSpPr>
        <p:grpSpPr>
          <a:xfrm>
            <a:off x="6156975" y="0"/>
            <a:ext cx="2987025" cy="3854074"/>
            <a:chOff x="6156975" y="0"/>
            <a:chExt cx="2987025" cy="3854074"/>
          </a:xfrm>
        </p:grpSpPr>
        <p:pic>
          <p:nvPicPr>
            <p:cNvPr id="153" name="Google Shape;153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56975" y="0"/>
              <a:ext cx="2987025" cy="3854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4" name="Google Shape;154;p16"/>
            <p:cNvSpPr/>
            <p:nvPr/>
          </p:nvSpPr>
          <p:spPr>
            <a:xfrm>
              <a:off x="6898050" y="839288"/>
              <a:ext cx="1959600" cy="23547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55" name="Google Shape;155;p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384492">
              <a:off x="7235674" y="1037850"/>
              <a:ext cx="1204851" cy="195757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.0 Title slide - Relationships and health education">
  <p:cSld name="Title Slide 2_1_1_1_1_1_1_1_1_1_1_7">
    <p:bg>
      <p:bgPr>
        <a:solidFill>
          <a:srgbClr val="BEF2BD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17"/>
          <p:cNvPicPr preferRelativeResize="0"/>
          <p:nvPr/>
        </p:nvPicPr>
        <p:blipFill rotWithShape="1">
          <a:blip r:embed="rId2">
            <a:alphaModFix/>
          </a:blip>
          <a:srcRect l="6209" r="6209"/>
          <a:stretch/>
        </p:blipFill>
        <p:spPr>
          <a:xfrm>
            <a:off x="324000" y="4008600"/>
            <a:ext cx="4112000" cy="1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7"/>
          <p:cNvSpPr txBox="1">
            <a:spLocks noGrp="1"/>
          </p:cNvSpPr>
          <p:nvPr>
            <p:ph type="ctrTitle"/>
          </p:nvPr>
        </p:nvSpPr>
        <p:spPr>
          <a:xfrm>
            <a:off x="323850" y="810000"/>
            <a:ext cx="5502000" cy="27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Lexend"/>
              <a:buNone/>
              <a:defRPr sz="3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7"/>
          <p:cNvSpPr txBox="1"/>
          <p:nvPr/>
        </p:nvSpPr>
        <p:spPr>
          <a:xfrm>
            <a:off x="323850" y="3781525"/>
            <a:ext cx="46233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latin typeface="Lexend"/>
                <a:ea typeface="Lexend"/>
                <a:cs typeface="Lexend"/>
                <a:sym typeface="Lexend"/>
              </a:rPr>
              <a:t>Relationships and health education</a:t>
            </a:r>
            <a:endParaRPr sz="1700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60" name="Google Shape;160;p17"/>
          <p:cNvSpPr txBox="1">
            <a:spLocks noGrp="1"/>
          </p:cNvSpPr>
          <p:nvPr>
            <p:ph type="subTitle" idx="1"/>
          </p:nvPr>
        </p:nvSpPr>
        <p:spPr>
          <a:xfrm>
            <a:off x="890225" y="4327975"/>
            <a:ext cx="58551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"/>
              <a:buNone/>
              <a:defRPr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61" name="Google Shape;16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0424" y="4098434"/>
            <a:ext cx="1052750" cy="48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7"/>
          <p:cNvSpPr txBox="1"/>
          <p:nvPr/>
        </p:nvSpPr>
        <p:spPr>
          <a:xfrm>
            <a:off x="323850" y="4321250"/>
            <a:ext cx="52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Lexend Light"/>
                <a:ea typeface="Lexend Light"/>
                <a:cs typeface="Lexend Light"/>
                <a:sym typeface="Lexend Light"/>
              </a:rPr>
              <a:t>Unit:</a:t>
            </a:r>
            <a:endParaRPr sz="18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grpSp>
        <p:nvGrpSpPr>
          <p:cNvPr id="163" name="Google Shape;163;p17"/>
          <p:cNvGrpSpPr/>
          <p:nvPr/>
        </p:nvGrpSpPr>
        <p:grpSpPr>
          <a:xfrm>
            <a:off x="6156975" y="0"/>
            <a:ext cx="2987025" cy="3854074"/>
            <a:chOff x="6156975" y="0"/>
            <a:chExt cx="2987025" cy="3854074"/>
          </a:xfrm>
        </p:grpSpPr>
        <p:pic>
          <p:nvPicPr>
            <p:cNvPr id="164" name="Google Shape;164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56975" y="0"/>
              <a:ext cx="2987025" cy="3854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5" name="Google Shape;165;p17"/>
            <p:cNvSpPr/>
            <p:nvPr/>
          </p:nvSpPr>
          <p:spPr>
            <a:xfrm>
              <a:off x="6858000" y="868200"/>
              <a:ext cx="2210100" cy="2196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pic>
        <p:nvPicPr>
          <p:cNvPr id="166" name="Google Shape;16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60033">
            <a:off x="6814806" y="1250542"/>
            <a:ext cx="1965462" cy="13936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.0 Title slide - Relationships, sex and health education">
  <p:cSld name="Title Slide 2_1_1_1_1_1_1_1_1_1_1_7_1">
    <p:bg>
      <p:bgPr>
        <a:solidFill>
          <a:srgbClr val="BEF2BD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8"/>
          <p:cNvPicPr preferRelativeResize="0"/>
          <p:nvPr/>
        </p:nvPicPr>
        <p:blipFill rotWithShape="1">
          <a:blip r:embed="rId2">
            <a:alphaModFix/>
          </a:blip>
          <a:srcRect l="6209" r="6209"/>
          <a:stretch/>
        </p:blipFill>
        <p:spPr>
          <a:xfrm>
            <a:off x="324000" y="4008600"/>
            <a:ext cx="4639725" cy="1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8"/>
          <p:cNvSpPr txBox="1">
            <a:spLocks noGrp="1"/>
          </p:cNvSpPr>
          <p:nvPr>
            <p:ph type="ctrTitle"/>
          </p:nvPr>
        </p:nvSpPr>
        <p:spPr>
          <a:xfrm>
            <a:off x="323850" y="810000"/>
            <a:ext cx="5502000" cy="27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Lexend"/>
              <a:buNone/>
              <a:defRPr sz="3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8"/>
          <p:cNvSpPr txBox="1"/>
          <p:nvPr/>
        </p:nvSpPr>
        <p:spPr>
          <a:xfrm>
            <a:off x="323850" y="3781525"/>
            <a:ext cx="50871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latin typeface="Lexend"/>
                <a:ea typeface="Lexend"/>
                <a:cs typeface="Lexend"/>
                <a:sym typeface="Lexend"/>
              </a:rPr>
              <a:t>Relationships, sex and health education</a:t>
            </a:r>
            <a:endParaRPr sz="1700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71" name="Google Shape;171;p18"/>
          <p:cNvSpPr txBox="1">
            <a:spLocks noGrp="1"/>
          </p:cNvSpPr>
          <p:nvPr>
            <p:ph type="subTitle" idx="1"/>
          </p:nvPr>
        </p:nvSpPr>
        <p:spPr>
          <a:xfrm>
            <a:off x="890225" y="4327975"/>
            <a:ext cx="58551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"/>
              <a:buNone/>
              <a:defRPr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72" name="Google Shape;17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0424" y="4098434"/>
            <a:ext cx="1052750" cy="48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8"/>
          <p:cNvSpPr txBox="1"/>
          <p:nvPr/>
        </p:nvSpPr>
        <p:spPr>
          <a:xfrm>
            <a:off x="323850" y="4321250"/>
            <a:ext cx="52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Lexend Light"/>
                <a:ea typeface="Lexend Light"/>
                <a:cs typeface="Lexend Light"/>
                <a:sym typeface="Lexend Light"/>
              </a:rPr>
              <a:t>Unit:</a:t>
            </a:r>
            <a:endParaRPr sz="18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grpSp>
        <p:nvGrpSpPr>
          <p:cNvPr id="174" name="Google Shape;174;p18"/>
          <p:cNvGrpSpPr/>
          <p:nvPr/>
        </p:nvGrpSpPr>
        <p:grpSpPr>
          <a:xfrm>
            <a:off x="6156975" y="0"/>
            <a:ext cx="2987025" cy="3854074"/>
            <a:chOff x="6156975" y="0"/>
            <a:chExt cx="2987025" cy="3854074"/>
          </a:xfrm>
        </p:grpSpPr>
        <p:pic>
          <p:nvPicPr>
            <p:cNvPr id="175" name="Google Shape;175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56975" y="0"/>
              <a:ext cx="2987025" cy="3854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18"/>
            <p:cNvSpPr/>
            <p:nvPr/>
          </p:nvSpPr>
          <p:spPr>
            <a:xfrm>
              <a:off x="6858000" y="868200"/>
              <a:ext cx="2210100" cy="2196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pic>
        <p:nvPicPr>
          <p:cNvPr id="177" name="Google Shape;17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60033">
            <a:off x="6814806" y="1250542"/>
            <a:ext cx="1965462" cy="13936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.0 Title slide - Religious education">
  <p:cSld name="Title Slide 2_1_1_1_1_1_1_1_1_1_1_1_1_1">
    <p:bg>
      <p:bgPr>
        <a:solidFill>
          <a:srgbClr val="BEF2BD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9"/>
          <p:cNvPicPr preferRelativeResize="0"/>
          <p:nvPr/>
        </p:nvPicPr>
        <p:blipFill rotWithShape="1">
          <a:blip r:embed="rId2">
            <a:alphaModFix/>
          </a:blip>
          <a:srcRect l="6209" r="6209"/>
          <a:stretch/>
        </p:blipFill>
        <p:spPr>
          <a:xfrm>
            <a:off x="324000" y="4008600"/>
            <a:ext cx="2271875" cy="1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9"/>
          <p:cNvSpPr txBox="1">
            <a:spLocks noGrp="1"/>
          </p:cNvSpPr>
          <p:nvPr>
            <p:ph type="ctrTitle"/>
          </p:nvPr>
        </p:nvSpPr>
        <p:spPr>
          <a:xfrm>
            <a:off x="323850" y="810000"/>
            <a:ext cx="5502000" cy="27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Lexend"/>
              <a:buNone/>
              <a:defRPr sz="3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9"/>
          <p:cNvSpPr txBox="1"/>
          <p:nvPr/>
        </p:nvSpPr>
        <p:spPr>
          <a:xfrm>
            <a:off x="323850" y="3781525"/>
            <a:ext cx="27981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latin typeface="Lexend"/>
                <a:ea typeface="Lexend"/>
                <a:cs typeface="Lexend"/>
                <a:sym typeface="Lexend"/>
              </a:rPr>
              <a:t>Religious education</a:t>
            </a:r>
            <a:endParaRPr sz="1700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82" name="Google Shape;182;p19"/>
          <p:cNvSpPr txBox="1">
            <a:spLocks noGrp="1"/>
          </p:cNvSpPr>
          <p:nvPr>
            <p:ph type="subTitle" idx="1"/>
          </p:nvPr>
        </p:nvSpPr>
        <p:spPr>
          <a:xfrm>
            <a:off x="890225" y="4327975"/>
            <a:ext cx="58551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"/>
              <a:buNone/>
              <a:defRPr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83" name="Google Shape;18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0424" y="4098434"/>
            <a:ext cx="1052750" cy="48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9"/>
          <p:cNvSpPr txBox="1"/>
          <p:nvPr/>
        </p:nvSpPr>
        <p:spPr>
          <a:xfrm>
            <a:off x="323850" y="4321250"/>
            <a:ext cx="52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Lexend Light"/>
                <a:ea typeface="Lexend Light"/>
                <a:cs typeface="Lexend Light"/>
                <a:sym typeface="Lexend Light"/>
              </a:rPr>
              <a:t>Unit:</a:t>
            </a:r>
            <a:endParaRPr sz="18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grpSp>
        <p:nvGrpSpPr>
          <p:cNvPr id="185" name="Google Shape;185;p19"/>
          <p:cNvGrpSpPr/>
          <p:nvPr/>
        </p:nvGrpSpPr>
        <p:grpSpPr>
          <a:xfrm>
            <a:off x="6156975" y="0"/>
            <a:ext cx="2987025" cy="3854074"/>
            <a:chOff x="6156975" y="0"/>
            <a:chExt cx="2987025" cy="3854074"/>
          </a:xfrm>
        </p:grpSpPr>
        <p:pic>
          <p:nvPicPr>
            <p:cNvPr id="186" name="Google Shape;186;p1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56975" y="0"/>
              <a:ext cx="2987025" cy="3854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" name="Google Shape;187;p19"/>
            <p:cNvSpPr/>
            <p:nvPr/>
          </p:nvSpPr>
          <p:spPr>
            <a:xfrm>
              <a:off x="6858000" y="868200"/>
              <a:ext cx="2210100" cy="2196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pic>
        <p:nvPicPr>
          <p:cNvPr id="188" name="Google Shape;18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60003">
            <a:off x="6754136" y="1062731"/>
            <a:ext cx="2012844" cy="18540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.0 Title slide - Science">
  <p:cSld name="Title Slide 2_1_1_1_1_1_1_2">
    <p:bg>
      <p:bgPr>
        <a:solidFill>
          <a:srgbClr val="BEF2BD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0"/>
          <p:cNvSpPr txBox="1">
            <a:spLocks noGrp="1"/>
          </p:cNvSpPr>
          <p:nvPr>
            <p:ph type="ctrTitle"/>
          </p:nvPr>
        </p:nvSpPr>
        <p:spPr>
          <a:xfrm>
            <a:off x="323850" y="810000"/>
            <a:ext cx="5502000" cy="27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Lexend"/>
              <a:buNone/>
              <a:defRPr sz="3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0"/>
          <p:cNvSpPr txBox="1"/>
          <p:nvPr/>
        </p:nvSpPr>
        <p:spPr>
          <a:xfrm>
            <a:off x="323850" y="3781525"/>
            <a:ext cx="18609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latin typeface="Lexend"/>
                <a:ea typeface="Lexend"/>
                <a:cs typeface="Lexend"/>
                <a:sym typeface="Lexend"/>
              </a:rPr>
              <a:t>Science</a:t>
            </a:r>
            <a:endParaRPr sz="1700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92" name="Google Shape;192;p20"/>
          <p:cNvSpPr txBox="1">
            <a:spLocks noGrp="1"/>
          </p:cNvSpPr>
          <p:nvPr>
            <p:ph type="subTitle" idx="1"/>
          </p:nvPr>
        </p:nvSpPr>
        <p:spPr>
          <a:xfrm>
            <a:off x="890225" y="4327975"/>
            <a:ext cx="57927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"/>
              <a:buNone/>
              <a:defRPr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93" name="Google Shape;193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90424" y="4098434"/>
            <a:ext cx="1052750" cy="48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0"/>
          <p:cNvSpPr txBox="1"/>
          <p:nvPr/>
        </p:nvSpPr>
        <p:spPr>
          <a:xfrm>
            <a:off x="323850" y="4321250"/>
            <a:ext cx="52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Lexend Light"/>
                <a:ea typeface="Lexend Light"/>
                <a:cs typeface="Lexend Light"/>
                <a:sym typeface="Lexend Light"/>
              </a:rPr>
              <a:t>Unit:</a:t>
            </a:r>
            <a:endParaRPr sz="18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95" name="Google Shape;195;p20"/>
          <p:cNvPicPr preferRelativeResize="0"/>
          <p:nvPr/>
        </p:nvPicPr>
        <p:blipFill rotWithShape="1">
          <a:blip r:embed="rId3">
            <a:alphaModFix/>
          </a:blip>
          <a:srcRect l="6209" r="6209"/>
          <a:stretch/>
        </p:blipFill>
        <p:spPr>
          <a:xfrm>
            <a:off x="324000" y="4008600"/>
            <a:ext cx="859400" cy="1279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6" name="Google Shape;196;p20"/>
          <p:cNvGrpSpPr/>
          <p:nvPr/>
        </p:nvGrpSpPr>
        <p:grpSpPr>
          <a:xfrm>
            <a:off x="6156975" y="0"/>
            <a:ext cx="2987025" cy="3854074"/>
            <a:chOff x="6156975" y="0"/>
            <a:chExt cx="2987025" cy="3854074"/>
          </a:xfrm>
        </p:grpSpPr>
        <p:pic>
          <p:nvPicPr>
            <p:cNvPr id="197" name="Google Shape;197;p2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56975" y="0"/>
              <a:ext cx="2987025" cy="3854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8" name="Google Shape;198;p20"/>
            <p:cNvSpPr/>
            <p:nvPr/>
          </p:nvSpPr>
          <p:spPr>
            <a:xfrm>
              <a:off x="6860400" y="869975"/>
              <a:ext cx="1959600" cy="20070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99" name="Google Shape;199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311816">
              <a:off x="7083000" y="1110274"/>
              <a:ext cx="1514398" cy="15263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.0 Title slide - Biology">
  <p:cSld name="Title Slide 2_1_1_1_1_1_1_1">
    <p:bg>
      <p:bgPr>
        <a:solidFill>
          <a:srgbClr val="BEF2BD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3"/>
          <p:cNvPicPr preferRelativeResize="0"/>
          <p:nvPr/>
        </p:nvPicPr>
        <p:blipFill rotWithShape="1">
          <a:blip r:embed="rId2">
            <a:alphaModFix/>
          </a:blip>
          <a:srcRect l="6209" r="6209"/>
          <a:stretch/>
        </p:blipFill>
        <p:spPr>
          <a:xfrm>
            <a:off x="324000" y="4008600"/>
            <a:ext cx="859400" cy="127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56975" y="0"/>
            <a:ext cx="2987025" cy="3854074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 txBox="1">
            <a:spLocks noGrp="1"/>
          </p:cNvSpPr>
          <p:nvPr>
            <p:ph type="ctrTitle"/>
          </p:nvPr>
        </p:nvSpPr>
        <p:spPr>
          <a:xfrm>
            <a:off x="323850" y="810000"/>
            <a:ext cx="5502000" cy="27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Lexend"/>
              <a:buNone/>
              <a:defRPr sz="3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/>
          <p:nvPr/>
        </p:nvSpPr>
        <p:spPr>
          <a:xfrm>
            <a:off x="323850" y="3781525"/>
            <a:ext cx="18609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latin typeface="Lexend"/>
                <a:ea typeface="Lexend"/>
                <a:cs typeface="Lexend"/>
                <a:sym typeface="Lexend"/>
              </a:rPr>
              <a:t>Biology</a:t>
            </a:r>
            <a:endParaRPr sz="1700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890225" y="4327975"/>
            <a:ext cx="57756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"/>
              <a:buNone/>
              <a:defRPr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26" name="Google Shape;26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90424" y="4098434"/>
            <a:ext cx="1052750" cy="48282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"/>
          <p:cNvSpPr txBox="1"/>
          <p:nvPr/>
        </p:nvSpPr>
        <p:spPr>
          <a:xfrm>
            <a:off x="323850" y="4321250"/>
            <a:ext cx="52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Lexend Light"/>
                <a:ea typeface="Lexend Light"/>
                <a:cs typeface="Lexend Light"/>
                <a:sym typeface="Lexend Light"/>
              </a:rPr>
              <a:t>Unit:</a:t>
            </a:r>
            <a:endParaRPr sz="1800"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.0 Title slide - Spanish">
  <p:cSld name="Title Slide 2_1_1_1_1_1_1_1_1_1_1_1_2_1">
    <p:bg>
      <p:bgPr>
        <a:solidFill>
          <a:srgbClr val="BEF2BD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1"/>
          <p:cNvPicPr preferRelativeResize="0"/>
          <p:nvPr/>
        </p:nvPicPr>
        <p:blipFill rotWithShape="1">
          <a:blip r:embed="rId2">
            <a:alphaModFix/>
          </a:blip>
          <a:srcRect l="6209" r="6209"/>
          <a:stretch/>
        </p:blipFill>
        <p:spPr>
          <a:xfrm>
            <a:off x="324000" y="4008600"/>
            <a:ext cx="890625" cy="1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1"/>
          <p:cNvSpPr txBox="1">
            <a:spLocks noGrp="1"/>
          </p:cNvSpPr>
          <p:nvPr>
            <p:ph type="ctrTitle"/>
          </p:nvPr>
        </p:nvSpPr>
        <p:spPr>
          <a:xfrm>
            <a:off x="323850" y="810000"/>
            <a:ext cx="5502000" cy="27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Lexend"/>
              <a:buNone/>
              <a:defRPr sz="3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1"/>
          <p:cNvSpPr txBox="1"/>
          <p:nvPr/>
        </p:nvSpPr>
        <p:spPr>
          <a:xfrm>
            <a:off x="323850" y="3781525"/>
            <a:ext cx="18609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latin typeface="Lexend"/>
                <a:ea typeface="Lexend"/>
                <a:cs typeface="Lexend"/>
                <a:sym typeface="Lexend"/>
              </a:rPr>
              <a:t>Spanish</a:t>
            </a:r>
            <a:endParaRPr sz="1700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04" name="Google Shape;204;p21"/>
          <p:cNvSpPr txBox="1">
            <a:spLocks noGrp="1"/>
          </p:cNvSpPr>
          <p:nvPr>
            <p:ph type="subTitle" idx="1"/>
          </p:nvPr>
        </p:nvSpPr>
        <p:spPr>
          <a:xfrm>
            <a:off x="890225" y="4327975"/>
            <a:ext cx="58551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"/>
              <a:buNone/>
              <a:defRPr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205" name="Google Shape;20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0424" y="4098434"/>
            <a:ext cx="1052750" cy="48282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1"/>
          <p:cNvSpPr txBox="1"/>
          <p:nvPr/>
        </p:nvSpPr>
        <p:spPr>
          <a:xfrm>
            <a:off x="323850" y="4321250"/>
            <a:ext cx="52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Lexend Light"/>
                <a:ea typeface="Lexend Light"/>
                <a:cs typeface="Lexend Light"/>
                <a:sym typeface="Lexend Light"/>
              </a:rPr>
              <a:t>Unit:</a:t>
            </a:r>
            <a:endParaRPr sz="18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grpSp>
        <p:nvGrpSpPr>
          <p:cNvPr id="207" name="Google Shape;207;p21"/>
          <p:cNvGrpSpPr/>
          <p:nvPr/>
        </p:nvGrpSpPr>
        <p:grpSpPr>
          <a:xfrm>
            <a:off x="6156975" y="0"/>
            <a:ext cx="2987025" cy="3854074"/>
            <a:chOff x="6156975" y="0"/>
            <a:chExt cx="2987025" cy="3854074"/>
          </a:xfrm>
        </p:grpSpPr>
        <p:pic>
          <p:nvPicPr>
            <p:cNvPr id="208" name="Google Shape;208;p2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56975" y="0"/>
              <a:ext cx="2987025" cy="3854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9" name="Google Shape;209;p21"/>
            <p:cNvSpPr/>
            <p:nvPr/>
          </p:nvSpPr>
          <p:spPr>
            <a:xfrm>
              <a:off x="6858000" y="868200"/>
              <a:ext cx="2210100" cy="2196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pic>
        <p:nvPicPr>
          <p:cNvPr id="210" name="Google Shape;21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60035">
            <a:off x="6985483" y="1098759"/>
            <a:ext cx="1731447" cy="1769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.1 Outcome">
  <p:cSld name="CUSTOM_5">
    <p:bg>
      <p:bgPr>
        <a:solidFill>
          <a:srgbClr val="BEF2BD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3225" y="1388370"/>
            <a:ext cx="7945600" cy="2919776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2"/>
          <p:cNvSpPr txBox="1"/>
          <p:nvPr/>
        </p:nvSpPr>
        <p:spPr>
          <a:xfrm>
            <a:off x="325207" y="454765"/>
            <a:ext cx="4575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latin typeface="Lexend"/>
                <a:ea typeface="Lexend"/>
                <a:cs typeface="Lexend"/>
                <a:sym typeface="Lexend"/>
              </a:rPr>
              <a:t>Outcome</a:t>
            </a:r>
            <a:endParaRPr sz="2800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14" name="Google Shape;214;p22"/>
          <p:cNvSpPr txBox="1">
            <a:spLocks noGrp="1"/>
          </p:cNvSpPr>
          <p:nvPr>
            <p:ph type="subTitle" idx="1"/>
          </p:nvPr>
        </p:nvSpPr>
        <p:spPr>
          <a:xfrm>
            <a:off x="585575" y="1463950"/>
            <a:ext cx="7351200" cy="276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1000"/>
              </a:spcBef>
              <a:spcAft>
                <a:spcPts val="0"/>
              </a:spcAft>
              <a:buSzPts val="21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400"/>
              </a:spcBef>
              <a:spcAft>
                <a:spcPts val="20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.2 Hidden guidance slide">
  <p:cSld name="CUSTOM_1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3"/>
          <p:cNvSpPr txBox="1"/>
          <p:nvPr/>
        </p:nvSpPr>
        <p:spPr>
          <a:xfrm>
            <a:off x="329775" y="953475"/>
            <a:ext cx="4241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1200">
                <a:latin typeface="Lexend"/>
                <a:ea typeface="Lexend"/>
                <a:cs typeface="Lexend"/>
                <a:sym typeface="Lexend"/>
              </a:rPr>
              <a:t>Oak’s lessons are structured around </a:t>
            </a:r>
            <a:r>
              <a:rPr lang="en-GB" sz="1200" b="1">
                <a:latin typeface="Lexend"/>
                <a:ea typeface="Lexend"/>
                <a:cs typeface="Lexend"/>
                <a:sym typeface="Lexend"/>
              </a:rPr>
              <a:t>learning cycles</a:t>
            </a:r>
            <a:r>
              <a:rPr lang="en-GB" sz="1200" i="1">
                <a:latin typeface="Lexend"/>
                <a:ea typeface="Lexend"/>
                <a:cs typeface="Lexend"/>
                <a:sym typeface="Lexend"/>
              </a:rPr>
              <a:t>.</a:t>
            </a:r>
            <a:r>
              <a:rPr lang="en-GB" sz="1200">
                <a:latin typeface="Lexend"/>
                <a:ea typeface="Lexend"/>
                <a:cs typeface="Lexend"/>
                <a:sym typeface="Lexend"/>
              </a:rPr>
              <a:t> These are indicated through colour in the slide deck:</a:t>
            </a:r>
            <a:endParaRPr sz="12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17" name="Google Shape;217;p23"/>
          <p:cNvSpPr txBox="1"/>
          <p:nvPr/>
        </p:nvSpPr>
        <p:spPr>
          <a:xfrm>
            <a:off x="329775" y="629475"/>
            <a:ext cx="4241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latin typeface="Lexend"/>
                <a:ea typeface="Lexend"/>
                <a:cs typeface="Lexend"/>
                <a:sym typeface="Lexend"/>
              </a:rPr>
              <a:t>Oak’s lesson structure</a:t>
            </a:r>
            <a:endParaRPr sz="1600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18" name="Google Shape;218;p23"/>
          <p:cNvSpPr txBox="1"/>
          <p:nvPr/>
        </p:nvSpPr>
        <p:spPr>
          <a:xfrm>
            <a:off x="4901925" y="629475"/>
            <a:ext cx="4012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latin typeface="Lexend"/>
                <a:ea typeface="Lexend"/>
                <a:cs typeface="Lexend"/>
                <a:sym typeface="Lexend"/>
              </a:rPr>
              <a:t>Useful links</a:t>
            </a:r>
            <a:endParaRPr sz="1600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19" name="Google Shape;219;p23"/>
          <p:cNvSpPr txBox="1"/>
          <p:nvPr/>
        </p:nvSpPr>
        <p:spPr>
          <a:xfrm>
            <a:off x="329775" y="3205950"/>
            <a:ext cx="4207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1200">
                <a:latin typeface="Lexend"/>
                <a:ea typeface="Lexend"/>
                <a:cs typeface="Lexend"/>
                <a:sym typeface="Lexend"/>
              </a:rPr>
              <a:t>Each</a:t>
            </a:r>
            <a:r>
              <a:rPr lang="en-GB" sz="1200" b="1">
                <a:latin typeface="Lexend"/>
                <a:ea typeface="Lexend"/>
                <a:cs typeface="Lexend"/>
                <a:sym typeface="Lexend"/>
              </a:rPr>
              <a:t> learning cycle</a:t>
            </a:r>
            <a:r>
              <a:rPr lang="en-GB" sz="1200">
                <a:latin typeface="Lexend"/>
                <a:ea typeface="Lexend"/>
                <a:cs typeface="Lexend"/>
                <a:sym typeface="Lexend"/>
              </a:rPr>
              <a:t> covers several phases:</a:t>
            </a:r>
            <a:endParaRPr sz="1200">
              <a:latin typeface="Lexend"/>
              <a:ea typeface="Lexend"/>
              <a:cs typeface="Lexend"/>
              <a:sym typeface="Lexend"/>
            </a:endParaRPr>
          </a:p>
        </p:txBody>
      </p:sp>
      <p:grpSp>
        <p:nvGrpSpPr>
          <p:cNvPr id="220" name="Google Shape;220;p23"/>
          <p:cNvGrpSpPr/>
          <p:nvPr/>
        </p:nvGrpSpPr>
        <p:grpSpPr>
          <a:xfrm>
            <a:off x="2650916" y="1644417"/>
            <a:ext cx="1745270" cy="1430724"/>
            <a:chOff x="2642961" y="1644312"/>
            <a:chExt cx="1454634" cy="1195657"/>
          </a:xfrm>
        </p:grpSpPr>
        <p:pic>
          <p:nvPicPr>
            <p:cNvPr id="221" name="Google Shape;221;p2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2642975" y="1644312"/>
              <a:ext cx="1454621" cy="28739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222" name="Google Shape;222;p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642975" y="1936215"/>
              <a:ext cx="1454618" cy="28794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223" name="Google Shape;223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642965" y="2251391"/>
              <a:ext cx="1454621" cy="28458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224" name="Google Shape;224;p2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642961" y="2563206"/>
              <a:ext cx="1454620" cy="276764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225" name="Google Shape;225;p23"/>
          <p:cNvPicPr preferRelativeResize="0"/>
          <p:nvPr/>
        </p:nvPicPr>
        <p:blipFill rotWithShape="1">
          <a:blip r:embed="rId6">
            <a:alphaModFix/>
          </a:blip>
          <a:srcRect l="3910" b="5222"/>
          <a:stretch/>
        </p:blipFill>
        <p:spPr>
          <a:xfrm>
            <a:off x="1328513" y="3569750"/>
            <a:ext cx="2057336" cy="119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8750" y="1778088"/>
            <a:ext cx="2057324" cy="11633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27" name="Google Shape;227;p23"/>
          <p:cNvSpPr/>
          <p:nvPr/>
        </p:nvSpPr>
        <p:spPr>
          <a:xfrm>
            <a:off x="324000" y="114450"/>
            <a:ext cx="66717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rPr>
              <a:t>Teacher Guidance</a:t>
            </a:r>
            <a:endParaRPr sz="2000" b="0" i="0" u="none" strike="noStrike" cap="none">
              <a:solidFill>
                <a:srgbClr val="2828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.0 Keywords (3)">
  <p:cSld name="CUSTOM_3_1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4"/>
          <p:cNvSpPr/>
          <p:nvPr/>
        </p:nvSpPr>
        <p:spPr>
          <a:xfrm>
            <a:off x="0" y="1"/>
            <a:ext cx="9144300" cy="540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0" name="Google Shape;230;p24"/>
          <p:cNvPicPr preferRelativeResize="0"/>
          <p:nvPr/>
        </p:nvPicPr>
        <p:blipFill rotWithShape="1">
          <a:blip r:embed="rId2">
            <a:alphaModFix/>
          </a:blip>
          <a:srcRect t="1699" b="1709"/>
          <a:stretch/>
        </p:blipFill>
        <p:spPr>
          <a:xfrm>
            <a:off x="0" y="532525"/>
            <a:ext cx="9151202" cy="116709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4"/>
          <p:cNvSpPr/>
          <p:nvPr/>
        </p:nvSpPr>
        <p:spPr>
          <a:xfrm>
            <a:off x="324000" y="114450"/>
            <a:ext cx="66717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rPr>
              <a:t>Keywords</a:t>
            </a:r>
            <a:endParaRPr sz="2000" b="0" i="0" u="none" strike="noStrike" cap="none">
              <a:solidFill>
                <a:srgbClr val="2828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24"/>
          <p:cNvSpPr txBox="1">
            <a:spLocks noGrp="1"/>
          </p:cNvSpPr>
          <p:nvPr>
            <p:ph type="subTitle" idx="1"/>
          </p:nvPr>
        </p:nvSpPr>
        <p:spPr>
          <a:xfrm>
            <a:off x="324000" y="810000"/>
            <a:ext cx="2203500" cy="4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 b="1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400"/>
              </a:spcBef>
              <a:spcAft>
                <a:spcPts val="20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233" name="Google Shape;233;p24"/>
          <p:cNvSpPr txBox="1">
            <a:spLocks noGrp="1"/>
          </p:cNvSpPr>
          <p:nvPr>
            <p:ph type="subTitle" idx="2"/>
          </p:nvPr>
        </p:nvSpPr>
        <p:spPr>
          <a:xfrm>
            <a:off x="2699325" y="810000"/>
            <a:ext cx="4047900" cy="4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8pPr>
            <a:lvl9pPr lvl="8" rtl="0">
              <a:spcBef>
                <a:spcPts val="400"/>
              </a:spcBef>
              <a:spcAft>
                <a:spcPts val="200"/>
              </a:spcAft>
              <a:buClr>
                <a:srgbClr val="282828"/>
              </a:buClr>
              <a:buSzPts val="18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234" name="Google Shape;234;p24"/>
          <p:cNvSpPr txBox="1">
            <a:spLocks noGrp="1"/>
          </p:cNvSpPr>
          <p:nvPr>
            <p:ph type="subTitle" idx="3"/>
          </p:nvPr>
        </p:nvSpPr>
        <p:spPr>
          <a:xfrm>
            <a:off x="324000" y="2105400"/>
            <a:ext cx="2203500" cy="4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 b="1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400"/>
              </a:spcBef>
              <a:spcAft>
                <a:spcPts val="20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235" name="Google Shape;235;p24"/>
          <p:cNvSpPr txBox="1">
            <a:spLocks noGrp="1"/>
          </p:cNvSpPr>
          <p:nvPr>
            <p:ph type="subTitle" idx="4"/>
          </p:nvPr>
        </p:nvSpPr>
        <p:spPr>
          <a:xfrm>
            <a:off x="2699325" y="2105400"/>
            <a:ext cx="4047900" cy="4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8pPr>
            <a:lvl9pPr lvl="8" rtl="0">
              <a:spcBef>
                <a:spcPts val="400"/>
              </a:spcBef>
              <a:spcAft>
                <a:spcPts val="200"/>
              </a:spcAft>
              <a:buClr>
                <a:srgbClr val="282828"/>
              </a:buClr>
              <a:buSzPts val="18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236" name="Google Shape;236;p24"/>
          <p:cNvSpPr txBox="1">
            <a:spLocks noGrp="1"/>
          </p:cNvSpPr>
          <p:nvPr>
            <p:ph type="subTitle" idx="5"/>
          </p:nvPr>
        </p:nvSpPr>
        <p:spPr>
          <a:xfrm>
            <a:off x="324000" y="3400800"/>
            <a:ext cx="2203500" cy="4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 b="1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400"/>
              </a:spcBef>
              <a:spcAft>
                <a:spcPts val="20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237" name="Google Shape;237;p24"/>
          <p:cNvSpPr txBox="1">
            <a:spLocks noGrp="1"/>
          </p:cNvSpPr>
          <p:nvPr>
            <p:ph type="subTitle" idx="6"/>
          </p:nvPr>
        </p:nvSpPr>
        <p:spPr>
          <a:xfrm>
            <a:off x="2699325" y="3400800"/>
            <a:ext cx="4047900" cy="4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8pPr>
            <a:lvl9pPr lvl="8" rtl="0">
              <a:spcBef>
                <a:spcPts val="400"/>
              </a:spcBef>
              <a:spcAft>
                <a:spcPts val="200"/>
              </a:spcAft>
              <a:buClr>
                <a:srgbClr val="282828"/>
              </a:buClr>
              <a:buSzPts val="18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.0 Keywords (4)">
  <p:cSld name="CUSTOM_3_1_1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5"/>
          <p:cNvSpPr/>
          <p:nvPr/>
        </p:nvSpPr>
        <p:spPr>
          <a:xfrm>
            <a:off x="0" y="1"/>
            <a:ext cx="9144300" cy="540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0" name="Google Shape;240;p25"/>
          <p:cNvPicPr preferRelativeResize="0"/>
          <p:nvPr/>
        </p:nvPicPr>
        <p:blipFill rotWithShape="1">
          <a:blip r:embed="rId2">
            <a:alphaModFix/>
          </a:blip>
          <a:srcRect t="1699" b="1709"/>
          <a:stretch/>
        </p:blipFill>
        <p:spPr>
          <a:xfrm>
            <a:off x="0" y="532525"/>
            <a:ext cx="9151202" cy="116709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5"/>
          <p:cNvSpPr/>
          <p:nvPr/>
        </p:nvSpPr>
        <p:spPr>
          <a:xfrm>
            <a:off x="324000" y="114450"/>
            <a:ext cx="66717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rPr>
              <a:t>Keywords</a:t>
            </a:r>
            <a:endParaRPr sz="2000" b="0" i="0" u="none" strike="noStrike" cap="none">
              <a:solidFill>
                <a:srgbClr val="2828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25"/>
          <p:cNvSpPr txBox="1">
            <a:spLocks noGrp="1"/>
          </p:cNvSpPr>
          <p:nvPr>
            <p:ph type="subTitle" idx="1"/>
          </p:nvPr>
        </p:nvSpPr>
        <p:spPr>
          <a:xfrm>
            <a:off x="324000" y="810000"/>
            <a:ext cx="2203500" cy="4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 b="1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400"/>
              </a:spcBef>
              <a:spcAft>
                <a:spcPts val="20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243" name="Google Shape;243;p25"/>
          <p:cNvSpPr txBox="1">
            <a:spLocks noGrp="1"/>
          </p:cNvSpPr>
          <p:nvPr>
            <p:ph type="subTitle" idx="2"/>
          </p:nvPr>
        </p:nvSpPr>
        <p:spPr>
          <a:xfrm>
            <a:off x="2699325" y="810000"/>
            <a:ext cx="4047900" cy="4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8pPr>
            <a:lvl9pPr lvl="8" rtl="0">
              <a:spcBef>
                <a:spcPts val="400"/>
              </a:spcBef>
              <a:spcAft>
                <a:spcPts val="200"/>
              </a:spcAft>
              <a:buClr>
                <a:srgbClr val="282828"/>
              </a:buClr>
              <a:buSzPts val="18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244" name="Google Shape;244;p25"/>
          <p:cNvSpPr txBox="1">
            <a:spLocks noGrp="1"/>
          </p:cNvSpPr>
          <p:nvPr>
            <p:ph type="subTitle" idx="3"/>
          </p:nvPr>
        </p:nvSpPr>
        <p:spPr>
          <a:xfrm>
            <a:off x="324000" y="1800600"/>
            <a:ext cx="2203500" cy="4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 b="1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400"/>
              </a:spcBef>
              <a:spcAft>
                <a:spcPts val="20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245" name="Google Shape;245;p25"/>
          <p:cNvSpPr txBox="1">
            <a:spLocks noGrp="1"/>
          </p:cNvSpPr>
          <p:nvPr>
            <p:ph type="subTitle" idx="4"/>
          </p:nvPr>
        </p:nvSpPr>
        <p:spPr>
          <a:xfrm>
            <a:off x="2699325" y="1800600"/>
            <a:ext cx="4047900" cy="4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8pPr>
            <a:lvl9pPr lvl="8" rtl="0">
              <a:spcBef>
                <a:spcPts val="400"/>
              </a:spcBef>
              <a:spcAft>
                <a:spcPts val="200"/>
              </a:spcAft>
              <a:buClr>
                <a:srgbClr val="282828"/>
              </a:buClr>
              <a:buSzPts val="18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246" name="Google Shape;246;p25"/>
          <p:cNvSpPr txBox="1">
            <a:spLocks noGrp="1"/>
          </p:cNvSpPr>
          <p:nvPr>
            <p:ph type="subTitle" idx="5"/>
          </p:nvPr>
        </p:nvSpPr>
        <p:spPr>
          <a:xfrm>
            <a:off x="324000" y="2791200"/>
            <a:ext cx="2203500" cy="4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 b="1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400"/>
              </a:spcBef>
              <a:spcAft>
                <a:spcPts val="20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247" name="Google Shape;247;p25"/>
          <p:cNvSpPr txBox="1">
            <a:spLocks noGrp="1"/>
          </p:cNvSpPr>
          <p:nvPr>
            <p:ph type="subTitle" idx="6"/>
          </p:nvPr>
        </p:nvSpPr>
        <p:spPr>
          <a:xfrm>
            <a:off x="2699325" y="2791200"/>
            <a:ext cx="4047900" cy="4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8pPr>
            <a:lvl9pPr lvl="8" rtl="0">
              <a:spcBef>
                <a:spcPts val="400"/>
              </a:spcBef>
              <a:spcAft>
                <a:spcPts val="200"/>
              </a:spcAft>
              <a:buClr>
                <a:srgbClr val="282828"/>
              </a:buClr>
              <a:buSzPts val="18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248" name="Google Shape;248;p25"/>
          <p:cNvSpPr txBox="1">
            <a:spLocks noGrp="1"/>
          </p:cNvSpPr>
          <p:nvPr>
            <p:ph type="subTitle" idx="7"/>
          </p:nvPr>
        </p:nvSpPr>
        <p:spPr>
          <a:xfrm>
            <a:off x="324000" y="3781800"/>
            <a:ext cx="2203500" cy="4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 b="1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400"/>
              </a:spcBef>
              <a:spcAft>
                <a:spcPts val="20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249" name="Google Shape;249;p25"/>
          <p:cNvSpPr txBox="1">
            <a:spLocks noGrp="1"/>
          </p:cNvSpPr>
          <p:nvPr>
            <p:ph type="subTitle" idx="8"/>
          </p:nvPr>
        </p:nvSpPr>
        <p:spPr>
          <a:xfrm>
            <a:off x="2699325" y="3781800"/>
            <a:ext cx="4047900" cy="4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8pPr>
            <a:lvl9pPr lvl="8" rtl="0">
              <a:spcBef>
                <a:spcPts val="400"/>
              </a:spcBef>
              <a:spcAft>
                <a:spcPts val="200"/>
              </a:spcAft>
              <a:buClr>
                <a:srgbClr val="282828"/>
              </a:buClr>
              <a:buSzPts val="18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.0 Keywords (5)">
  <p:cSld name="CUSTOM_3_1_1_1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6"/>
          <p:cNvSpPr/>
          <p:nvPr/>
        </p:nvSpPr>
        <p:spPr>
          <a:xfrm>
            <a:off x="0" y="1"/>
            <a:ext cx="9144300" cy="540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2" name="Google Shape;252;p26"/>
          <p:cNvPicPr preferRelativeResize="0"/>
          <p:nvPr/>
        </p:nvPicPr>
        <p:blipFill rotWithShape="1">
          <a:blip r:embed="rId2">
            <a:alphaModFix/>
          </a:blip>
          <a:srcRect t="1699" b="1709"/>
          <a:stretch/>
        </p:blipFill>
        <p:spPr>
          <a:xfrm>
            <a:off x="0" y="532525"/>
            <a:ext cx="9151202" cy="116709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6"/>
          <p:cNvSpPr/>
          <p:nvPr/>
        </p:nvSpPr>
        <p:spPr>
          <a:xfrm>
            <a:off x="324000" y="114450"/>
            <a:ext cx="66717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rPr>
              <a:t>Keywords</a:t>
            </a:r>
            <a:endParaRPr sz="2000" b="0" i="0" u="none" strike="noStrike" cap="none">
              <a:solidFill>
                <a:srgbClr val="2828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26"/>
          <p:cNvSpPr txBox="1">
            <a:spLocks noGrp="1"/>
          </p:cNvSpPr>
          <p:nvPr>
            <p:ph type="subTitle" idx="1"/>
          </p:nvPr>
        </p:nvSpPr>
        <p:spPr>
          <a:xfrm>
            <a:off x="324000" y="810000"/>
            <a:ext cx="2203500" cy="4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 b="1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400"/>
              </a:spcBef>
              <a:spcAft>
                <a:spcPts val="20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255" name="Google Shape;255;p26"/>
          <p:cNvSpPr txBox="1">
            <a:spLocks noGrp="1"/>
          </p:cNvSpPr>
          <p:nvPr>
            <p:ph type="subTitle" idx="2"/>
          </p:nvPr>
        </p:nvSpPr>
        <p:spPr>
          <a:xfrm>
            <a:off x="2699325" y="810000"/>
            <a:ext cx="4047900" cy="4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8pPr>
            <a:lvl9pPr lvl="8" rtl="0">
              <a:spcBef>
                <a:spcPts val="400"/>
              </a:spcBef>
              <a:spcAft>
                <a:spcPts val="200"/>
              </a:spcAft>
              <a:buClr>
                <a:srgbClr val="282828"/>
              </a:buClr>
              <a:buSzPts val="18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256" name="Google Shape;256;p26"/>
          <p:cNvSpPr txBox="1">
            <a:spLocks noGrp="1"/>
          </p:cNvSpPr>
          <p:nvPr>
            <p:ph type="subTitle" idx="3"/>
          </p:nvPr>
        </p:nvSpPr>
        <p:spPr>
          <a:xfrm>
            <a:off x="324000" y="2486400"/>
            <a:ext cx="2203500" cy="4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 b="1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400"/>
              </a:spcBef>
              <a:spcAft>
                <a:spcPts val="20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257" name="Google Shape;257;p26"/>
          <p:cNvSpPr txBox="1">
            <a:spLocks noGrp="1"/>
          </p:cNvSpPr>
          <p:nvPr>
            <p:ph type="subTitle" idx="4"/>
          </p:nvPr>
        </p:nvSpPr>
        <p:spPr>
          <a:xfrm>
            <a:off x="2699325" y="2486400"/>
            <a:ext cx="4047900" cy="4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8pPr>
            <a:lvl9pPr lvl="8" rtl="0">
              <a:spcBef>
                <a:spcPts val="400"/>
              </a:spcBef>
              <a:spcAft>
                <a:spcPts val="200"/>
              </a:spcAft>
              <a:buClr>
                <a:srgbClr val="282828"/>
              </a:buClr>
              <a:buSzPts val="18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258" name="Google Shape;258;p26"/>
          <p:cNvSpPr txBox="1">
            <a:spLocks noGrp="1"/>
          </p:cNvSpPr>
          <p:nvPr>
            <p:ph type="subTitle" idx="5"/>
          </p:nvPr>
        </p:nvSpPr>
        <p:spPr>
          <a:xfrm>
            <a:off x="324000" y="4162800"/>
            <a:ext cx="2203500" cy="4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 b="1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400"/>
              </a:spcBef>
              <a:spcAft>
                <a:spcPts val="20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259" name="Google Shape;259;p26"/>
          <p:cNvSpPr txBox="1">
            <a:spLocks noGrp="1"/>
          </p:cNvSpPr>
          <p:nvPr>
            <p:ph type="subTitle" idx="6"/>
          </p:nvPr>
        </p:nvSpPr>
        <p:spPr>
          <a:xfrm>
            <a:off x="2699325" y="4162800"/>
            <a:ext cx="4047900" cy="4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8pPr>
            <a:lvl9pPr lvl="8" rtl="0">
              <a:spcBef>
                <a:spcPts val="400"/>
              </a:spcBef>
              <a:spcAft>
                <a:spcPts val="200"/>
              </a:spcAft>
              <a:buClr>
                <a:srgbClr val="282828"/>
              </a:buClr>
              <a:buSzPts val="18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260" name="Google Shape;260;p26"/>
          <p:cNvSpPr txBox="1">
            <a:spLocks noGrp="1"/>
          </p:cNvSpPr>
          <p:nvPr>
            <p:ph type="subTitle" idx="7"/>
          </p:nvPr>
        </p:nvSpPr>
        <p:spPr>
          <a:xfrm>
            <a:off x="324000" y="1648200"/>
            <a:ext cx="2203500" cy="4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 b="1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400"/>
              </a:spcBef>
              <a:spcAft>
                <a:spcPts val="20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261" name="Google Shape;261;p26"/>
          <p:cNvSpPr txBox="1">
            <a:spLocks noGrp="1"/>
          </p:cNvSpPr>
          <p:nvPr>
            <p:ph type="subTitle" idx="8"/>
          </p:nvPr>
        </p:nvSpPr>
        <p:spPr>
          <a:xfrm>
            <a:off x="2699325" y="1648200"/>
            <a:ext cx="4047900" cy="4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8pPr>
            <a:lvl9pPr lvl="8" rtl="0">
              <a:spcBef>
                <a:spcPts val="400"/>
              </a:spcBef>
              <a:spcAft>
                <a:spcPts val="200"/>
              </a:spcAft>
              <a:buClr>
                <a:srgbClr val="282828"/>
              </a:buClr>
              <a:buSzPts val="18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262" name="Google Shape;262;p26"/>
          <p:cNvSpPr txBox="1">
            <a:spLocks noGrp="1"/>
          </p:cNvSpPr>
          <p:nvPr>
            <p:ph type="subTitle" idx="9"/>
          </p:nvPr>
        </p:nvSpPr>
        <p:spPr>
          <a:xfrm>
            <a:off x="324000" y="3324600"/>
            <a:ext cx="2203500" cy="4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 b="1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400"/>
              </a:spcBef>
              <a:spcAft>
                <a:spcPts val="20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263" name="Google Shape;263;p26"/>
          <p:cNvSpPr txBox="1">
            <a:spLocks noGrp="1"/>
          </p:cNvSpPr>
          <p:nvPr>
            <p:ph type="subTitle" idx="13"/>
          </p:nvPr>
        </p:nvSpPr>
        <p:spPr>
          <a:xfrm>
            <a:off x="2699325" y="3324600"/>
            <a:ext cx="4047900" cy="4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8pPr>
            <a:lvl9pPr lvl="8" rtl="0">
              <a:spcBef>
                <a:spcPts val="400"/>
              </a:spcBef>
              <a:spcAft>
                <a:spcPts val="200"/>
              </a:spcAft>
              <a:buClr>
                <a:srgbClr val="282828"/>
              </a:buClr>
              <a:buSzPts val="18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.0 Keywords (p2, 2)">
  <p:cSld name="CUSTOM_3_1_1_1_1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7"/>
          <p:cNvSpPr/>
          <p:nvPr/>
        </p:nvSpPr>
        <p:spPr>
          <a:xfrm>
            <a:off x="0" y="1"/>
            <a:ext cx="9144300" cy="540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6" name="Google Shape;266;p27"/>
          <p:cNvPicPr preferRelativeResize="0"/>
          <p:nvPr/>
        </p:nvPicPr>
        <p:blipFill rotWithShape="1">
          <a:blip r:embed="rId2">
            <a:alphaModFix/>
          </a:blip>
          <a:srcRect t="1699" b="1709"/>
          <a:stretch/>
        </p:blipFill>
        <p:spPr>
          <a:xfrm>
            <a:off x="0" y="532525"/>
            <a:ext cx="9151202" cy="116709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7"/>
          <p:cNvSpPr/>
          <p:nvPr/>
        </p:nvSpPr>
        <p:spPr>
          <a:xfrm>
            <a:off x="324000" y="114450"/>
            <a:ext cx="66717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rPr>
              <a:t>Keywords</a:t>
            </a:r>
            <a:endParaRPr sz="2000" b="0" i="0" u="none" strike="noStrike" cap="none">
              <a:solidFill>
                <a:srgbClr val="2828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27"/>
          <p:cNvSpPr txBox="1">
            <a:spLocks noGrp="1"/>
          </p:cNvSpPr>
          <p:nvPr>
            <p:ph type="subTitle" idx="1"/>
          </p:nvPr>
        </p:nvSpPr>
        <p:spPr>
          <a:xfrm>
            <a:off x="324000" y="810000"/>
            <a:ext cx="2203500" cy="4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 b="1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400"/>
              </a:spcBef>
              <a:spcAft>
                <a:spcPts val="20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269" name="Google Shape;269;p27"/>
          <p:cNvSpPr txBox="1">
            <a:spLocks noGrp="1"/>
          </p:cNvSpPr>
          <p:nvPr>
            <p:ph type="subTitle" idx="2"/>
          </p:nvPr>
        </p:nvSpPr>
        <p:spPr>
          <a:xfrm>
            <a:off x="2699325" y="810000"/>
            <a:ext cx="4047900" cy="4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8pPr>
            <a:lvl9pPr lvl="8" rtl="0">
              <a:spcBef>
                <a:spcPts val="400"/>
              </a:spcBef>
              <a:spcAft>
                <a:spcPts val="200"/>
              </a:spcAft>
              <a:buClr>
                <a:srgbClr val="282828"/>
              </a:buClr>
              <a:buSzPts val="18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270" name="Google Shape;270;p27"/>
          <p:cNvSpPr txBox="1">
            <a:spLocks noGrp="1"/>
          </p:cNvSpPr>
          <p:nvPr>
            <p:ph type="subTitle" idx="3"/>
          </p:nvPr>
        </p:nvSpPr>
        <p:spPr>
          <a:xfrm>
            <a:off x="324000" y="2562600"/>
            <a:ext cx="2203500" cy="4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 b="1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400"/>
              </a:spcBef>
              <a:spcAft>
                <a:spcPts val="200"/>
              </a:spcAft>
              <a:buClr>
                <a:srgbClr val="282828"/>
              </a:buClr>
              <a:buSzPts val="2000"/>
              <a:buFont typeface="Lexend"/>
              <a:buNone/>
              <a:defRPr sz="2000"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271" name="Google Shape;271;p27"/>
          <p:cNvSpPr txBox="1">
            <a:spLocks noGrp="1"/>
          </p:cNvSpPr>
          <p:nvPr>
            <p:ph type="subTitle" idx="4"/>
          </p:nvPr>
        </p:nvSpPr>
        <p:spPr>
          <a:xfrm>
            <a:off x="2699325" y="2562600"/>
            <a:ext cx="4047900" cy="4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 sz="1800">
                <a:solidFill>
                  <a:srgbClr val="282828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5pPr>
            <a:lvl6pPr lvl="5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6pPr>
            <a:lvl7pPr lvl="6" rtl="0">
              <a:spcBef>
                <a:spcPts val="6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rgbClr val="282828"/>
              </a:buClr>
              <a:buSzPts val="1800"/>
              <a:buNone/>
              <a:defRPr>
                <a:solidFill>
                  <a:srgbClr val="282828"/>
                </a:solidFill>
              </a:defRPr>
            </a:lvl8pPr>
            <a:lvl9pPr lvl="8" rtl="0">
              <a:spcBef>
                <a:spcPts val="400"/>
              </a:spcBef>
              <a:spcAft>
                <a:spcPts val="200"/>
              </a:spcAft>
              <a:buClr>
                <a:srgbClr val="282828"/>
              </a:buClr>
              <a:buSzPts val="1800"/>
              <a:buFont typeface="Lexend"/>
              <a:buNone/>
              <a:defRPr>
                <a:solidFill>
                  <a:srgbClr val="282828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.3 Lesson outline (2)">
  <p:cSld name="CUSTOM_3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8"/>
          <p:cNvSpPr/>
          <p:nvPr/>
        </p:nvSpPr>
        <p:spPr>
          <a:xfrm>
            <a:off x="0" y="0"/>
            <a:ext cx="9144300" cy="48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4" name="Google Shape;274;p28"/>
          <p:cNvPicPr preferRelativeResize="0"/>
          <p:nvPr/>
        </p:nvPicPr>
        <p:blipFill rotWithShape="1">
          <a:blip r:embed="rId2">
            <a:alphaModFix/>
          </a:blip>
          <a:srcRect t="3678" b="3669"/>
          <a:stretch/>
        </p:blipFill>
        <p:spPr>
          <a:xfrm>
            <a:off x="863550" y="2926472"/>
            <a:ext cx="7439126" cy="572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8"/>
          <p:cNvPicPr preferRelativeResize="0"/>
          <p:nvPr/>
        </p:nvPicPr>
        <p:blipFill rotWithShape="1">
          <a:blip r:embed="rId3">
            <a:alphaModFix/>
          </a:blip>
          <a:srcRect t="3678" b="3669"/>
          <a:stretch/>
        </p:blipFill>
        <p:spPr>
          <a:xfrm>
            <a:off x="863550" y="1989425"/>
            <a:ext cx="7439126" cy="572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8"/>
          <p:cNvPicPr preferRelativeResize="0"/>
          <p:nvPr/>
        </p:nvPicPr>
        <p:blipFill rotWithShape="1">
          <a:blip r:embed="rId4">
            <a:alphaModFix/>
          </a:blip>
          <a:srcRect l="74623"/>
          <a:stretch/>
        </p:blipFill>
        <p:spPr>
          <a:xfrm>
            <a:off x="863550" y="1954586"/>
            <a:ext cx="145900" cy="6458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7" name="Google Shape;277;p28"/>
          <p:cNvCxnSpPr>
            <a:endCxn id="278" idx="2"/>
          </p:cNvCxnSpPr>
          <p:nvPr/>
        </p:nvCxnSpPr>
        <p:spPr>
          <a:xfrm flipH="1">
            <a:off x="645063" y="2017282"/>
            <a:ext cx="2700" cy="1480500"/>
          </a:xfrm>
          <a:prstGeom prst="straightConnector1">
            <a:avLst/>
          </a:prstGeom>
          <a:noFill/>
          <a:ln w="38100" cap="flat" cmpd="sng">
            <a:solidFill>
              <a:srgbClr val="28282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79" name="Google Shape;279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3482" y="1993619"/>
            <a:ext cx="563185" cy="572092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8"/>
          <p:cNvSpPr txBox="1">
            <a:spLocks noGrp="1"/>
          </p:cNvSpPr>
          <p:nvPr>
            <p:ph type="title"/>
          </p:nvPr>
        </p:nvSpPr>
        <p:spPr>
          <a:xfrm>
            <a:off x="1225225" y="2090813"/>
            <a:ext cx="6852300" cy="369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"/>
              <a:buNone/>
              <a:defRPr sz="1800" b="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81" name="Google Shape;281;p28"/>
          <p:cNvSpPr txBox="1">
            <a:spLocks noGrp="1"/>
          </p:cNvSpPr>
          <p:nvPr>
            <p:ph type="title" idx="2"/>
          </p:nvPr>
        </p:nvSpPr>
        <p:spPr>
          <a:xfrm>
            <a:off x="1225225" y="3027088"/>
            <a:ext cx="6852300" cy="369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"/>
              <a:buNone/>
              <a:defRPr sz="1800" b="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278" name="Google Shape;278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3340" y="2925705"/>
            <a:ext cx="563446" cy="572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8"/>
          <p:cNvPicPr preferRelativeResize="0"/>
          <p:nvPr/>
        </p:nvPicPr>
        <p:blipFill rotWithShape="1">
          <a:blip r:embed="rId7">
            <a:alphaModFix/>
          </a:blip>
          <a:srcRect t="1699" b="1709"/>
          <a:stretch/>
        </p:blipFill>
        <p:spPr>
          <a:xfrm>
            <a:off x="-12" y="481650"/>
            <a:ext cx="9151202" cy="116709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8"/>
          <p:cNvSpPr txBox="1"/>
          <p:nvPr/>
        </p:nvSpPr>
        <p:spPr>
          <a:xfrm>
            <a:off x="324000" y="112500"/>
            <a:ext cx="2304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Lesson outline</a:t>
            </a:r>
            <a:endParaRPr sz="20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84" name="Google Shape;284;p28"/>
          <p:cNvSpPr txBox="1">
            <a:spLocks noGrp="1"/>
          </p:cNvSpPr>
          <p:nvPr>
            <p:ph type="title" idx="3"/>
          </p:nvPr>
        </p:nvSpPr>
        <p:spPr>
          <a:xfrm>
            <a:off x="324000" y="657600"/>
            <a:ext cx="5741400" cy="61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Lexend"/>
              <a:buNone/>
              <a:defRPr sz="1800" b="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.3 Lesson outline (3)">
  <p:cSld name="CUSTOM_3_2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29"/>
          <p:cNvPicPr preferRelativeResize="0"/>
          <p:nvPr/>
        </p:nvPicPr>
        <p:blipFill rotWithShape="1">
          <a:blip r:embed="rId2">
            <a:alphaModFix/>
          </a:blip>
          <a:srcRect t="4429" b="4438"/>
          <a:stretch/>
        </p:blipFill>
        <p:spPr>
          <a:xfrm>
            <a:off x="863550" y="3642223"/>
            <a:ext cx="7439125" cy="56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9"/>
          <p:cNvPicPr preferRelativeResize="0"/>
          <p:nvPr/>
        </p:nvPicPr>
        <p:blipFill rotWithShape="1">
          <a:blip r:embed="rId3">
            <a:alphaModFix/>
          </a:blip>
          <a:srcRect l="74623"/>
          <a:stretch/>
        </p:blipFill>
        <p:spPr>
          <a:xfrm>
            <a:off x="863550" y="3600900"/>
            <a:ext cx="145900" cy="64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9"/>
          <p:cNvPicPr preferRelativeResize="0"/>
          <p:nvPr/>
        </p:nvPicPr>
        <p:blipFill rotWithShape="1">
          <a:blip r:embed="rId4">
            <a:alphaModFix/>
          </a:blip>
          <a:srcRect t="3678" b="3669"/>
          <a:stretch/>
        </p:blipFill>
        <p:spPr>
          <a:xfrm>
            <a:off x="863550" y="2704186"/>
            <a:ext cx="7439126" cy="57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9"/>
          <p:cNvPicPr preferRelativeResize="0"/>
          <p:nvPr/>
        </p:nvPicPr>
        <p:blipFill rotWithShape="1">
          <a:blip r:embed="rId3">
            <a:alphaModFix/>
          </a:blip>
          <a:srcRect l="74623"/>
          <a:stretch/>
        </p:blipFill>
        <p:spPr>
          <a:xfrm>
            <a:off x="863550" y="2677988"/>
            <a:ext cx="145900" cy="64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9"/>
          <p:cNvPicPr preferRelativeResize="0"/>
          <p:nvPr/>
        </p:nvPicPr>
        <p:blipFill rotWithShape="1">
          <a:blip r:embed="rId5">
            <a:alphaModFix/>
          </a:blip>
          <a:srcRect t="3678" b="3669"/>
          <a:stretch/>
        </p:blipFill>
        <p:spPr>
          <a:xfrm>
            <a:off x="863550" y="1678325"/>
            <a:ext cx="7439126" cy="57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9"/>
          <p:cNvPicPr preferRelativeResize="0"/>
          <p:nvPr/>
        </p:nvPicPr>
        <p:blipFill rotWithShape="1">
          <a:blip r:embed="rId3">
            <a:alphaModFix/>
          </a:blip>
          <a:srcRect l="74623"/>
          <a:stretch/>
        </p:blipFill>
        <p:spPr>
          <a:xfrm>
            <a:off x="863550" y="1643475"/>
            <a:ext cx="145900" cy="6458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2" name="Google Shape;292;p29"/>
          <p:cNvCxnSpPr>
            <a:endCxn id="293" idx="2"/>
          </p:cNvCxnSpPr>
          <p:nvPr/>
        </p:nvCxnSpPr>
        <p:spPr>
          <a:xfrm>
            <a:off x="647802" y="1841898"/>
            <a:ext cx="0" cy="2366400"/>
          </a:xfrm>
          <a:prstGeom prst="straightConnector1">
            <a:avLst/>
          </a:prstGeom>
          <a:noFill/>
          <a:ln w="38100" cap="flat" cmpd="sng">
            <a:solidFill>
              <a:srgbClr val="28282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93" name="Google Shape;293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6079" y="3636220"/>
            <a:ext cx="563446" cy="572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3482" y="1682508"/>
            <a:ext cx="563185" cy="572092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9"/>
          <p:cNvSpPr txBox="1">
            <a:spLocks noGrp="1"/>
          </p:cNvSpPr>
          <p:nvPr>
            <p:ph type="title"/>
          </p:nvPr>
        </p:nvSpPr>
        <p:spPr>
          <a:xfrm>
            <a:off x="1225200" y="1779713"/>
            <a:ext cx="6850800" cy="369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"/>
              <a:buNone/>
              <a:defRPr sz="1800" b="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96" name="Google Shape;296;p29"/>
          <p:cNvSpPr txBox="1">
            <a:spLocks noGrp="1"/>
          </p:cNvSpPr>
          <p:nvPr>
            <p:ph type="title" idx="2"/>
          </p:nvPr>
        </p:nvSpPr>
        <p:spPr>
          <a:xfrm>
            <a:off x="1225200" y="2804800"/>
            <a:ext cx="6850800" cy="369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"/>
              <a:buNone/>
              <a:defRPr sz="1800" b="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97" name="Google Shape;297;p29"/>
          <p:cNvSpPr txBox="1">
            <a:spLocks noGrp="1"/>
          </p:cNvSpPr>
          <p:nvPr>
            <p:ph type="title" idx="3"/>
          </p:nvPr>
        </p:nvSpPr>
        <p:spPr>
          <a:xfrm>
            <a:off x="1225200" y="3739189"/>
            <a:ext cx="6850800" cy="369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"/>
              <a:buNone/>
              <a:defRPr sz="1800" b="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298" name="Google Shape;298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3340" y="2703416"/>
            <a:ext cx="563446" cy="572077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29"/>
          <p:cNvSpPr/>
          <p:nvPr/>
        </p:nvSpPr>
        <p:spPr>
          <a:xfrm>
            <a:off x="0" y="0"/>
            <a:ext cx="9144300" cy="48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0" name="Google Shape;300;p29"/>
          <p:cNvPicPr preferRelativeResize="0"/>
          <p:nvPr/>
        </p:nvPicPr>
        <p:blipFill rotWithShape="1">
          <a:blip r:embed="rId9">
            <a:alphaModFix/>
          </a:blip>
          <a:srcRect t="1699" b="1709"/>
          <a:stretch/>
        </p:blipFill>
        <p:spPr>
          <a:xfrm>
            <a:off x="-12" y="481650"/>
            <a:ext cx="9151202" cy="116709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29"/>
          <p:cNvSpPr txBox="1"/>
          <p:nvPr/>
        </p:nvSpPr>
        <p:spPr>
          <a:xfrm>
            <a:off x="324000" y="112500"/>
            <a:ext cx="2304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Lesson outline</a:t>
            </a:r>
            <a:endParaRPr sz="20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02" name="Google Shape;302;p29"/>
          <p:cNvSpPr txBox="1">
            <a:spLocks noGrp="1"/>
          </p:cNvSpPr>
          <p:nvPr>
            <p:ph type="title" idx="4"/>
          </p:nvPr>
        </p:nvSpPr>
        <p:spPr>
          <a:xfrm>
            <a:off x="324000" y="657600"/>
            <a:ext cx="5741400" cy="61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Lexend"/>
              <a:buNone/>
              <a:defRPr sz="1800" b="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.3 Lesson outline (4)">
  <p:cSld name="CUSTOM_4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30"/>
          <p:cNvPicPr preferRelativeResize="0"/>
          <p:nvPr/>
        </p:nvPicPr>
        <p:blipFill rotWithShape="1">
          <a:blip r:embed="rId2">
            <a:alphaModFix/>
          </a:blip>
          <a:srcRect t="4429" b="4438"/>
          <a:stretch/>
        </p:blipFill>
        <p:spPr>
          <a:xfrm>
            <a:off x="863550" y="3146932"/>
            <a:ext cx="7439125" cy="563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0"/>
          <p:cNvPicPr preferRelativeResize="0"/>
          <p:nvPr/>
        </p:nvPicPr>
        <p:blipFill rotWithShape="1">
          <a:blip r:embed="rId3">
            <a:alphaModFix/>
          </a:blip>
          <a:srcRect l="74623"/>
          <a:stretch/>
        </p:blipFill>
        <p:spPr>
          <a:xfrm>
            <a:off x="863550" y="3105610"/>
            <a:ext cx="145900" cy="64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0"/>
          <p:cNvPicPr preferRelativeResize="0"/>
          <p:nvPr/>
        </p:nvPicPr>
        <p:blipFill rotWithShape="1">
          <a:blip r:embed="rId4">
            <a:alphaModFix/>
          </a:blip>
          <a:srcRect t="4387" b="4396"/>
          <a:stretch/>
        </p:blipFill>
        <p:spPr>
          <a:xfrm>
            <a:off x="863550" y="3971358"/>
            <a:ext cx="7439126" cy="563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0"/>
          <p:cNvPicPr preferRelativeResize="0"/>
          <p:nvPr/>
        </p:nvPicPr>
        <p:blipFill rotWithShape="1">
          <a:blip r:embed="rId3">
            <a:alphaModFix/>
          </a:blip>
          <a:srcRect l="74623"/>
          <a:stretch/>
        </p:blipFill>
        <p:spPr>
          <a:xfrm>
            <a:off x="863550" y="3939648"/>
            <a:ext cx="145900" cy="64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0"/>
          <p:cNvPicPr preferRelativeResize="0"/>
          <p:nvPr/>
        </p:nvPicPr>
        <p:blipFill rotWithShape="1">
          <a:blip r:embed="rId5">
            <a:alphaModFix/>
          </a:blip>
          <a:srcRect t="3678" b="3669"/>
          <a:stretch/>
        </p:blipFill>
        <p:spPr>
          <a:xfrm>
            <a:off x="863550" y="2292191"/>
            <a:ext cx="7439126" cy="572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0"/>
          <p:cNvPicPr preferRelativeResize="0"/>
          <p:nvPr/>
        </p:nvPicPr>
        <p:blipFill rotWithShape="1">
          <a:blip r:embed="rId3">
            <a:alphaModFix/>
          </a:blip>
          <a:srcRect l="74623"/>
          <a:stretch/>
        </p:blipFill>
        <p:spPr>
          <a:xfrm>
            <a:off x="863550" y="2265998"/>
            <a:ext cx="145900" cy="64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0"/>
          <p:cNvPicPr preferRelativeResize="0"/>
          <p:nvPr/>
        </p:nvPicPr>
        <p:blipFill rotWithShape="1">
          <a:blip r:embed="rId6">
            <a:alphaModFix/>
          </a:blip>
          <a:srcRect t="3678" b="3669"/>
          <a:stretch/>
        </p:blipFill>
        <p:spPr>
          <a:xfrm>
            <a:off x="863550" y="1457950"/>
            <a:ext cx="7439126" cy="572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0"/>
          <p:cNvPicPr preferRelativeResize="0"/>
          <p:nvPr/>
        </p:nvPicPr>
        <p:blipFill rotWithShape="1">
          <a:blip r:embed="rId3">
            <a:alphaModFix/>
          </a:blip>
          <a:srcRect l="74623"/>
          <a:stretch/>
        </p:blipFill>
        <p:spPr>
          <a:xfrm>
            <a:off x="863550" y="1423110"/>
            <a:ext cx="145900" cy="6458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2" name="Google Shape;312;p30"/>
          <p:cNvCxnSpPr/>
          <p:nvPr/>
        </p:nvCxnSpPr>
        <p:spPr>
          <a:xfrm>
            <a:off x="647802" y="1725234"/>
            <a:ext cx="600" cy="2679900"/>
          </a:xfrm>
          <a:prstGeom prst="straightConnector1">
            <a:avLst/>
          </a:prstGeom>
          <a:noFill/>
          <a:ln w="38100" cap="flat" cmpd="sng">
            <a:solidFill>
              <a:srgbClr val="28282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13" name="Google Shape;313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6079" y="3134650"/>
            <a:ext cx="563446" cy="572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3357" y="1462166"/>
            <a:ext cx="563185" cy="572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3340" y="2287588"/>
            <a:ext cx="563446" cy="572077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0"/>
          <p:cNvSpPr txBox="1">
            <a:spLocks noGrp="1"/>
          </p:cNvSpPr>
          <p:nvPr>
            <p:ph type="title"/>
          </p:nvPr>
        </p:nvSpPr>
        <p:spPr>
          <a:xfrm>
            <a:off x="1224600" y="1466663"/>
            <a:ext cx="6850800" cy="563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"/>
              <a:buNone/>
              <a:defRPr sz="1800" b="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17" name="Google Shape;317;p30"/>
          <p:cNvSpPr txBox="1">
            <a:spLocks noGrp="1"/>
          </p:cNvSpPr>
          <p:nvPr>
            <p:ph type="title" idx="2"/>
          </p:nvPr>
        </p:nvSpPr>
        <p:spPr>
          <a:xfrm>
            <a:off x="1224600" y="2285700"/>
            <a:ext cx="6850800" cy="57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"/>
              <a:buNone/>
              <a:defRPr sz="1800" b="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18" name="Google Shape;318;p30"/>
          <p:cNvSpPr txBox="1">
            <a:spLocks noGrp="1"/>
          </p:cNvSpPr>
          <p:nvPr>
            <p:ph type="title" idx="3"/>
          </p:nvPr>
        </p:nvSpPr>
        <p:spPr>
          <a:xfrm>
            <a:off x="1224600" y="3160338"/>
            <a:ext cx="6850800" cy="53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"/>
              <a:buNone/>
              <a:defRPr sz="1800" b="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19" name="Google Shape;319;p30"/>
          <p:cNvSpPr txBox="1">
            <a:spLocks noGrp="1"/>
          </p:cNvSpPr>
          <p:nvPr>
            <p:ph type="title" idx="4"/>
          </p:nvPr>
        </p:nvSpPr>
        <p:spPr>
          <a:xfrm>
            <a:off x="1224600" y="3971414"/>
            <a:ext cx="6850800" cy="563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exend"/>
              <a:buNone/>
              <a:defRPr sz="1800" b="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320" name="Google Shape;320;p3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63341" y="3969363"/>
            <a:ext cx="563446" cy="572077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0"/>
          <p:cNvSpPr/>
          <p:nvPr/>
        </p:nvSpPr>
        <p:spPr>
          <a:xfrm>
            <a:off x="0" y="0"/>
            <a:ext cx="9144300" cy="48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2" name="Google Shape;322;p30"/>
          <p:cNvPicPr preferRelativeResize="0"/>
          <p:nvPr/>
        </p:nvPicPr>
        <p:blipFill rotWithShape="1">
          <a:blip r:embed="rId11">
            <a:alphaModFix/>
          </a:blip>
          <a:srcRect t="1699" b="1709"/>
          <a:stretch/>
        </p:blipFill>
        <p:spPr>
          <a:xfrm>
            <a:off x="-12" y="481650"/>
            <a:ext cx="9151202" cy="116709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0"/>
          <p:cNvSpPr txBox="1"/>
          <p:nvPr/>
        </p:nvSpPr>
        <p:spPr>
          <a:xfrm>
            <a:off x="324000" y="112500"/>
            <a:ext cx="2304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Lesson outline</a:t>
            </a:r>
            <a:endParaRPr sz="20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24" name="Google Shape;324;p30"/>
          <p:cNvSpPr txBox="1">
            <a:spLocks noGrp="1"/>
          </p:cNvSpPr>
          <p:nvPr>
            <p:ph type="title" idx="5"/>
          </p:nvPr>
        </p:nvSpPr>
        <p:spPr>
          <a:xfrm>
            <a:off x="324000" y="657600"/>
            <a:ext cx="5741400" cy="61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Lexend"/>
              <a:buNone/>
              <a:defRPr sz="1800" b="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.0 Title slide - Chemistry">
  <p:cSld name="Title Slide 2_1_1_1_1_1_1_1_1_1">
    <p:bg>
      <p:bgPr>
        <a:solidFill>
          <a:srgbClr val="BEF2BD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4"/>
          <p:cNvPicPr preferRelativeResize="0"/>
          <p:nvPr/>
        </p:nvPicPr>
        <p:blipFill rotWithShape="1">
          <a:blip r:embed="rId2">
            <a:alphaModFix/>
          </a:blip>
          <a:srcRect l="6209" r="6209"/>
          <a:stretch/>
        </p:blipFill>
        <p:spPr>
          <a:xfrm>
            <a:off x="324000" y="4008600"/>
            <a:ext cx="1117400" cy="1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"/>
          <p:cNvSpPr txBox="1">
            <a:spLocks noGrp="1"/>
          </p:cNvSpPr>
          <p:nvPr>
            <p:ph type="ctrTitle"/>
          </p:nvPr>
        </p:nvSpPr>
        <p:spPr>
          <a:xfrm>
            <a:off x="323850" y="810000"/>
            <a:ext cx="5502000" cy="27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Lexend"/>
              <a:buNone/>
              <a:defRPr sz="3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/>
          <p:nvPr/>
        </p:nvSpPr>
        <p:spPr>
          <a:xfrm>
            <a:off x="323850" y="3781525"/>
            <a:ext cx="18609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latin typeface="Lexend"/>
                <a:ea typeface="Lexend"/>
                <a:cs typeface="Lexend"/>
                <a:sym typeface="Lexend"/>
              </a:rPr>
              <a:t>Chemistry</a:t>
            </a:r>
            <a:endParaRPr sz="1700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2" name="Google Shape;32;p4"/>
          <p:cNvSpPr txBox="1">
            <a:spLocks noGrp="1"/>
          </p:cNvSpPr>
          <p:nvPr>
            <p:ph type="subTitle" idx="1"/>
          </p:nvPr>
        </p:nvSpPr>
        <p:spPr>
          <a:xfrm>
            <a:off x="890225" y="4327975"/>
            <a:ext cx="58551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"/>
              <a:buNone/>
              <a:defRPr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0424" y="4098434"/>
            <a:ext cx="1052750" cy="48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4"/>
          <p:cNvSpPr txBox="1"/>
          <p:nvPr/>
        </p:nvSpPr>
        <p:spPr>
          <a:xfrm>
            <a:off x="323850" y="4321250"/>
            <a:ext cx="52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Lexend Light"/>
                <a:ea typeface="Lexend Light"/>
                <a:cs typeface="Lexend Light"/>
                <a:sym typeface="Lexend Light"/>
              </a:rPr>
              <a:t>Unit:</a:t>
            </a:r>
            <a:endParaRPr sz="18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35" name="Google Shape;35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56975" y="0"/>
            <a:ext cx="2987025" cy="3854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00 Explanation blank - purple ">
  <p:cSld name="TITLE_AND_TWO_COLUMNS_1_1_6_2_1_4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32525"/>
            <a:ext cx="9151202" cy="116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1"/>
          <p:cNvSpPr/>
          <p:nvPr/>
        </p:nvSpPr>
        <p:spPr>
          <a:xfrm>
            <a:off x="-1" y="-2"/>
            <a:ext cx="9147600" cy="540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31"/>
          <p:cNvSpPr txBox="1">
            <a:spLocks noGrp="1"/>
          </p:cNvSpPr>
          <p:nvPr>
            <p:ph type="body" idx="1"/>
          </p:nvPr>
        </p:nvSpPr>
        <p:spPr>
          <a:xfrm>
            <a:off x="324000" y="759300"/>
            <a:ext cx="8237700" cy="302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Lexend"/>
              <a:buChar char="●"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68300" rtl="0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Char char="–"/>
              <a:defRPr sz="2200"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55600" rtl="0">
              <a:spcBef>
                <a:spcPts val="1000"/>
              </a:spcBef>
              <a:spcAft>
                <a:spcPts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68300" rtl="0">
              <a:spcBef>
                <a:spcPts val="800"/>
              </a:spcBef>
              <a:spcAft>
                <a:spcPts val="0"/>
              </a:spcAft>
              <a:buSzPts val="2200"/>
              <a:buFont typeface="Lexend"/>
              <a:buChar char="–"/>
              <a:defRPr sz="2200"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42900" rtl="0">
              <a:spcBef>
                <a:spcPts val="600"/>
              </a:spcBef>
              <a:spcAft>
                <a:spcPts val="0"/>
              </a:spcAft>
              <a:buSzPts val="1800"/>
              <a:buFont typeface="Lexend"/>
              <a:buChar char="–"/>
              <a:defRPr sz="1800"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42900" rtl="0">
              <a:spcBef>
                <a:spcPts val="6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42900" rtl="0">
              <a:spcBef>
                <a:spcPts val="4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42900" rtl="0">
              <a:spcBef>
                <a:spcPts val="400"/>
              </a:spcBef>
              <a:spcAft>
                <a:spcPts val="20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329" name="Google Shape;329;p31"/>
          <p:cNvSpPr txBox="1">
            <a:spLocks noGrp="1"/>
          </p:cNvSpPr>
          <p:nvPr>
            <p:ph type="title"/>
          </p:nvPr>
        </p:nvSpPr>
        <p:spPr>
          <a:xfrm>
            <a:off x="324000" y="0"/>
            <a:ext cx="7885200" cy="61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exend"/>
              <a:buNone/>
              <a:defRPr sz="2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330" name="Google Shape;330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6950" y="-562"/>
            <a:ext cx="499700" cy="4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1"/>
          <p:cNvSpPr txBox="1"/>
          <p:nvPr/>
        </p:nvSpPr>
        <p:spPr>
          <a:xfrm>
            <a:off x="8209250" y="438760"/>
            <a:ext cx="9351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rgbClr val="F3EEFB"/>
                </a:solidFill>
                <a:latin typeface="Lexend"/>
                <a:ea typeface="Lexend"/>
                <a:cs typeface="Lexend"/>
                <a:sym typeface="Lexend"/>
              </a:rPr>
              <a:t>Explanation</a:t>
            </a:r>
            <a:endParaRPr sz="900" b="1">
              <a:solidFill>
                <a:srgbClr val="F3EEFB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00 Explanation blank - jade">
  <p:cSld name="TITLE_AND_TWO_COLUMNS_1_1_6_2_1_2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32"/>
          <p:cNvPicPr preferRelativeResize="0"/>
          <p:nvPr/>
        </p:nvPicPr>
        <p:blipFill rotWithShape="1">
          <a:blip r:embed="rId2">
            <a:alphaModFix/>
          </a:blip>
          <a:srcRect t="1662" b="1672"/>
          <a:stretch/>
        </p:blipFill>
        <p:spPr>
          <a:xfrm>
            <a:off x="0" y="532525"/>
            <a:ext cx="9151202" cy="116709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2"/>
          <p:cNvSpPr/>
          <p:nvPr/>
        </p:nvSpPr>
        <p:spPr>
          <a:xfrm>
            <a:off x="-1" y="-2"/>
            <a:ext cx="9144300" cy="540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32"/>
          <p:cNvSpPr txBox="1">
            <a:spLocks noGrp="1"/>
          </p:cNvSpPr>
          <p:nvPr>
            <p:ph type="body" idx="1"/>
          </p:nvPr>
        </p:nvSpPr>
        <p:spPr>
          <a:xfrm>
            <a:off x="324000" y="759300"/>
            <a:ext cx="8237700" cy="302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Lexend"/>
              <a:buChar char="●"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68300" rtl="0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Char char="–"/>
              <a:defRPr sz="2200"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55600" rtl="0">
              <a:spcBef>
                <a:spcPts val="1000"/>
              </a:spcBef>
              <a:spcAft>
                <a:spcPts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68300" rtl="0">
              <a:spcBef>
                <a:spcPts val="800"/>
              </a:spcBef>
              <a:spcAft>
                <a:spcPts val="0"/>
              </a:spcAft>
              <a:buSzPts val="2200"/>
              <a:buFont typeface="Lexend"/>
              <a:buChar char="–"/>
              <a:defRPr sz="2200"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42900" rtl="0">
              <a:spcBef>
                <a:spcPts val="600"/>
              </a:spcBef>
              <a:spcAft>
                <a:spcPts val="0"/>
              </a:spcAft>
              <a:buSzPts val="1800"/>
              <a:buFont typeface="Lexend"/>
              <a:buChar char="–"/>
              <a:defRPr sz="1800"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42900" rtl="0">
              <a:spcBef>
                <a:spcPts val="6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42900" rtl="0">
              <a:spcBef>
                <a:spcPts val="4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42900" rtl="0">
              <a:spcBef>
                <a:spcPts val="400"/>
              </a:spcBef>
              <a:spcAft>
                <a:spcPts val="20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336" name="Google Shape;336;p32"/>
          <p:cNvSpPr txBox="1"/>
          <p:nvPr/>
        </p:nvSpPr>
        <p:spPr>
          <a:xfrm>
            <a:off x="8209250" y="438760"/>
            <a:ext cx="9351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rgbClr val="E6F2F2"/>
                </a:solidFill>
                <a:latin typeface="Lexend"/>
                <a:ea typeface="Lexend"/>
                <a:cs typeface="Lexend"/>
                <a:sym typeface="Lexend"/>
              </a:rPr>
              <a:t>Explanation</a:t>
            </a:r>
            <a:endParaRPr sz="900" b="1">
              <a:solidFill>
                <a:srgbClr val="E6F2F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37" name="Google Shape;337;p32"/>
          <p:cNvSpPr txBox="1">
            <a:spLocks noGrp="1"/>
          </p:cNvSpPr>
          <p:nvPr>
            <p:ph type="title"/>
          </p:nvPr>
        </p:nvSpPr>
        <p:spPr>
          <a:xfrm>
            <a:off x="324000" y="0"/>
            <a:ext cx="7885200" cy="61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exend"/>
              <a:buNone/>
              <a:defRPr sz="2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338" name="Google Shape;338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6950" y="-562"/>
            <a:ext cx="499700" cy="49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00 Explanation blank - blue ">
  <p:cSld name="TITLE_AND_TWO_COLUMNS_1_1_6_2_2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33"/>
          <p:cNvPicPr preferRelativeResize="0"/>
          <p:nvPr/>
        </p:nvPicPr>
        <p:blipFill rotWithShape="1">
          <a:blip r:embed="rId2">
            <a:alphaModFix/>
          </a:blip>
          <a:srcRect t="1662" b="1672"/>
          <a:stretch/>
        </p:blipFill>
        <p:spPr>
          <a:xfrm>
            <a:off x="0" y="532525"/>
            <a:ext cx="9151202" cy="116709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33"/>
          <p:cNvSpPr/>
          <p:nvPr/>
        </p:nvSpPr>
        <p:spPr>
          <a:xfrm>
            <a:off x="-1" y="-2"/>
            <a:ext cx="9144300" cy="540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33"/>
          <p:cNvSpPr txBox="1">
            <a:spLocks noGrp="1"/>
          </p:cNvSpPr>
          <p:nvPr>
            <p:ph type="body" idx="1"/>
          </p:nvPr>
        </p:nvSpPr>
        <p:spPr>
          <a:xfrm>
            <a:off x="324000" y="759300"/>
            <a:ext cx="8237700" cy="302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Lexend"/>
              <a:buChar char="●"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68300" rtl="0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Char char="–"/>
              <a:defRPr sz="2200"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55600" rtl="0">
              <a:spcBef>
                <a:spcPts val="1000"/>
              </a:spcBef>
              <a:spcAft>
                <a:spcPts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68300" rtl="0">
              <a:spcBef>
                <a:spcPts val="800"/>
              </a:spcBef>
              <a:spcAft>
                <a:spcPts val="0"/>
              </a:spcAft>
              <a:buSzPts val="2200"/>
              <a:buFont typeface="Lexend"/>
              <a:buChar char="–"/>
              <a:defRPr sz="2200"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42900" rtl="0">
              <a:spcBef>
                <a:spcPts val="600"/>
              </a:spcBef>
              <a:spcAft>
                <a:spcPts val="0"/>
              </a:spcAft>
              <a:buSzPts val="1800"/>
              <a:buFont typeface="Lexend"/>
              <a:buChar char="–"/>
              <a:defRPr sz="1800"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42900" rtl="0">
              <a:spcBef>
                <a:spcPts val="6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42900" rtl="0">
              <a:spcBef>
                <a:spcPts val="4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42900" rtl="0">
              <a:spcBef>
                <a:spcPts val="400"/>
              </a:spcBef>
              <a:spcAft>
                <a:spcPts val="20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343" name="Google Shape;343;p33"/>
          <p:cNvSpPr txBox="1"/>
          <p:nvPr/>
        </p:nvSpPr>
        <p:spPr>
          <a:xfrm>
            <a:off x="8209250" y="438760"/>
            <a:ext cx="9351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rgbClr val="EBEDFE"/>
                </a:solidFill>
                <a:latin typeface="Lexend"/>
                <a:ea typeface="Lexend"/>
                <a:cs typeface="Lexend"/>
                <a:sym typeface="Lexend"/>
              </a:rPr>
              <a:t>Explanation</a:t>
            </a:r>
            <a:endParaRPr sz="900" b="1">
              <a:solidFill>
                <a:srgbClr val="EBEDFE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44" name="Google Shape;344;p33"/>
          <p:cNvSpPr txBox="1">
            <a:spLocks noGrp="1"/>
          </p:cNvSpPr>
          <p:nvPr>
            <p:ph type="title"/>
          </p:nvPr>
        </p:nvSpPr>
        <p:spPr>
          <a:xfrm>
            <a:off x="324000" y="0"/>
            <a:ext cx="7885200" cy="61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exend"/>
              <a:buNone/>
              <a:defRPr sz="2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345" name="Google Shape;345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6950" y="-562"/>
            <a:ext cx="499700" cy="49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00 Explanation blank - pink ">
  <p:cSld name="TITLE_AND_TWO_COLUMNS_1_1_6_2_1_1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34"/>
          <p:cNvPicPr preferRelativeResize="0"/>
          <p:nvPr/>
        </p:nvPicPr>
        <p:blipFill rotWithShape="1">
          <a:blip r:embed="rId2">
            <a:alphaModFix/>
          </a:blip>
          <a:srcRect t="1662" b="1672"/>
          <a:stretch/>
        </p:blipFill>
        <p:spPr>
          <a:xfrm>
            <a:off x="0" y="532525"/>
            <a:ext cx="9151202" cy="116709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4"/>
          <p:cNvSpPr/>
          <p:nvPr/>
        </p:nvSpPr>
        <p:spPr>
          <a:xfrm>
            <a:off x="0" y="1"/>
            <a:ext cx="9144300" cy="540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34"/>
          <p:cNvSpPr txBox="1">
            <a:spLocks noGrp="1"/>
          </p:cNvSpPr>
          <p:nvPr>
            <p:ph type="body" idx="1"/>
          </p:nvPr>
        </p:nvSpPr>
        <p:spPr>
          <a:xfrm>
            <a:off x="324000" y="759300"/>
            <a:ext cx="8237700" cy="302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Lexend"/>
              <a:buChar char="●"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68300" rtl="0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Char char="–"/>
              <a:defRPr sz="2200"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55600" rtl="0">
              <a:spcBef>
                <a:spcPts val="1000"/>
              </a:spcBef>
              <a:spcAft>
                <a:spcPts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68300" rtl="0">
              <a:spcBef>
                <a:spcPts val="800"/>
              </a:spcBef>
              <a:spcAft>
                <a:spcPts val="0"/>
              </a:spcAft>
              <a:buSzPts val="2200"/>
              <a:buFont typeface="Lexend"/>
              <a:buChar char="–"/>
              <a:defRPr sz="2200"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42900" rtl="0">
              <a:spcBef>
                <a:spcPts val="600"/>
              </a:spcBef>
              <a:spcAft>
                <a:spcPts val="0"/>
              </a:spcAft>
              <a:buSzPts val="1800"/>
              <a:buFont typeface="Lexend"/>
              <a:buChar char="–"/>
              <a:defRPr sz="1800"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42900" rtl="0">
              <a:spcBef>
                <a:spcPts val="6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42900" rtl="0">
              <a:spcBef>
                <a:spcPts val="4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42900" rtl="0">
              <a:spcBef>
                <a:spcPts val="400"/>
              </a:spcBef>
              <a:spcAft>
                <a:spcPts val="20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350" name="Google Shape;350;p34"/>
          <p:cNvSpPr txBox="1"/>
          <p:nvPr/>
        </p:nvSpPr>
        <p:spPr>
          <a:xfrm>
            <a:off x="8209250" y="438760"/>
            <a:ext cx="9351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rgbClr val="FAEAF6"/>
                </a:solidFill>
                <a:latin typeface="Lexend"/>
                <a:ea typeface="Lexend"/>
                <a:cs typeface="Lexend"/>
                <a:sym typeface="Lexend"/>
              </a:rPr>
              <a:t>Explanation</a:t>
            </a:r>
            <a:endParaRPr sz="900" b="1">
              <a:solidFill>
                <a:srgbClr val="FAEAF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51" name="Google Shape;351;p34"/>
          <p:cNvSpPr txBox="1">
            <a:spLocks noGrp="1"/>
          </p:cNvSpPr>
          <p:nvPr>
            <p:ph type="title"/>
          </p:nvPr>
        </p:nvSpPr>
        <p:spPr>
          <a:xfrm>
            <a:off x="324000" y="0"/>
            <a:ext cx="7885200" cy="61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exend"/>
              <a:buNone/>
              <a:defRPr sz="2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352" name="Google Shape;352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6950" y="-562"/>
            <a:ext cx="499700" cy="49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01 I do We do - purple">
  <p:cSld name="TITLE_AND_TWO_COLUMNS_1_1_9_2_2">
    <p:bg>
      <p:bgPr>
        <a:solidFill>
          <a:srgbClr val="F3EEFB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5"/>
          <p:cNvSpPr/>
          <p:nvPr/>
        </p:nvSpPr>
        <p:spPr>
          <a:xfrm>
            <a:off x="0" y="18750"/>
            <a:ext cx="45723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5" name="Google Shape;355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32525"/>
            <a:ext cx="9151202" cy="11670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35"/>
          <p:cNvSpPr/>
          <p:nvPr/>
        </p:nvSpPr>
        <p:spPr>
          <a:xfrm>
            <a:off x="-1" y="-2"/>
            <a:ext cx="9144300" cy="540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35"/>
          <p:cNvSpPr txBox="1">
            <a:spLocks noGrp="1"/>
          </p:cNvSpPr>
          <p:nvPr>
            <p:ph type="subTitle" idx="1"/>
          </p:nvPr>
        </p:nvSpPr>
        <p:spPr>
          <a:xfrm>
            <a:off x="337825" y="810000"/>
            <a:ext cx="3982200" cy="401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100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400"/>
              </a:spcBef>
              <a:spcAft>
                <a:spcPts val="2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35"/>
          <p:cNvSpPr txBox="1">
            <a:spLocks noGrp="1"/>
          </p:cNvSpPr>
          <p:nvPr>
            <p:ph type="subTitle" idx="2"/>
          </p:nvPr>
        </p:nvSpPr>
        <p:spPr>
          <a:xfrm>
            <a:off x="4824000" y="810000"/>
            <a:ext cx="3982200" cy="401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100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400"/>
              </a:spcBef>
              <a:spcAft>
                <a:spcPts val="2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35"/>
          <p:cNvSpPr txBox="1">
            <a:spLocks noGrp="1"/>
          </p:cNvSpPr>
          <p:nvPr>
            <p:ph type="title"/>
          </p:nvPr>
        </p:nvSpPr>
        <p:spPr>
          <a:xfrm>
            <a:off x="324000" y="0"/>
            <a:ext cx="7450500" cy="61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exend"/>
              <a:buNone/>
              <a:defRPr sz="2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60" name="Google Shape;360;p35"/>
          <p:cNvGrpSpPr/>
          <p:nvPr/>
        </p:nvGrpSpPr>
        <p:grpSpPr>
          <a:xfrm>
            <a:off x="7834231" y="1285"/>
            <a:ext cx="828900" cy="576065"/>
            <a:chOff x="7801496" y="1285"/>
            <a:chExt cx="828900" cy="576065"/>
          </a:xfrm>
        </p:grpSpPr>
        <p:pic>
          <p:nvPicPr>
            <p:cNvPr id="361" name="Google Shape;361;p3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66096" y="1285"/>
              <a:ext cx="499700" cy="499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2" name="Google Shape;362;p35"/>
            <p:cNvSpPr txBox="1"/>
            <p:nvPr/>
          </p:nvSpPr>
          <p:spPr>
            <a:xfrm>
              <a:off x="7801496" y="438750"/>
              <a:ext cx="8289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>
                  <a:solidFill>
                    <a:srgbClr val="EBEDFE"/>
                  </a:solidFill>
                  <a:latin typeface="Lexend"/>
                  <a:ea typeface="Lexend"/>
                  <a:cs typeface="Lexend"/>
                  <a:sym typeface="Lexend"/>
                </a:rPr>
                <a:t>Explanation</a:t>
              </a:r>
              <a:endParaRPr sz="900" b="1">
                <a:solidFill>
                  <a:srgbClr val="EBEDFE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363" name="Google Shape;363;p35"/>
          <p:cNvGrpSpPr/>
          <p:nvPr/>
        </p:nvGrpSpPr>
        <p:grpSpPr>
          <a:xfrm>
            <a:off x="8635663" y="1285"/>
            <a:ext cx="499700" cy="576065"/>
            <a:chOff x="8635663" y="1285"/>
            <a:chExt cx="499700" cy="576065"/>
          </a:xfrm>
        </p:grpSpPr>
        <p:pic>
          <p:nvPicPr>
            <p:cNvPr id="364" name="Google Shape;364;p3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35663" y="1285"/>
              <a:ext cx="499700" cy="499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5" name="Google Shape;365;p35"/>
            <p:cNvSpPr txBox="1"/>
            <p:nvPr/>
          </p:nvSpPr>
          <p:spPr>
            <a:xfrm>
              <a:off x="8662913" y="438750"/>
              <a:ext cx="4452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>
                  <a:solidFill>
                    <a:srgbClr val="EBEDFE"/>
                  </a:solidFill>
                  <a:latin typeface="Lexend"/>
                  <a:ea typeface="Lexend"/>
                  <a:cs typeface="Lexend"/>
                  <a:sym typeface="Lexend"/>
                </a:rPr>
                <a:t>Check</a:t>
              </a:r>
              <a:endParaRPr sz="900" b="1">
                <a:solidFill>
                  <a:srgbClr val="EBEDFE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01 I do We do - jade">
  <p:cSld name="TITLE_AND_TWO_COLUMNS_1_1_9_2_2_1_1">
    <p:bg>
      <p:bgPr>
        <a:solidFill>
          <a:srgbClr val="E6F2F2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6"/>
          <p:cNvSpPr/>
          <p:nvPr/>
        </p:nvSpPr>
        <p:spPr>
          <a:xfrm>
            <a:off x="0" y="18750"/>
            <a:ext cx="45723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8" name="Google Shape;368;p36"/>
          <p:cNvPicPr preferRelativeResize="0"/>
          <p:nvPr/>
        </p:nvPicPr>
        <p:blipFill rotWithShape="1">
          <a:blip r:embed="rId2">
            <a:alphaModFix/>
          </a:blip>
          <a:srcRect t="1662" b="1672"/>
          <a:stretch/>
        </p:blipFill>
        <p:spPr>
          <a:xfrm>
            <a:off x="0" y="532525"/>
            <a:ext cx="9151202" cy="116709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6"/>
          <p:cNvSpPr/>
          <p:nvPr/>
        </p:nvSpPr>
        <p:spPr>
          <a:xfrm>
            <a:off x="-1" y="-2"/>
            <a:ext cx="9144300" cy="540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36"/>
          <p:cNvSpPr txBox="1">
            <a:spLocks noGrp="1"/>
          </p:cNvSpPr>
          <p:nvPr>
            <p:ph type="subTitle" idx="1"/>
          </p:nvPr>
        </p:nvSpPr>
        <p:spPr>
          <a:xfrm>
            <a:off x="337825" y="810000"/>
            <a:ext cx="3982200" cy="401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100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400"/>
              </a:spcBef>
              <a:spcAft>
                <a:spcPts val="2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36"/>
          <p:cNvSpPr txBox="1">
            <a:spLocks noGrp="1"/>
          </p:cNvSpPr>
          <p:nvPr>
            <p:ph type="subTitle" idx="2"/>
          </p:nvPr>
        </p:nvSpPr>
        <p:spPr>
          <a:xfrm>
            <a:off x="4824000" y="810000"/>
            <a:ext cx="3982200" cy="401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100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400"/>
              </a:spcBef>
              <a:spcAft>
                <a:spcPts val="2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36"/>
          <p:cNvSpPr txBox="1">
            <a:spLocks noGrp="1"/>
          </p:cNvSpPr>
          <p:nvPr>
            <p:ph type="title"/>
          </p:nvPr>
        </p:nvSpPr>
        <p:spPr>
          <a:xfrm>
            <a:off x="324000" y="0"/>
            <a:ext cx="7885200" cy="61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exend"/>
              <a:buNone/>
              <a:defRPr sz="2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3" name="Google Shape;373;p36"/>
          <p:cNvGrpSpPr/>
          <p:nvPr/>
        </p:nvGrpSpPr>
        <p:grpSpPr>
          <a:xfrm>
            <a:off x="7834231" y="1285"/>
            <a:ext cx="828900" cy="576065"/>
            <a:chOff x="7801496" y="1285"/>
            <a:chExt cx="828900" cy="576065"/>
          </a:xfrm>
        </p:grpSpPr>
        <p:pic>
          <p:nvPicPr>
            <p:cNvPr id="374" name="Google Shape;374;p3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66096" y="1285"/>
              <a:ext cx="499700" cy="499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5" name="Google Shape;375;p36"/>
            <p:cNvSpPr txBox="1"/>
            <p:nvPr/>
          </p:nvSpPr>
          <p:spPr>
            <a:xfrm>
              <a:off x="7801496" y="438750"/>
              <a:ext cx="8289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>
                  <a:solidFill>
                    <a:srgbClr val="E6F2F2"/>
                  </a:solidFill>
                  <a:latin typeface="Lexend"/>
                  <a:ea typeface="Lexend"/>
                  <a:cs typeface="Lexend"/>
                  <a:sym typeface="Lexend"/>
                </a:rPr>
                <a:t>Explanation</a:t>
              </a:r>
              <a:endParaRPr sz="900" b="1">
                <a:solidFill>
                  <a:srgbClr val="E6F2F2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376" name="Google Shape;376;p36"/>
          <p:cNvGrpSpPr/>
          <p:nvPr/>
        </p:nvGrpSpPr>
        <p:grpSpPr>
          <a:xfrm>
            <a:off x="8635663" y="1285"/>
            <a:ext cx="499700" cy="576065"/>
            <a:chOff x="8635663" y="1285"/>
            <a:chExt cx="499700" cy="576065"/>
          </a:xfrm>
        </p:grpSpPr>
        <p:pic>
          <p:nvPicPr>
            <p:cNvPr id="377" name="Google Shape;377;p3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35663" y="1285"/>
              <a:ext cx="499700" cy="499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8" name="Google Shape;378;p36"/>
            <p:cNvSpPr txBox="1"/>
            <p:nvPr/>
          </p:nvSpPr>
          <p:spPr>
            <a:xfrm>
              <a:off x="8662913" y="438750"/>
              <a:ext cx="4452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>
                  <a:solidFill>
                    <a:srgbClr val="E6F2F2"/>
                  </a:solidFill>
                  <a:latin typeface="Lexend"/>
                  <a:ea typeface="Lexend"/>
                  <a:cs typeface="Lexend"/>
                  <a:sym typeface="Lexend"/>
                </a:rPr>
                <a:t>Check</a:t>
              </a:r>
              <a:endParaRPr sz="900" b="1">
                <a:solidFill>
                  <a:srgbClr val="E6F2F2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01 I do We do - blue">
  <p:cSld name="TITLE_AND_TWO_COLUMNS_1_1_9_2_3">
    <p:bg>
      <p:bgPr>
        <a:solidFill>
          <a:srgbClr val="EBEDFE"/>
        </a:solidFill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7"/>
          <p:cNvSpPr/>
          <p:nvPr/>
        </p:nvSpPr>
        <p:spPr>
          <a:xfrm>
            <a:off x="0" y="18750"/>
            <a:ext cx="4572300" cy="512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1" name="Google Shape;381;p37"/>
          <p:cNvPicPr preferRelativeResize="0"/>
          <p:nvPr/>
        </p:nvPicPr>
        <p:blipFill rotWithShape="1">
          <a:blip r:embed="rId2">
            <a:alphaModFix/>
          </a:blip>
          <a:srcRect t="1662" b="1672"/>
          <a:stretch/>
        </p:blipFill>
        <p:spPr>
          <a:xfrm>
            <a:off x="0" y="532525"/>
            <a:ext cx="9151202" cy="116709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37"/>
          <p:cNvSpPr/>
          <p:nvPr/>
        </p:nvSpPr>
        <p:spPr>
          <a:xfrm>
            <a:off x="-1" y="-2"/>
            <a:ext cx="9144300" cy="540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37"/>
          <p:cNvSpPr txBox="1">
            <a:spLocks noGrp="1"/>
          </p:cNvSpPr>
          <p:nvPr>
            <p:ph type="subTitle" idx="1"/>
          </p:nvPr>
        </p:nvSpPr>
        <p:spPr>
          <a:xfrm>
            <a:off x="337825" y="810000"/>
            <a:ext cx="3982200" cy="401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100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400"/>
              </a:spcBef>
              <a:spcAft>
                <a:spcPts val="2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37"/>
          <p:cNvSpPr txBox="1">
            <a:spLocks noGrp="1"/>
          </p:cNvSpPr>
          <p:nvPr>
            <p:ph type="subTitle" idx="2"/>
          </p:nvPr>
        </p:nvSpPr>
        <p:spPr>
          <a:xfrm>
            <a:off x="4824000" y="810000"/>
            <a:ext cx="3982200" cy="401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100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400"/>
              </a:spcBef>
              <a:spcAft>
                <a:spcPts val="2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37"/>
          <p:cNvSpPr txBox="1">
            <a:spLocks noGrp="1"/>
          </p:cNvSpPr>
          <p:nvPr>
            <p:ph type="title"/>
          </p:nvPr>
        </p:nvSpPr>
        <p:spPr>
          <a:xfrm>
            <a:off x="324000" y="0"/>
            <a:ext cx="7885200" cy="61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exend"/>
              <a:buNone/>
              <a:defRPr sz="2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86" name="Google Shape;386;p37"/>
          <p:cNvGrpSpPr/>
          <p:nvPr/>
        </p:nvGrpSpPr>
        <p:grpSpPr>
          <a:xfrm>
            <a:off x="7834231" y="1285"/>
            <a:ext cx="828900" cy="576065"/>
            <a:chOff x="7801496" y="1285"/>
            <a:chExt cx="828900" cy="576065"/>
          </a:xfrm>
        </p:grpSpPr>
        <p:pic>
          <p:nvPicPr>
            <p:cNvPr id="387" name="Google Shape;387;p3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66096" y="1285"/>
              <a:ext cx="499700" cy="499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8" name="Google Shape;388;p37"/>
            <p:cNvSpPr txBox="1"/>
            <p:nvPr/>
          </p:nvSpPr>
          <p:spPr>
            <a:xfrm>
              <a:off x="7801496" y="438750"/>
              <a:ext cx="8289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>
                  <a:solidFill>
                    <a:srgbClr val="E6F2F2"/>
                  </a:solidFill>
                  <a:latin typeface="Lexend"/>
                  <a:ea typeface="Lexend"/>
                  <a:cs typeface="Lexend"/>
                  <a:sym typeface="Lexend"/>
                </a:rPr>
                <a:t>Explanation</a:t>
              </a:r>
              <a:endParaRPr sz="900" b="1">
                <a:solidFill>
                  <a:srgbClr val="E6F2F2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389" name="Google Shape;389;p37"/>
          <p:cNvGrpSpPr/>
          <p:nvPr/>
        </p:nvGrpSpPr>
        <p:grpSpPr>
          <a:xfrm>
            <a:off x="8635663" y="1285"/>
            <a:ext cx="499700" cy="576065"/>
            <a:chOff x="8635663" y="1285"/>
            <a:chExt cx="499700" cy="576065"/>
          </a:xfrm>
        </p:grpSpPr>
        <p:pic>
          <p:nvPicPr>
            <p:cNvPr id="390" name="Google Shape;390;p3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35663" y="1285"/>
              <a:ext cx="499700" cy="499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1" name="Google Shape;391;p37"/>
            <p:cNvSpPr txBox="1"/>
            <p:nvPr/>
          </p:nvSpPr>
          <p:spPr>
            <a:xfrm>
              <a:off x="8662913" y="438750"/>
              <a:ext cx="4452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>
                  <a:solidFill>
                    <a:srgbClr val="E6F2F2"/>
                  </a:solidFill>
                  <a:latin typeface="Lexend"/>
                  <a:ea typeface="Lexend"/>
                  <a:cs typeface="Lexend"/>
                  <a:sym typeface="Lexend"/>
                </a:rPr>
                <a:t>Check</a:t>
              </a:r>
              <a:endParaRPr sz="900" b="1">
                <a:solidFill>
                  <a:srgbClr val="E6F2F2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01 I do We do - pink">
  <p:cSld name="TITLE_AND_TWO_COLUMNS_1_1_9_2_2_1_1_1">
    <p:bg>
      <p:bgPr>
        <a:solidFill>
          <a:srgbClr val="FAEAF6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8"/>
          <p:cNvSpPr/>
          <p:nvPr/>
        </p:nvSpPr>
        <p:spPr>
          <a:xfrm>
            <a:off x="0" y="18750"/>
            <a:ext cx="45723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4" name="Google Shape;394;p38"/>
          <p:cNvPicPr preferRelativeResize="0"/>
          <p:nvPr/>
        </p:nvPicPr>
        <p:blipFill rotWithShape="1">
          <a:blip r:embed="rId2">
            <a:alphaModFix/>
          </a:blip>
          <a:srcRect t="1662" b="1672"/>
          <a:stretch/>
        </p:blipFill>
        <p:spPr>
          <a:xfrm>
            <a:off x="0" y="532525"/>
            <a:ext cx="9151202" cy="116709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38"/>
          <p:cNvSpPr/>
          <p:nvPr/>
        </p:nvSpPr>
        <p:spPr>
          <a:xfrm>
            <a:off x="0" y="1"/>
            <a:ext cx="9144300" cy="540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38"/>
          <p:cNvSpPr txBox="1">
            <a:spLocks noGrp="1"/>
          </p:cNvSpPr>
          <p:nvPr>
            <p:ph type="subTitle" idx="1"/>
          </p:nvPr>
        </p:nvSpPr>
        <p:spPr>
          <a:xfrm>
            <a:off x="337825" y="810000"/>
            <a:ext cx="3982200" cy="401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100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400"/>
              </a:spcBef>
              <a:spcAft>
                <a:spcPts val="2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38"/>
          <p:cNvSpPr txBox="1">
            <a:spLocks noGrp="1"/>
          </p:cNvSpPr>
          <p:nvPr>
            <p:ph type="subTitle" idx="2"/>
          </p:nvPr>
        </p:nvSpPr>
        <p:spPr>
          <a:xfrm>
            <a:off x="4824000" y="810000"/>
            <a:ext cx="3982200" cy="401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100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400"/>
              </a:spcBef>
              <a:spcAft>
                <a:spcPts val="2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38"/>
          <p:cNvSpPr txBox="1">
            <a:spLocks noGrp="1"/>
          </p:cNvSpPr>
          <p:nvPr>
            <p:ph type="title"/>
          </p:nvPr>
        </p:nvSpPr>
        <p:spPr>
          <a:xfrm>
            <a:off x="324000" y="0"/>
            <a:ext cx="7885200" cy="61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exend"/>
              <a:buNone/>
              <a:defRPr sz="2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99" name="Google Shape;399;p38"/>
          <p:cNvGrpSpPr/>
          <p:nvPr/>
        </p:nvGrpSpPr>
        <p:grpSpPr>
          <a:xfrm>
            <a:off x="7834231" y="1285"/>
            <a:ext cx="828900" cy="576065"/>
            <a:chOff x="7801496" y="1285"/>
            <a:chExt cx="828900" cy="576065"/>
          </a:xfrm>
        </p:grpSpPr>
        <p:pic>
          <p:nvPicPr>
            <p:cNvPr id="400" name="Google Shape;400;p3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66096" y="1285"/>
              <a:ext cx="499700" cy="499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1" name="Google Shape;401;p38"/>
            <p:cNvSpPr txBox="1"/>
            <p:nvPr/>
          </p:nvSpPr>
          <p:spPr>
            <a:xfrm>
              <a:off x="7801496" y="438750"/>
              <a:ext cx="8289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>
                  <a:solidFill>
                    <a:srgbClr val="FAEAF6"/>
                  </a:solidFill>
                  <a:latin typeface="Lexend"/>
                  <a:ea typeface="Lexend"/>
                  <a:cs typeface="Lexend"/>
                  <a:sym typeface="Lexend"/>
                </a:rPr>
                <a:t>Explanation</a:t>
              </a:r>
              <a:endParaRPr sz="900" b="1">
                <a:solidFill>
                  <a:srgbClr val="FAEAF6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402" name="Google Shape;402;p38"/>
          <p:cNvGrpSpPr/>
          <p:nvPr/>
        </p:nvGrpSpPr>
        <p:grpSpPr>
          <a:xfrm>
            <a:off x="8635663" y="1285"/>
            <a:ext cx="499700" cy="576065"/>
            <a:chOff x="8635663" y="1285"/>
            <a:chExt cx="499700" cy="576065"/>
          </a:xfrm>
        </p:grpSpPr>
        <p:pic>
          <p:nvPicPr>
            <p:cNvPr id="403" name="Google Shape;403;p3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35663" y="1285"/>
              <a:ext cx="499700" cy="499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4" name="Google Shape;404;p38"/>
            <p:cNvSpPr txBox="1"/>
            <p:nvPr/>
          </p:nvSpPr>
          <p:spPr>
            <a:xfrm>
              <a:off x="8662913" y="438750"/>
              <a:ext cx="4452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>
                  <a:solidFill>
                    <a:srgbClr val="FAEAF6"/>
                  </a:solidFill>
                  <a:latin typeface="Lexend"/>
                  <a:ea typeface="Lexend"/>
                  <a:cs typeface="Lexend"/>
                  <a:sym typeface="Lexend"/>
                </a:rPr>
                <a:t>Check</a:t>
              </a:r>
              <a:endParaRPr sz="900" b="1">
                <a:solidFill>
                  <a:srgbClr val="FAEAF6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02 CfU true/false justify - purple">
  <p:cSld name="TITLE_AND_TWO_COLUMNS_1_1_9_1_3_1">
    <p:bg>
      <p:bgPr>
        <a:solidFill>
          <a:srgbClr val="F3EEFB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29763" y="1780516"/>
            <a:ext cx="457425" cy="45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23988" y="1780516"/>
            <a:ext cx="457425" cy="45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32525"/>
            <a:ext cx="9151202" cy="116709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39"/>
          <p:cNvSpPr/>
          <p:nvPr/>
        </p:nvSpPr>
        <p:spPr>
          <a:xfrm>
            <a:off x="-1" y="-2"/>
            <a:ext cx="9144300" cy="540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39"/>
          <p:cNvSpPr txBox="1"/>
          <p:nvPr/>
        </p:nvSpPr>
        <p:spPr>
          <a:xfrm>
            <a:off x="3025325" y="1839875"/>
            <a:ext cx="1289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True</a:t>
            </a:r>
            <a:endParaRPr sz="22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11" name="Google Shape;411;p39"/>
          <p:cNvSpPr txBox="1"/>
          <p:nvPr/>
        </p:nvSpPr>
        <p:spPr>
          <a:xfrm>
            <a:off x="5431100" y="1817150"/>
            <a:ext cx="106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False</a:t>
            </a:r>
            <a:endParaRPr sz="22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12" name="Google Shape;412;p39"/>
          <p:cNvSpPr txBox="1"/>
          <p:nvPr/>
        </p:nvSpPr>
        <p:spPr>
          <a:xfrm>
            <a:off x="324000" y="2623800"/>
            <a:ext cx="3968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Justify your answer</a:t>
            </a:r>
            <a:endParaRPr sz="22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13" name="Google Shape;413;p39"/>
          <p:cNvSpPr txBox="1">
            <a:spLocks noGrp="1"/>
          </p:cNvSpPr>
          <p:nvPr>
            <p:ph type="subTitle" idx="1"/>
          </p:nvPr>
        </p:nvSpPr>
        <p:spPr>
          <a:xfrm>
            <a:off x="980575" y="3196113"/>
            <a:ext cx="7452600" cy="73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400"/>
              </a:spcBef>
              <a:spcAft>
                <a:spcPts val="2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39"/>
          <p:cNvSpPr txBox="1">
            <a:spLocks noGrp="1"/>
          </p:cNvSpPr>
          <p:nvPr>
            <p:ph type="subTitle" idx="2"/>
          </p:nvPr>
        </p:nvSpPr>
        <p:spPr>
          <a:xfrm>
            <a:off x="324000" y="1080000"/>
            <a:ext cx="6722400" cy="25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400"/>
              </a:spcBef>
              <a:spcAft>
                <a:spcPts val="2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39"/>
          <p:cNvSpPr txBox="1"/>
          <p:nvPr/>
        </p:nvSpPr>
        <p:spPr>
          <a:xfrm>
            <a:off x="324000" y="660750"/>
            <a:ext cx="2189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True or false?</a:t>
            </a:r>
            <a:r>
              <a:rPr lang="en-GB" sz="24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 </a:t>
            </a:r>
            <a:endParaRPr sz="24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416" name="Google Shape;416;p39"/>
          <p:cNvSpPr txBox="1">
            <a:spLocks noGrp="1"/>
          </p:cNvSpPr>
          <p:nvPr>
            <p:ph type="subTitle" idx="3"/>
          </p:nvPr>
        </p:nvSpPr>
        <p:spPr>
          <a:xfrm>
            <a:off x="980575" y="4040345"/>
            <a:ext cx="7452600" cy="73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400"/>
              </a:spcBef>
              <a:spcAft>
                <a:spcPts val="2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39"/>
          <p:cNvSpPr txBox="1"/>
          <p:nvPr/>
        </p:nvSpPr>
        <p:spPr>
          <a:xfrm>
            <a:off x="2454488" y="1870613"/>
            <a:ext cx="408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</a:t>
            </a:r>
            <a:endParaRPr sz="1800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18" name="Google Shape;418;p39"/>
          <p:cNvSpPr txBox="1"/>
          <p:nvPr/>
        </p:nvSpPr>
        <p:spPr>
          <a:xfrm>
            <a:off x="4848713" y="1870613"/>
            <a:ext cx="408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F</a:t>
            </a:r>
            <a:endParaRPr sz="1800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419" name="Google Shape;419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28585" y="-11474"/>
            <a:ext cx="499700" cy="4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39"/>
          <p:cNvSpPr txBox="1"/>
          <p:nvPr/>
        </p:nvSpPr>
        <p:spPr>
          <a:xfrm>
            <a:off x="8476560" y="438750"/>
            <a:ext cx="6039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rgbClr val="F3EEFB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900" b="1">
              <a:solidFill>
                <a:srgbClr val="F3EEFB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21" name="Google Shape;421;p39"/>
          <p:cNvSpPr txBox="1">
            <a:spLocks noGrp="1"/>
          </p:cNvSpPr>
          <p:nvPr>
            <p:ph type="title"/>
          </p:nvPr>
        </p:nvSpPr>
        <p:spPr>
          <a:xfrm>
            <a:off x="324000" y="0"/>
            <a:ext cx="7885200" cy="61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exend"/>
              <a:buNone/>
              <a:defRPr sz="2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2" name="Google Shape;422;p39"/>
          <p:cNvGrpSpPr/>
          <p:nvPr/>
        </p:nvGrpSpPr>
        <p:grpSpPr>
          <a:xfrm>
            <a:off x="324128" y="3139463"/>
            <a:ext cx="457200" cy="457200"/>
            <a:chOff x="1020916" y="1442088"/>
            <a:chExt cx="457200" cy="457200"/>
          </a:xfrm>
        </p:grpSpPr>
        <p:pic>
          <p:nvPicPr>
            <p:cNvPr id="423" name="Google Shape;423;p3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4" name="Google Shape;424;p39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a</a:t>
              </a:r>
              <a:endParaRPr sz="18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425" name="Google Shape;425;p39"/>
          <p:cNvGrpSpPr/>
          <p:nvPr/>
        </p:nvGrpSpPr>
        <p:grpSpPr>
          <a:xfrm>
            <a:off x="324128" y="3987825"/>
            <a:ext cx="457200" cy="457200"/>
            <a:chOff x="1020916" y="1442088"/>
            <a:chExt cx="457200" cy="457200"/>
          </a:xfrm>
        </p:grpSpPr>
        <p:pic>
          <p:nvPicPr>
            <p:cNvPr id="426" name="Google Shape;426;p3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7" name="Google Shape;427;p39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b</a:t>
              </a:r>
              <a:endParaRPr sz="18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02 CfU true/false justify - jade">
  <p:cSld name="TITLE_AND_TWO_COLUMNS_1_1_9_1_3_1_1_1">
    <p:bg>
      <p:bgPr>
        <a:solidFill>
          <a:srgbClr val="E6F2F2"/>
        </a:solid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40"/>
          <p:cNvPicPr preferRelativeResize="0"/>
          <p:nvPr/>
        </p:nvPicPr>
        <p:blipFill rotWithShape="1">
          <a:blip r:embed="rId2">
            <a:alphaModFix/>
          </a:blip>
          <a:srcRect t="1662" b="1672"/>
          <a:stretch/>
        </p:blipFill>
        <p:spPr>
          <a:xfrm>
            <a:off x="0" y="532525"/>
            <a:ext cx="9151202" cy="116709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40"/>
          <p:cNvSpPr/>
          <p:nvPr/>
        </p:nvSpPr>
        <p:spPr>
          <a:xfrm>
            <a:off x="-1" y="-2"/>
            <a:ext cx="9144300" cy="540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40"/>
          <p:cNvSpPr txBox="1"/>
          <p:nvPr/>
        </p:nvSpPr>
        <p:spPr>
          <a:xfrm>
            <a:off x="3025325" y="1839875"/>
            <a:ext cx="1289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True</a:t>
            </a:r>
            <a:endParaRPr sz="22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32" name="Google Shape;432;p40"/>
          <p:cNvSpPr txBox="1"/>
          <p:nvPr/>
        </p:nvSpPr>
        <p:spPr>
          <a:xfrm>
            <a:off x="5431100" y="1817150"/>
            <a:ext cx="106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False</a:t>
            </a:r>
            <a:endParaRPr sz="22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33" name="Google Shape;433;p40"/>
          <p:cNvSpPr txBox="1"/>
          <p:nvPr/>
        </p:nvSpPr>
        <p:spPr>
          <a:xfrm>
            <a:off x="324000" y="2623800"/>
            <a:ext cx="3968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Justify your answer</a:t>
            </a:r>
            <a:endParaRPr sz="22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34" name="Google Shape;434;p40"/>
          <p:cNvSpPr txBox="1">
            <a:spLocks noGrp="1"/>
          </p:cNvSpPr>
          <p:nvPr>
            <p:ph type="subTitle" idx="1"/>
          </p:nvPr>
        </p:nvSpPr>
        <p:spPr>
          <a:xfrm>
            <a:off x="324000" y="1080000"/>
            <a:ext cx="6722400" cy="25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400"/>
              </a:spcBef>
              <a:spcAft>
                <a:spcPts val="2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40"/>
          <p:cNvSpPr txBox="1"/>
          <p:nvPr/>
        </p:nvSpPr>
        <p:spPr>
          <a:xfrm>
            <a:off x="324000" y="660750"/>
            <a:ext cx="2189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True or false?</a:t>
            </a:r>
            <a:r>
              <a:rPr lang="en-GB" sz="24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 </a:t>
            </a:r>
            <a:endParaRPr sz="24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436" name="Google Shape;436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8585" y="-11474"/>
            <a:ext cx="499700" cy="4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40"/>
          <p:cNvSpPr txBox="1"/>
          <p:nvPr/>
        </p:nvSpPr>
        <p:spPr>
          <a:xfrm>
            <a:off x="8476560" y="438750"/>
            <a:ext cx="6039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rgbClr val="E6F2F2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900" b="1">
              <a:solidFill>
                <a:srgbClr val="E6F2F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38" name="Google Shape;438;p40"/>
          <p:cNvSpPr txBox="1">
            <a:spLocks noGrp="1"/>
          </p:cNvSpPr>
          <p:nvPr>
            <p:ph type="title"/>
          </p:nvPr>
        </p:nvSpPr>
        <p:spPr>
          <a:xfrm>
            <a:off x="324000" y="0"/>
            <a:ext cx="7885200" cy="61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exend"/>
              <a:buNone/>
              <a:defRPr sz="2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40"/>
          <p:cNvSpPr txBox="1">
            <a:spLocks noGrp="1"/>
          </p:cNvSpPr>
          <p:nvPr>
            <p:ph type="subTitle" idx="2"/>
          </p:nvPr>
        </p:nvSpPr>
        <p:spPr>
          <a:xfrm>
            <a:off x="980575" y="3196113"/>
            <a:ext cx="7452600" cy="73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400"/>
              </a:spcBef>
              <a:spcAft>
                <a:spcPts val="2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40"/>
          <p:cNvSpPr txBox="1">
            <a:spLocks noGrp="1"/>
          </p:cNvSpPr>
          <p:nvPr>
            <p:ph type="subTitle" idx="3"/>
          </p:nvPr>
        </p:nvSpPr>
        <p:spPr>
          <a:xfrm>
            <a:off x="980575" y="4040345"/>
            <a:ext cx="7452600" cy="73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400"/>
              </a:spcBef>
              <a:spcAft>
                <a:spcPts val="20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441" name="Google Shape;441;p40"/>
          <p:cNvGrpSpPr/>
          <p:nvPr/>
        </p:nvGrpSpPr>
        <p:grpSpPr>
          <a:xfrm>
            <a:off x="324128" y="3139463"/>
            <a:ext cx="457200" cy="457200"/>
            <a:chOff x="1020916" y="1442088"/>
            <a:chExt cx="457200" cy="457200"/>
          </a:xfrm>
        </p:grpSpPr>
        <p:pic>
          <p:nvPicPr>
            <p:cNvPr id="442" name="Google Shape;442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3" name="Google Shape;443;p40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a</a:t>
              </a:r>
              <a:endParaRPr sz="18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444" name="Google Shape;444;p40"/>
          <p:cNvGrpSpPr/>
          <p:nvPr/>
        </p:nvGrpSpPr>
        <p:grpSpPr>
          <a:xfrm>
            <a:off x="324128" y="3987825"/>
            <a:ext cx="457200" cy="457200"/>
            <a:chOff x="1020916" y="1442088"/>
            <a:chExt cx="457200" cy="457200"/>
          </a:xfrm>
        </p:grpSpPr>
        <p:pic>
          <p:nvPicPr>
            <p:cNvPr id="445" name="Google Shape;445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6" name="Google Shape;446;p40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b</a:t>
              </a:r>
              <a:endParaRPr sz="18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pic>
        <p:nvPicPr>
          <p:cNvPr id="447" name="Google Shape;447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29763" y="1780516"/>
            <a:ext cx="457425" cy="45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3988" y="1780516"/>
            <a:ext cx="457425" cy="457425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40"/>
          <p:cNvSpPr txBox="1"/>
          <p:nvPr/>
        </p:nvSpPr>
        <p:spPr>
          <a:xfrm>
            <a:off x="2454488" y="1870613"/>
            <a:ext cx="408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</a:t>
            </a:r>
            <a:endParaRPr sz="1800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50" name="Google Shape;450;p40"/>
          <p:cNvSpPr txBox="1"/>
          <p:nvPr/>
        </p:nvSpPr>
        <p:spPr>
          <a:xfrm>
            <a:off x="4848713" y="1870613"/>
            <a:ext cx="408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F</a:t>
            </a:r>
            <a:endParaRPr sz="1800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.0 Title slide - Citizenship">
  <p:cSld name="Title Slide 2_1_1_1_1_1_1_1_1_1_1_5">
    <p:bg>
      <p:bgPr>
        <a:solidFill>
          <a:srgbClr val="BEF2BD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5"/>
          <p:cNvPicPr preferRelativeResize="0"/>
          <p:nvPr/>
        </p:nvPicPr>
        <p:blipFill rotWithShape="1">
          <a:blip r:embed="rId2">
            <a:alphaModFix/>
          </a:blip>
          <a:srcRect l="6209" r="6209"/>
          <a:stretch/>
        </p:blipFill>
        <p:spPr>
          <a:xfrm>
            <a:off x="324000" y="4008600"/>
            <a:ext cx="1245800" cy="1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5"/>
          <p:cNvSpPr txBox="1">
            <a:spLocks noGrp="1"/>
          </p:cNvSpPr>
          <p:nvPr>
            <p:ph type="ctrTitle"/>
          </p:nvPr>
        </p:nvSpPr>
        <p:spPr>
          <a:xfrm>
            <a:off x="323850" y="810000"/>
            <a:ext cx="5502000" cy="27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Lexend"/>
              <a:buNone/>
              <a:defRPr sz="3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/>
          <p:nvPr/>
        </p:nvSpPr>
        <p:spPr>
          <a:xfrm>
            <a:off x="323850" y="3781525"/>
            <a:ext cx="18609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latin typeface="Lexend"/>
                <a:ea typeface="Lexend"/>
                <a:cs typeface="Lexend"/>
                <a:sym typeface="Lexend"/>
              </a:rPr>
              <a:t>Citizenship</a:t>
            </a:r>
            <a:endParaRPr sz="1700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1"/>
          </p:nvPr>
        </p:nvSpPr>
        <p:spPr>
          <a:xfrm>
            <a:off x="890225" y="4327975"/>
            <a:ext cx="58551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"/>
              <a:buNone/>
              <a:defRPr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41" name="Google Shape;4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0424" y="4098434"/>
            <a:ext cx="1052750" cy="482825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5"/>
          <p:cNvSpPr txBox="1"/>
          <p:nvPr/>
        </p:nvSpPr>
        <p:spPr>
          <a:xfrm>
            <a:off x="323850" y="4321250"/>
            <a:ext cx="52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Lexend Light"/>
                <a:ea typeface="Lexend Light"/>
                <a:cs typeface="Lexend Light"/>
                <a:sym typeface="Lexend Light"/>
              </a:rPr>
              <a:t>Unit:</a:t>
            </a:r>
            <a:endParaRPr sz="18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grpSp>
        <p:nvGrpSpPr>
          <p:cNvPr id="43" name="Google Shape;43;p5"/>
          <p:cNvGrpSpPr/>
          <p:nvPr/>
        </p:nvGrpSpPr>
        <p:grpSpPr>
          <a:xfrm>
            <a:off x="6156975" y="0"/>
            <a:ext cx="2987025" cy="3854074"/>
            <a:chOff x="6156975" y="0"/>
            <a:chExt cx="2987025" cy="3854074"/>
          </a:xfrm>
        </p:grpSpPr>
        <p:pic>
          <p:nvPicPr>
            <p:cNvPr id="44" name="Google Shape;44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56975" y="0"/>
              <a:ext cx="2987025" cy="3854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" name="Google Shape;45;p5"/>
            <p:cNvSpPr/>
            <p:nvPr/>
          </p:nvSpPr>
          <p:spPr>
            <a:xfrm>
              <a:off x="6858000" y="868200"/>
              <a:ext cx="2210100" cy="2196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pic>
        <p:nvPicPr>
          <p:cNvPr id="46" name="Google Shape;46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60025">
            <a:off x="6945328" y="787504"/>
            <a:ext cx="1710318" cy="2052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02 CfU true/false justify - blue">
  <p:cSld name="TITLE_AND_TWO_COLUMNS_1_1_9_1_3_2">
    <p:bg>
      <p:bgPr>
        <a:solidFill>
          <a:srgbClr val="EBEDFE"/>
        </a:solidFill>
        <a:effectLst/>
      </p:bgPr>
    </p:bg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41"/>
          <p:cNvPicPr preferRelativeResize="0"/>
          <p:nvPr/>
        </p:nvPicPr>
        <p:blipFill rotWithShape="1">
          <a:blip r:embed="rId2">
            <a:alphaModFix/>
          </a:blip>
          <a:srcRect t="1662" b="1672"/>
          <a:stretch/>
        </p:blipFill>
        <p:spPr>
          <a:xfrm>
            <a:off x="0" y="532525"/>
            <a:ext cx="9151202" cy="116709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41"/>
          <p:cNvSpPr/>
          <p:nvPr/>
        </p:nvSpPr>
        <p:spPr>
          <a:xfrm>
            <a:off x="-1" y="-2"/>
            <a:ext cx="9144300" cy="540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41"/>
          <p:cNvSpPr txBox="1"/>
          <p:nvPr/>
        </p:nvSpPr>
        <p:spPr>
          <a:xfrm>
            <a:off x="3025325" y="1839875"/>
            <a:ext cx="1289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True</a:t>
            </a:r>
            <a:endParaRPr sz="22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55" name="Google Shape;455;p41"/>
          <p:cNvSpPr txBox="1"/>
          <p:nvPr/>
        </p:nvSpPr>
        <p:spPr>
          <a:xfrm>
            <a:off x="5431100" y="1817150"/>
            <a:ext cx="106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False</a:t>
            </a:r>
            <a:endParaRPr sz="22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56" name="Google Shape;456;p41"/>
          <p:cNvSpPr txBox="1"/>
          <p:nvPr/>
        </p:nvSpPr>
        <p:spPr>
          <a:xfrm>
            <a:off x="324000" y="2623800"/>
            <a:ext cx="3968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Justify your answer</a:t>
            </a:r>
            <a:endParaRPr sz="22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57" name="Google Shape;457;p41"/>
          <p:cNvSpPr txBox="1">
            <a:spLocks noGrp="1"/>
          </p:cNvSpPr>
          <p:nvPr>
            <p:ph type="subTitle" idx="1"/>
          </p:nvPr>
        </p:nvSpPr>
        <p:spPr>
          <a:xfrm>
            <a:off x="324000" y="1080000"/>
            <a:ext cx="6722400" cy="25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400"/>
              </a:spcBef>
              <a:spcAft>
                <a:spcPts val="2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41"/>
          <p:cNvSpPr txBox="1"/>
          <p:nvPr/>
        </p:nvSpPr>
        <p:spPr>
          <a:xfrm>
            <a:off x="324000" y="660750"/>
            <a:ext cx="2189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True or false?</a:t>
            </a:r>
            <a:r>
              <a:rPr lang="en-GB" sz="24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 </a:t>
            </a:r>
            <a:endParaRPr sz="24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459" name="Google Shape;459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8585" y="-11474"/>
            <a:ext cx="499700" cy="4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41"/>
          <p:cNvSpPr txBox="1"/>
          <p:nvPr/>
        </p:nvSpPr>
        <p:spPr>
          <a:xfrm>
            <a:off x="8476560" y="438750"/>
            <a:ext cx="6039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rgbClr val="EBEDFE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900" b="1">
              <a:solidFill>
                <a:srgbClr val="EBEDFE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61" name="Google Shape;461;p41"/>
          <p:cNvSpPr txBox="1">
            <a:spLocks noGrp="1"/>
          </p:cNvSpPr>
          <p:nvPr>
            <p:ph type="title"/>
          </p:nvPr>
        </p:nvSpPr>
        <p:spPr>
          <a:xfrm>
            <a:off x="324000" y="0"/>
            <a:ext cx="7885200" cy="61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exend"/>
              <a:buNone/>
              <a:defRPr sz="2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41"/>
          <p:cNvSpPr txBox="1">
            <a:spLocks noGrp="1"/>
          </p:cNvSpPr>
          <p:nvPr>
            <p:ph type="subTitle" idx="2"/>
          </p:nvPr>
        </p:nvSpPr>
        <p:spPr>
          <a:xfrm>
            <a:off x="980575" y="3196113"/>
            <a:ext cx="7452600" cy="73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400"/>
              </a:spcBef>
              <a:spcAft>
                <a:spcPts val="2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41"/>
          <p:cNvSpPr txBox="1">
            <a:spLocks noGrp="1"/>
          </p:cNvSpPr>
          <p:nvPr>
            <p:ph type="subTitle" idx="3"/>
          </p:nvPr>
        </p:nvSpPr>
        <p:spPr>
          <a:xfrm>
            <a:off x="980575" y="4040345"/>
            <a:ext cx="7452600" cy="73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400"/>
              </a:spcBef>
              <a:spcAft>
                <a:spcPts val="20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464" name="Google Shape;464;p41"/>
          <p:cNvGrpSpPr/>
          <p:nvPr/>
        </p:nvGrpSpPr>
        <p:grpSpPr>
          <a:xfrm>
            <a:off x="324128" y="3139463"/>
            <a:ext cx="457200" cy="457200"/>
            <a:chOff x="1020916" y="1442088"/>
            <a:chExt cx="457200" cy="457200"/>
          </a:xfrm>
        </p:grpSpPr>
        <p:pic>
          <p:nvPicPr>
            <p:cNvPr id="465" name="Google Shape;465;p4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6" name="Google Shape;466;p41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a</a:t>
              </a:r>
              <a:endParaRPr sz="18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467" name="Google Shape;467;p41"/>
          <p:cNvGrpSpPr/>
          <p:nvPr/>
        </p:nvGrpSpPr>
        <p:grpSpPr>
          <a:xfrm>
            <a:off x="324128" y="3987825"/>
            <a:ext cx="457200" cy="457200"/>
            <a:chOff x="1020916" y="1442088"/>
            <a:chExt cx="457200" cy="457200"/>
          </a:xfrm>
        </p:grpSpPr>
        <p:pic>
          <p:nvPicPr>
            <p:cNvPr id="468" name="Google Shape;468;p4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9" name="Google Shape;469;p41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b</a:t>
              </a:r>
              <a:endParaRPr sz="18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pic>
        <p:nvPicPr>
          <p:cNvPr id="470" name="Google Shape;470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29763" y="1780516"/>
            <a:ext cx="457425" cy="45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3988" y="1780516"/>
            <a:ext cx="457425" cy="457425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41"/>
          <p:cNvSpPr txBox="1"/>
          <p:nvPr/>
        </p:nvSpPr>
        <p:spPr>
          <a:xfrm>
            <a:off x="2454488" y="1870613"/>
            <a:ext cx="408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</a:t>
            </a:r>
            <a:endParaRPr sz="1800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73" name="Google Shape;473;p41"/>
          <p:cNvSpPr txBox="1"/>
          <p:nvPr/>
        </p:nvSpPr>
        <p:spPr>
          <a:xfrm>
            <a:off x="4848713" y="1870613"/>
            <a:ext cx="408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F</a:t>
            </a:r>
            <a:endParaRPr sz="1800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02 CfU true/false justify - pink">
  <p:cSld name="TITLE_AND_TWO_COLUMNS_1_1_9_1_3_1_1_1_1">
    <p:bg>
      <p:bgPr>
        <a:solidFill>
          <a:srgbClr val="FAEAF6"/>
        </a:solidFill>
        <a:effectLst/>
      </p:bgPr>
    </p:bg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p42"/>
          <p:cNvPicPr preferRelativeResize="0"/>
          <p:nvPr/>
        </p:nvPicPr>
        <p:blipFill rotWithShape="1">
          <a:blip r:embed="rId2">
            <a:alphaModFix/>
          </a:blip>
          <a:srcRect t="1662" b="1672"/>
          <a:stretch/>
        </p:blipFill>
        <p:spPr>
          <a:xfrm>
            <a:off x="0" y="532525"/>
            <a:ext cx="9151202" cy="116709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42"/>
          <p:cNvSpPr/>
          <p:nvPr/>
        </p:nvSpPr>
        <p:spPr>
          <a:xfrm>
            <a:off x="0" y="1"/>
            <a:ext cx="9144300" cy="540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42"/>
          <p:cNvSpPr txBox="1"/>
          <p:nvPr/>
        </p:nvSpPr>
        <p:spPr>
          <a:xfrm>
            <a:off x="3025325" y="1839875"/>
            <a:ext cx="1289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True</a:t>
            </a:r>
            <a:endParaRPr sz="22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78" name="Google Shape;478;p42"/>
          <p:cNvSpPr txBox="1"/>
          <p:nvPr/>
        </p:nvSpPr>
        <p:spPr>
          <a:xfrm>
            <a:off x="5431100" y="1817150"/>
            <a:ext cx="106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False</a:t>
            </a:r>
            <a:endParaRPr sz="22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79" name="Google Shape;479;p42"/>
          <p:cNvSpPr txBox="1"/>
          <p:nvPr/>
        </p:nvSpPr>
        <p:spPr>
          <a:xfrm>
            <a:off x="324000" y="2623800"/>
            <a:ext cx="3968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Justify your answer</a:t>
            </a:r>
            <a:endParaRPr sz="22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80" name="Google Shape;480;p42"/>
          <p:cNvSpPr txBox="1">
            <a:spLocks noGrp="1"/>
          </p:cNvSpPr>
          <p:nvPr>
            <p:ph type="subTitle" idx="1"/>
          </p:nvPr>
        </p:nvSpPr>
        <p:spPr>
          <a:xfrm>
            <a:off x="324000" y="1080000"/>
            <a:ext cx="6722400" cy="25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400"/>
              </a:spcBef>
              <a:spcAft>
                <a:spcPts val="2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42"/>
          <p:cNvSpPr txBox="1"/>
          <p:nvPr/>
        </p:nvSpPr>
        <p:spPr>
          <a:xfrm>
            <a:off x="324000" y="660750"/>
            <a:ext cx="2189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True or false?</a:t>
            </a:r>
            <a:r>
              <a:rPr lang="en-GB" sz="24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 </a:t>
            </a:r>
            <a:endParaRPr sz="24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482" name="Google Shape;482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8585" y="-11474"/>
            <a:ext cx="499700" cy="4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42"/>
          <p:cNvSpPr txBox="1"/>
          <p:nvPr/>
        </p:nvSpPr>
        <p:spPr>
          <a:xfrm>
            <a:off x="8476560" y="438750"/>
            <a:ext cx="6039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rgbClr val="FAEAF6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900" b="1">
              <a:solidFill>
                <a:srgbClr val="FAEAF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84" name="Google Shape;484;p42"/>
          <p:cNvSpPr txBox="1">
            <a:spLocks noGrp="1"/>
          </p:cNvSpPr>
          <p:nvPr>
            <p:ph type="title"/>
          </p:nvPr>
        </p:nvSpPr>
        <p:spPr>
          <a:xfrm>
            <a:off x="324000" y="0"/>
            <a:ext cx="7885200" cy="61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exend"/>
              <a:buNone/>
              <a:defRPr sz="2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42"/>
          <p:cNvSpPr txBox="1">
            <a:spLocks noGrp="1"/>
          </p:cNvSpPr>
          <p:nvPr>
            <p:ph type="subTitle" idx="2"/>
          </p:nvPr>
        </p:nvSpPr>
        <p:spPr>
          <a:xfrm>
            <a:off x="980575" y="3196113"/>
            <a:ext cx="7452600" cy="73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400"/>
              </a:spcBef>
              <a:spcAft>
                <a:spcPts val="2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42"/>
          <p:cNvSpPr txBox="1">
            <a:spLocks noGrp="1"/>
          </p:cNvSpPr>
          <p:nvPr>
            <p:ph type="subTitle" idx="3"/>
          </p:nvPr>
        </p:nvSpPr>
        <p:spPr>
          <a:xfrm>
            <a:off x="980575" y="4040345"/>
            <a:ext cx="7452600" cy="73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400"/>
              </a:spcBef>
              <a:spcAft>
                <a:spcPts val="20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487" name="Google Shape;487;p42"/>
          <p:cNvGrpSpPr/>
          <p:nvPr/>
        </p:nvGrpSpPr>
        <p:grpSpPr>
          <a:xfrm>
            <a:off x="324128" y="3139463"/>
            <a:ext cx="457200" cy="457200"/>
            <a:chOff x="1020916" y="1442088"/>
            <a:chExt cx="457200" cy="457200"/>
          </a:xfrm>
        </p:grpSpPr>
        <p:pic>
          <p:nvPicPr>
            <p:cNvPr id="488" name="Google Shape;488;p4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9" name="Google Shape;489;p42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a</a:t>
              </a:r>
              <a:endParaRPr sz="18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490" name="Google Shape;490;p42"/>
          <p:cNvGrpSpPr/>
          <p:nvPr/>
        </p:nvGrpSpPr>
        <p:grpSpPr>
          <a:xfrm>
            <a:off x="324128" y="3987825"/>
            <a:ext cx="457200" cy="457200"/>
            <a:chOff x="1020916" y="1442088"/>
            <a:chExt cx="457200" cy="457200"/>
          </a:xfrm>
        </p:grpSpPr>
        <p:pic>
          <p:nvPicPr>
            <p:cNvPr id="491" name="Google Shape;491;p4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2" name="Google Shape;492;p42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b</a:t>
              </a:r>
              <a:endParaRPr sz="18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pic>
        <p:nvPicPr>
          <p:cNvPr id="493" name="Google Shape;493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29763" y="1780516"/>
            <a:ext cx="457425" cy="45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3988" y="1780516"/>
            <a:ext cx="457425" cy="457425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42"/>
          <p:cNvSpPr txBox="1"/>
          <p:nvPr/>
        </p:nvSpPr>
        <p:spPr>
          <a:xfrm>
            <a:off x="2454488" y="1870613"/>
            <a:ext cx="408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</a:t>
            </a:r>
            <a:endParaRPr sz="1800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96" name="Google Shape;496;p42"/>
          <p:cNvSpPr txBox="1"/>
          <p:nvPr/>
        </p:nvSpPr>
        <p:spPr>
          <a:xfrm>
            <a:off x="4848713" y="1870613"/>
            <a:ext cx="408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F</a:t>
            </a:r>
            <a:endParaRPr sz="1800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03 CfU 3 options - purple">
  <p:cSld name="TITLE_AND_TWO_COLUMNS_1_1_7_1">
    <p:bg>
      <p:bgPr>
        <a:solidFill>
          <a:srgbClr val="F3EEFB"/>
        </a:solidFill>
        <a:effectLst/>
      </p:bgPr>
    </p:bg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32525"/>
            <a:ext cx="9151202" cy="116709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43"/>
          <p:cNvSpPr/>
          <p:nvPr/>
        </p:nvSpPr>
        <p:spPr>
          <a:xfrm>
            <a:off x="-1" y="-2"/>
            <a:ext cx="9144300" cy="540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43"/>
          <p:cNvSpPr txBox="1">
            <a:spLocks noGrp="1"/>
          </p:cNvSpPr>
          <p:nvPr>
            <p:ph type="title"/>
          </p:nvPr>
        </p:nvSpPr>
        <p:spPr>
          <a:xfrm>
            <a:off x="324000" y="748763"/>
            <a:ext cx="8179200" cy="4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sz="2200" b="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501" name="Google Shape;501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8585" y="-11474"/>
            <a:ext cx="499700" cy="4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43"/>
          <p:cNvSpPr txBox="1"/>
          <p:nvPr/>
        </p:nvSpPr>
        <p:spPr>
          <a:xfrm>
            <a:off x="8476560" y="438750"/>
            <a:ext cx="6039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rgbClr val="EBEDFE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900" b="1">
              <a:solidFill>
                <a:srgbClr val="EBEDFE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03" name="Google Shape;503;p43"/>
          <p:cNvSpPr txBox="1">
            <a:spLocks noGrp="1"/>
          </p:cNvSpPr>
          <p:nvPr>
            <p:ph type="title" idx="2"/>
          </p:nvPr>
        </p:nvSpPr>
        <p:spPr>
          <a:xfrm>
            <a:off x="324000" y="0"/>
            <a:ext cx="7885200" cy="61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exend"/>
              <a:buNone/>
              <a:defRPr sz="2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43"/>
          <p:cNvSpPr txBox="1">
            <a:spLocks noGrp="1"/>
          </p:cNvSpPr>
          <p:nvPr>
            <p:ph type="subTitle" idx="1"/>
          </p:nvPr>
        </p:nvSpPr>
        <p:spPr>
          <a:xfrm>
            <a:off x="1034425" y="1837775"/>
            <a:ext cx="7506600" cy="324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400"/>
              </a:spcBef>
              <a:spcAft>
                <a:spcPts val="2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43"/>
          <p:cNvSpPr txBox="1">
            <a:spLocks noGrp="1"/>
          </p:cNvSpPr>
          <p:nvPr>
            <p:ph type="subTitle" idx="3"/>
          </p:nvPr>
        </p:nvSpPr>
        <p:spPr>
          <a:xfrm>
            <a:off x="1034425" y="2794247"/>
            <a:ext cx="7506600" cy="389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400"/>
              </a:spcBef>
              <a:spcAft>
                <a:spcPts val="2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43"/>
          <p:cNvSpPr txBox="1">
            <a:spLocks noGrp="1"/>
          </p:cNvSpPr>
          <p:nvPr>
            <p:ph type="subTitle" idx="4"/>
          </p:nvPr>
        </p:nvSpPr>
        <p:spPr>
          <a:xfrm>
            <a:off x="1034425" y="3766965"/>
            <a:ext cx="7464600" cy="324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400"/>
              </a:spcBef>
              <a:spcAft>
                <a:spcPts val="20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507" name="Google Shape;507;p43"/>
          <p:cNvGrpSpPr/>
          <p:nvPr/>
        </p:nvGrpSpPr>
        <p:grpSpPr>
          <a:xfrm>
            <a:off x="323653" y="1804438"/>
            <a:ext cx="457200" cy="457200"/>
            <a:chOff x="1020916" y="1442088"/>
            <a:chExt cx="457200" cy="457200"/>
          </a:xfrm>
        </p:grpSpPr>
        <p:pic>
          <p:nvPicPr>
            <p:cNvPr id="508" name="Google Shape;508;p4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9" name="Google Shape;509;p43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a</a:t>
              </a:r>
              <a:endParaRPr sz="18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510" name="Google Shape;510;p43"/>
          <p:cNvGrpSpPr/>
          <p:nvPr/>
        </p:nvGrpSpPr>
        <p:grpSpPr>
          <a:xfrm>
            <a:off x="323653" y="2766575"/>
            <a:ext cx="457200" cy="457200"/>
            <a:chOff x="1020916" y="1442088"/>
            <a:chExt cx="457200" cy="457200"/>
          </a:xfrm>
        </p:grpSpPr>
        <p:pic>
          <p:nvPicPr>
            <p:cNvPr id="511" name="Google Shape;511;p4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2" name="Google Shape;512;p43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b</a:t>
              </a:r>
              <a:endParaRPr sz="18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513" name="Google Shape;513;p43"/>
          <p:cNvGrpSpPr/>
          <p:nvPr/>
        </p:nvGrpSpPr>
        <p:grpSpPr>
          <a:xfrm>
            <a:off x="323641" y="3729038"/>
            <a:ext cx="457200" cy="457200"/>
            <a:chOff x="1020916" y="1442088"/>
            <a:chExt cx="457200" cy="457200"/>
          </a:xfrm>
        </p:grpSpPr>
        <p:pic>
          <p:nvPicPr>
            <p:cNvPr id="514" name="Google Shape;514;p4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5" name="Google Shape;515;p43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c</a:t>
              </a:r>
              <a:endParaRPr sz="18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03 CfU 3 options - jade">
  <p:cSld name="TITLE_AND_TWO_COLUMNS_1_1_7_1_1_1">
    <p:bg>
      <p:bgPr>
        <a:solidFill>
          <a:srgbClr val="E6F2F2"/>
        </a:solid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Google Shape;517;p44"/>
          <p:cNvPicPr preferRelativeResize="0"/>
          <p:nvPr/>
        </p:nvPicPr>
        <p:blipFill rotWithShape="1">
          <a:blip r:embed="rId2">
            <a:alphaModFix/>
          </a:blip>
          <a:srcRect t="1662" b="1672"/>
          <a:stretch/>
        </p:blipFill>
        <p:spPr>
          <a:xfrm>
            <a:off x="0" y="532525"/>
            <a:ext cx="9151202" cy="116709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44"/>
          <p:cNvSpPr/>
          <p:nvPr/>
        </p:nvSpPr>
        <p:spPr>
          <a:xfrm>
            <a:off x="-1" y="-2"/>
            <a:ext cx="9144300" cy="540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44"/>
          <p:cNvSpPr txBox="1">
            <a:spLocks noGrp="1"/>
          </p:cNvSpPr>
          <p:nvPr>
            <p:ph type="title"/>
          </p:nvPr>
        </p:nvSpPr>
        <p:spPr>
          <a:xfrm>
            <a:off x="324000" y="748763"/>
            <a:ext cx="8179200" cy="4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sz="2200" b="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520" name="Google Shape;520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8585" y="-11474"/>
            <a:ext cx="499700" cy="4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44"/>
          <p:cNvSpPr txBox="1"/>
          <p:nvPr/>
        </p:nvSpPr>
        <p:spPr>
          <a:xfrm>
            <a:off x="8476560" y="438750"/>
            <a:ext cx="6039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rgbClr val="E6F2F2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900" b="1">
              <a:solidFill>
                <a:srgbClr val="E6F2F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22" name="Google Shape;522;p44"/>
          <p:cNvSpPr txBox="1">
            <a:spLocks noGrp="1"/>
          </p:cNvSpPr>
          <p:nvPr>
            <p:ph type="title" idx="2"/>
          </p:nvPr>
        </p:nvSpPr>
        <p:spPr>
          <a:xfrm>
            <a:off x="324000" y="0"/>
            <a:ext cx="7885200" cy="61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exend"/>
              <a:buNone/>
              <a:defRPr sz="2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44"/>
          <p:cNvSpPr txBox="1">
            <a:spLocks noGrp="1"/>
          </p:cNvSpPr>
          <p:nvPr>
            <p:ph type="subTitle" idx="1"/>
          </p:nvPr>
        </p:nvSpPr>
        <p:spPr>
          <a:xfrm>
            <a:off x="1034425" y="1837775"/>
            <a:ext cx="7506600" cy="324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400"/>
              </a:spcBef>
              <a:spcAft>
                <a:spcPts val="2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44"/>
          <p:cNvSpPr txBox="1">
            <a:spLocks noGrp="1"/>
          </p:cNvSpPr>
          <p:nvPr>
            <p:ph type="subTitle" idx="3"/>
          </p:nvPr>
        </p:nvSpPr>
        <p:spPr>
          <a:xfrm>
            <a:off x="1034425" y="2794247"/>
            <a:ext cx="7506600" cy="389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400"/>
              </a:spcBef>
              <a:spcAft>
                <a:spcPts val="2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44"/>
          <p:cNvSpPr txBox="1">
            <a:spLocks noGrp="1"/>
          </p:cNvSpPr>
          <p:nvPr>
            <p:ph type="subTitle" idx="4"/>
          </p:nvPr>
        </p:nvSpPr>
        <p:spPr>
          <a:xfrm>
            <a:off x="1034425" y="3766965"/>
            <a:ext cx="7464600" cy="324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400"/>
              </a:spcBef>
              <a:spcAft>
                <a:spcPts val="20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526" name="Google Shape;526;p44"/>
          <p:cNvGrpSpPr/>
          <p:nvPr/>
        </p:nvGrpSpPr>
        <p:grpSpPr>
          <a:xfrm>
            <a:off x="323653" y="1804438"/>
            <a:ext cx="457200" cy="457200"/>
            <a:chOff x="1020916" y="1442088"/>
            <a:chExt cx="457200" cy="457200"/>
          </a:xfrm>
        </p:grpSpPr>
        <p:pic>
          <p:nvPicPr>
            <p:cNvPr id="527" name="Google Shape;527;p4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8" name="Google Shape;528;p44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a</a:t>
              </a:r>
              <a:endParaRPr sz="18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529" name="Google Shape;529;p44"/>
          <p:cNvGrpSpPr/>
          <p:nvPr/>
        </p:nvGrpSpPr>
        <p:grpSpPr>
          <a:xfrm>
            <a:off x="323653" y="2766575"/>
            <a:ext cx="457200" cy="457200"/>
            <a:chOff x="1020916" y="1442088"/>
            <a:chExt cx="457200" cy="457200"/>
          </a:xfrm>
        </p:grpSpPr>
        <p:pic>
          <p:nvPicPr>
            <p:cNvPr id="530" name="Google Shape;530;p4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1" name="Google Shape;531;p44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b</a:t>
              </a:r>
              <a:endParaRPr sz="18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532" name="Google Shape;532;p44"/>
          <p:cNvGrpSpPr/>
          <p:nvPr/>
        </p:nvGrpSpPr>
        <p:grpSpPr>
          <a:xfrm>
            <a:off x="323641" y="3729038"/>
            <a:ext cx="457200" cy="457200"/>
            <a:chOff x="1020916" y="1442088"/>
            <a:chExt cx="457200" cy="457200"/>
          </a:xfrm>
        </p:grpSpPr>
        <p:pic>
          <p:nvPicPr>
            <p:cNvPr id="533" name="Google Shape;533;p4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4" name="Google Shape;534;p44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c</a:t>
              </a:r>
              <a:endParaRPr sz="18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03 CfU 3 options - blue">
  <p:cSld name="TITLE_AND_TWO_COLUMNS_1_1_7_2">
    <p:bg>
      <p:bgPr>
        <a:solidFill>
          <a:srgbClr val="EBEDFE"/>
        </a:solidFill>
        <a:effectLst/>
      </p:bgPr>
    </p:bg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Google Shape;536;p45"/>
          <p:cNvPicPr preferRelativeResize="0"/>
          <p:nvPr/>
        </p:nvPicPr>
        <p:blipFill rotWithShape="1">
          <a:blip r:embed="rId2">
            <a:alphaModFix/>
          </a:blip>
          <a:srcRect t="1662" b="1672"/>
          <a:stretch/>
        </p:blipFill>
        <p:spPr>
          <a:xfrm>
            <a:off x="0" y="532525"/>
            <a:ext cx="9151202" cy="116709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45"/>
          <p:cNvSpPr/>
          <p:nvPr/>
        </p:nvSpPr>
        <p:spPr>
          <a:xfrm>
            <a:off x="-1" y="-2"/>
            <a:ext cx="9144300" cy="540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45"/>
          <p:cNvSpPr txBox="1">
            <a:spLocks noGrp="1"/>
          </p:cNvSpPr>
          <p:nvPr>
            <p:ph type="title"/>
          </p:nvPr>
        </p:nvSpPr>
        <p:spPr>
          <a:xfrm>
            <a:off x="324000" y="748763"/>
            <a:ext cx="8179200" cy="4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sz="2200" b="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539" name="Google Shape;539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8585" y="-11474"/>
            <a:ext cx="499700" cy="4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45"/>
          <p:cNvSpPr txBox="1"/>
          <p:nvPr/>
        </p:nvSpPr>
        <p:spPr>
          <a:xfrm>
            <a:off x="8476560" y="438750"/>
            <a:ext cx="6039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rgbClr val="EBEDFE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900" b="1">
              <a:solidFill>
                <a:srgbClr val="EBEDFE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41" name="Google Shape;541;p45"/>
          <p:cNvSpPr txBox="1">
            <a:spLocks noGrp="1"/>
          </p:cNvSpPr>
          <p:nvPr>
            <p:ph type="title" idx="2"/>
          </p:nvPr>
        </p:nvSpPr>
        <p:spPr>
          <a:xfrm>
            <a:off x="324000" y="0"/>
            <a:ext cx="7885200" cy="61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exend"/>
              <a:buNone/>
              <a:defRPr sz="2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45"/>
          <p:cNvSpPr txBox="1">
            <a:spLocks noGrp="1"/>
          </p:cNvSpPr>
          <p:nvPr>
            <p:ph type="subTitle" idx="1"/>
          </p:nvPr>
        </p:nvSpPr>
        <p:spPr>
          <a:xfrm>
            <a:off x="1034425" y="1837775"/>
            <a:ext cx="7506600" cy="324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400"/>
              </a:spcBef>
              <a:spcAft>
                <a:spcPts val="2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45"/>
          <p:cNvSpPr txBox="1">
            <a:spLocks noGrp="1"/>
          </p:cNvSpPr>
          <p:nvPr>
            <p:ph type="subTitle" idx="3"/>
          </p:nvPr>
        </p:nvSpPr>
        <p:spPr>
          <a:xfrm>
            <a:off x="1034425" y="2794247"/>
            <a:ext cx="7506600" cy="389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400"/>
              </a:spcBef>
              <a:spcAft>
                <a:spcPts val="2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p45"/>
          <p:cNvSpPr txBox="1">
            <a:spLocks noGrp="1"/>
          </p:cNvSpPr>
          <p:nvPr>
            <p:ph type="subTitle" idx="4"/>
          </p:nvPr>
        </p:nvSpPr>
        <p:spPr>
          <a:xfrm>
            <a:off x="1034425" y="3766965"/>
            <a:ext cx="7464600" cy="324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400"/>
              </a:spcBef>
              <a:spcAft>
                <a:spcPts val="20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545" name="Google Shape;545;p45"/>
          <p:cNvGrpSpPr/>
          <p:nvPr/>
        </p:nvGrpSpPr>
        <p:grpSpPr>
          <a:xfrm>
            <a:off x="323653" y="1804438"/>
            <a:ext cx="457200" cy="457200"/>
            <a:chOff x="1020916" y="1442088"/>
            <a:chExt cx="457200" cy="457200"/>
          </a:xfrm>
        </p:grpSpPr>
        <p:pic>
          <p:nvPicPr>
            <p:cNvPr id="546" name="Google Shape;546;p4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7" name="Google Shape;547;p45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a</a:t>
              </a:r>
              <a:endParaRPr sz="18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548" name="Google Shape;548;p45"/>
          <p:cNvGrpSpPr/>
          <p:nvPr/>
        </p:nvGrpSpPr>
        <p:grpSpPr>
          <a:xfrm>
            <a:off x="323653" y="2766575"/>
            <a:ext cx="457200" cy="457200"/>
            <a:chOff x="1020916" y="1442088"/>
            <a:chExt cx="457200" cy="457200"/>
          </a:xfrm>
        </p:grpSpPr>
        <p:pic>
          <p:nvPicPr>
            <p:cNvPr id="549" name="Google Shape;549;p4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0" name="Google Shape;550;p45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b</a:t>
              </a:r>
              <a:endParaRPr sz="18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551" name="Google Shape;551;p45"/>
          <p:cNvGrpSpPr/>
          <p:nvPr/>
        </p:nvGrpSpPr>
        <p:grpSpPr>
          <a:xfrm>
            <a:off x="323641" y="3729038"/>
            <a:ext cx="457200" cy="457200"/>
            <a:chOff x="1020916" y="1442088"/>
            <a:chExt cx="457200" cy="457200"/>
          </a:xfrm>
        </p:grpSpPr>
        <p:pic>
          <p:nvPicPr>
            <p:cNvPr id="552" name="Google Shape;552;p4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3" name="Google Shape;553;p45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c</a:t>
              </a:r>
              <a:endParaRPr sz="18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03 CfU 3 options - pink">
  <p:cSld name="TITLE_AND_TWO_COLUMNS_1_1_7_1_1_1_1">
    <p:bg>
      <p:bgPr>
        <a:solidFill>
          <a:srgbClr val="FAEAF6"/>
        </a:solidFill>
        <a:effectLst/>
      </p:bgPr>
    </p:bg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Google Shape;555;p46"/>
          <p:cNvPicPr preferRelativeResize="0"/>
          <p:nvPr/>
        </p:nvPicPr>
        <p:blipFill rotWithShape="1">
          <a:blip r:embed="rId2">
            <a:alphaModFix/>
          </a:blip>
          <a:srcRect t="1662" b="1672"/>
          <a:stretch/>
        </p:blipFill>
        <p:spPr>
          <a:xfrm>
            <a:off x="0" y="532525"/>
            <a:ext cx="9151202" cy="116709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46"/>
          <p:cNvSpPr/>
          <p:nvPr/>
        </p:nvSpPr>
        <p:spPr>
          <a:xfrm>
            <a:off x="0" y="1"/>
            <a:ext cx="9144300" cy="540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46"/>
          <p:cNvSpPr txBox="1">
            <a:spLocks noGrp="1"/>
          </p:cNvSpPr>
          <p:nvPr>
            <p:ph type="title"/>
          </p:nvPr>
        </p:nvSpPr>
        <p:spPr>
          <a:xfrm>
            <a:off x="324000" y="748763"/>
            <a:ext cx="8179200" cy="4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sz="2200" b="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558" name="Google Shape;558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8585" y="-11474"/>
            <a:ext cx="499700" cy="4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46"/>
          <p:cNvSpPr txBox="1"/>
          <p:nvPr/>
        </p:nvSpPr>
        <p:spPr>
          <a:xfrm>
            <a:off x="8476560" y="438750"/>
            <a:ext cx="6039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rgbClr val="FAEAF6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900" b="1">
              <a:solidFill>
                <a:srgbClr val="FAEAF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60" name="Google Shape;560;p46"/>
          <p:cNvSpPr txBox="1">
            <a:spLocks noGrp="1"/>
          </p:cNvSpPr>
          <p:nvPr>
            <p:ph type="title" idx="2"/>
          </p:nvPr>
        </p:nvSpPr>
        <p:spPr>
          <a:xfrm>
            <a:off x="324000" y="0"/>
            <a:ext cx="7885200" cy="61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exend"/>
              <a:buNone/>
              <a:defRPr sz="2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46"/>
          <p:cNvSpPr txBox="1">
            <a:spLocks noGrp="1"/>
          </p:cNvSpPr>
          <p:nvPr>
            <p:ph type="subTitle" idx="1"/>
          </p:nvPr>
        </p:nvSpPr>
        <p:spPr>
          <a:xfrm>
            <a:off x="1034425" y="1837775"/>
            <a:ext cx="7506600" cy="324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400"/>
              </a:spcBef>
              <a:spcAft>
                <a:spcPts val="2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46"/>
          <p:cNvSpPr txBox="1">
            <a:spLocks noGrp="1"/>
          </p:cNvSpPr>
          <p:nvPr>
            <p:ph type="subTitle" idx="3"/>
          </p:nvPr>
        </p:nvSpPr>
        <p:spPr>
          <a:xfrm>
            <a:off x="1034425" y="2794247"/>
            <a:ext cx="7506600" cy="389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400"/>
              </a:spcBef>
              <a:spcAft>
                <a:spcPts val="2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46"/>
          <p:cNvSpPr txBox="1">
            <a:spLocks noGrp="1"/>
          </p:cNvSpPr>
          <p:nvPr>
            <p:ph type="subTitle" idx="4"/>
          </p:nvPr>
        </p:nvSpPr>
        <p:spPr>
          <a:xfrm>
            <a:off x="1034425" y="3766965"/>
            <a:ext cx="7464600" cy="324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400"/>
              </a:spcBef>
              <a:spcAft>
                <a:spcPts val="20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564" name="Google Shape;564;p46"/>
          <p:cNvGrpSpPr/>
          <p:nvPr/>
        </p:nvGrpSpPr>
        <p:grpSpPr>
          <a:xfrm>
            <a:off x="323653" y="1804438"/>
            <a:ext cx="457200" cy="457200"/>
            <a:chOff x="1020916" y="1442088"/>
            <a:chExt cx="457200" cy="457200"/>
          </a:xfrm>
        </p:grpSpPr>
        <p:pic>
          <p:nvPicPr>
            <p:cNvPr id="565" name="Google Shape;565;p4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6" name="Google Shape;566;p46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a</a:t>
              </a:r>
              <a:endParaRPr sz="18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567" name="Google Shape;567;p46"/>
          <p:cNvGrpSpPr/>
          <p:nvPr/>
        </p:nvGrpSpPr>
        <p:grpSpPr>
          <a:xfrm>
            <a:off x="323653" y="2766575"/>
            <a:ext cx="457200" cy="457200"/>
            <a:chOff x="1020916" y="1442088"/>
            <a:chExt cx="457200" cy="457200"/>
          </a:xfrm>
        </p:grpSpPr>
        <p:pic>
          <p:nvPicPr>
            <p:cNvPr id="568" name="Google Shape;568;p4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9" name="Google Shape;569;p46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b</a:t>
              </a:r>
              <a:endParaRPr sz="18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570" name="Google Shape;570;p46"/>
          <p:cNvGrpSpPr/>
          <p:nvPr/>
        </p:nvGrpSpPr>
        <p:grpSpPr>
          <a:xfrm>
            <a:off x="323641" y="3729038"/>
            <a:ext cx="457200" cy="457200"/>
            <a:chOff x="1020916" y="1442088"/>
            <a:chExt cx="457200" cy="457200"/>
          </a:xfrm>
        </p:grpSpPr>
        <p:pic>
          <p:nvPicPr>
            <p:cNvPr id="571" name="Google Shape;571;p4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2" name="Google Shape;572;p46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c</a:t>
              </a:r>
              <a:endParaRPr sz="18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04 CfU 4 options - purple">
  <p:cSld name="TITLE_AND_TWO_COLUMNS_1_1_8_1">
    <p:bg>
      <p:bgPr>
        <a:solidFill>
          <a:srgbClr val="F3EEFB"/>
        </a:solidFill>
        <a:effectLst/>
      </p:bgPr>
    </p:bg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Google Shape;574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32525"/>
            <a:ext cx="9151202" cy="116709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47"/>
          <p:cNvSpPr/>
          <p:nvPr/>
        </p:nvSpPr>
        <p:spPr>
          <a:xfrm>
            <a:off x="-1" y="-2"/>
            <a:ext cx="9144300" cy="540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47"/>
          <p:cNvSpPr txBox="1">
            <a:spLocks noGrp="1"/>
          </p:cNvSpPr>
          <p:nvPr>
            <p:ph type="title"/>
          </p:nvPr>
        </p:nvSpPr>
        <p:spPr>
          <a:xfrm>
            <a:off x="324000" y="809988"/>
            <a:ext cx="8179200" cy="4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sz="2200" b="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577" name="Google Shape;577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8585" y="-11474"/>
            <a:ext cx="499700" cy="4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47"/>
          <p:cNvSpPr txBox="1"/>
          <p:nvPr/>
        </p:nvSpPr>
        <p:spPr>
          <a:xfrm>
            <a:off x="8476560" y="438750"/>
            <a:ext cx="6039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rgbClr val="EBEDFE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900" b="1">
              <a:solidFill>
                <a:srgbClr val="EBEDFE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79" name="Google Shape;579;p47"/>
          <p:cNvSpPr txBox="1">
            <a:spLocks noGrp="1"/>
          </p:cNvSpPr>
          <p:nvPr>
            <p:ph type="title" idx="2"/>
          </p:nvPr>
        </p:nvSpPr>
        <p:spPr>
          <a:xfrm>
            <a:off x="324000" y="0"/>
            <a:ext cx="7885200" cy="61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exend"/>
              <a:buNone/>
              <a:defRPr sz="2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47"/>
          <p:cNvSpPr txBox="1">
            <a:spLocks noGrp="1"/>
          </p:cNvSpPr>
          <p:nvPr>
            <p:ph type="subTitle" idx="1"/>
          </p:nvPr>
        </p:nvSpPr>
        <p:spPr>
          <a:xfrm>
            <a:off x="1034425" y="1685375"/>
            <a:ext cx="7506600" cy="324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400"/>
              </a:spcBef>
              <a:spcAft>
                <a:spcPts val="2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81" name="Google Shape;581;p47"/>
          <p:cNvSpPr txBox="1">
            <a:spLocks noGrp="1"/>
          </p:cNvSpPr>
          <p:nvPr>
            <p:ph type="subTitle" idx="3"/>
          </p:nvPr>
        </p:nvSpPr>
        <p:spPr>
          <a:xfrm>
            <a:off x="1034425" y="2489447"/>
            <a:ext cx="7506600" cy="389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400"/>
              </a:spcBef>
              <a:spcAft>
                <a:spcPts val="2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47"/>
          <p:cNvSpPr txBox="1">
            <a:spLocks noGrp="1"/>
          </p:cNvSpPr>
          <p:nvPr>
            <p:ph type="subTitle" idx="4"/>
          </p:nvPr>
        </p:nvSpPr>
        <p:spPr>
          <a:xfrm>
            <a:off x="1034425" y="3309765"/>
            <a:ext cx="7464600" cy="324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400"/>
              </a:spcBef>
              <a:spcAft>
                <a:spcPts val="2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47"/>
          <p:cNvSpPr txBox="1">
            <a:spLocks noGrp="1"/>
          </p:cNvSpPr>
          <p:nvPr>
            <p:ph type="subTitle" idx="5"/>
          </p:nvPr>
        </p:nvSpPr>
        <p:spPr>
          <a:xfrm>
            <a:off x="1034425" y="4113837"/>
            <a:ext cx="7506600" cy="36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400"/>
              </a:spcBef>
              <a:spcAft>
                <a:spcPts val="20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584" name="Google Shape;584;p47"/>
          <p:cNvGrpSpPr/>
          <p:nvPr/>
        </p:nvGrpSpPr>
        <p:grpSpPr>
          <a:xfrm>
            <a:off x="323653" y="1652038"/>
            <a:ext cx="457200" cy="457200"/>
            <a:chOff x="1020916" y="1442088"/>
            <a:chExt cx="457200" cy="457200"/>
          </a:xfrm>
        </p:grpSpPr>
        <p:pic>
          <p:nvPicPr>
            <p:cNvPr id="585" name="Google Shape;585;p4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6" name="Google Shape;586;p47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a</a:t>
              </a:r>
              <a:endParaRPr sz="18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587" name="Google Shape;587;p47"/>
          <p:cNvGrpSpPr/>
          <p:nvPr/>
        </p:nvGrpSpPr>
        <p:grpSpPr>
          <a:xfrm>
            <a:off x="323653" y="2461775"/>
            <a:ext cx="457200" cy="457200"/>
            <a:chOff x="1020916" y="1442088"/>
            <a:chExt cx="457200" cy="457200"/>
          </a:xfrm>
        </p:grpSpPr>
        <p:pic>
          <p:nvPicPr>
            <p:cNvPr id="588" name="Google Shape;588;p4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9" name="Google Shape;589;p47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b</a:t>
              </a:r>
              <a:endParaRPr sz="18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590" name="Google Shape;590;p47"/>
          <p:cNvGrpSpPr/>
          <p:nvPr/>
        </p:nvGrpSpPr>
        <p:grpSpPr>
          <a:xfrm>
            <a:off x="323641" y="3271838"/>
            <a:ext cx="457200" cy="457200"/>
            <a:chOff x="1020916" y="1442088"/>
            <a:chExt cx="457200" cy="457200"/>
          </a:xfrm>
        </p:grpSpPr>
        <p:pic>
          <p:nvPicPr>
            <p:cNvPr id="591" name="Google Shape;591;p4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2" name="Google Shape;592;p47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c</a:t>
              </a:r>
              <a:endParaRPr sz="18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593" name="Google Shape;593;p47"/>
          <p:cNvGrpSpPr/>
          <p:nvPr/>
        </p:nvGrpSpPr>
        <p:grpSpPr>
          <a:xfrm>
            <a:off x="323641" y="4081763"/>
            <a:ext cx="457200" cy="457200"/>
            <a:chOff x="1020916" y="1442088"/>
            <a:chExt cx="457200" cy="457200"/>
          </a:xfrm>
        </p:grpSpPr>
        <p:pic>
          <p:nvPicPr>
            <p:cNvPr id="594" name="Google Shape;594;p4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5" name="Google Shape;595;p47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d</a:t>
              </a:r>
              <a:endParaRPr sz="18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04 CfU 4 options - jade">
  <p:cSld name="TITLE_AND_TWO_COLUMNS_1_1_8_1_1_1">
    <p:bg>
      <p:bgPr>
        <a:solidFill>
          <a:srgbClr val="E6F2F2"/>
        </a:solidFill>
        <a:effectLst/>
      </p:bgPr>
    </p:bg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597;p48"/>
          <p:cNvPicPr preferRelativeResize="0"/>
          <p:nvPr/>
        </p:nvPicPr>
        <p:blipFill rotWithShape="1">
          <a:blip r:embed="rId2">
            <a:alphaModFix/>
          </a:blip>
          <a:srcRect t="1662" b="1672"/>
          <a:stretch/>
        </p:blipFill>
        <p:spPr>
          <a:xfrm>
            <a:off x="0" y="532525"/>
            <a:ext cx="9151202" cy="116709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48"/>
          <p:cNvSpPr/>
          <p:nvPr/>
        </p:nvSpPr>
        <p:spPr>
          <a:xfrm>
            <a:off x="-1" y="-2"/>
            <a:ext cx="9144300" cy="540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48"/>
          <p:cNvSpPr txBox="1">
            <a:spLocks noGrp="1"/>
          </p:cNvSpPr>
          <p:nvPr>
            <p:ph type="title"/>
          </p:nvPr>
        </p:nvSpPr>
        <p:spPr>
          <a:xfrm>
            <a:off x="324000" y="809988"/>
            <a:ext cx="8179200" cy="4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sz="2200" b="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600" name="Google Shape;600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8585" y="-11474"/>
            <a:ext cx="499700" cy="4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48"/>
          <p:cNvSpPr txBox="1"/>
          <p:nvPr/>
        </p:nvSpPr>
        <p:spPr>
          <a:xfrm>
            <a:off x="8476560" y="438750"/>
            <a:ext cx="6039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rgbClr val="E6F2F2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900" b="1">
              <a:solidFill>
                <a:srgbClr val="E6F2F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02" name="Google Shape;602;p48"/>
          <p:cNvSpPr txBox="1">
            <a:spLocks noGrp="1"/>
          </p:cNvSpPr>
          <p:nvPr>
            <p:ph type="title" idx="2"/>
          </p:nvPr>
        </p:nvSpPr>
        <p:spPr>
          <a:xfrm>
            <a:off x="324000" y="0"/>
            <a:ext cx="7885200" cy="61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exend"/>
              <a:buNone/>
              <a:defRPr sz="2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48"/>
          <p:cNvSpPr txBox="1">
            <a:spLocks noGrp="1"/>
          </p:cNvSpPr>
          <p:nvPr>
            <p:ph type="subTitle" idx="1"/>
          </p:nvPr>
        </p:nvSpPr>
        <p:spPr>
          <a:xfrm>
            <a:off x="1034425" y="1685375"/>
            <a:ext cx="7506600" cy="324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400"/>
              </a:spcBef>
              <a:spcAft>
                <a:spcPts val="2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04" name="Google Shape;604;p48"/>
          <p:cNvSpPr txBox="1">
            <a:spLocks noGrp="1"/>
          </p:cNvSpPr>
          <p:nvPr>
            <p:ph type="subTitle" idx="3"/>
          </p:nvPr>
        </p:nvSpPr>
        <p:spPr>
          <a:xfrm>
            <a:off x="1034425" y="2489447"/>
            <a:ext cx="7506600" cy="389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400"/>
              </a:spcBef>
              <a:spcAft>
                <a:spcPts val="2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48"/>
          <p:cNvSpPr txBox="1">
            <a:spLocks noGrp="1"/>
          </p:cNvSpPr>
          <p:nvPr>
            <p:ph type="subTitle" idx="4"/>
          </p:nvPr>
        </p:nvSpPr>
        <p:spPr>
          <a:xfrm>
            <a:off x="1034425" y="3309765"/>
            <a:ext cx="7464600" cy="324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400"/>
              </a:spcBef>
              <a:spcAft>
                <a:spcPts val="2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48"/>
          <p:cNvSpPr txBox="1">
            <a:spLocks noGrp="1"/>
          </p:cNvSpPr>
          <p:nvPr>
            <p:ph type="subTitle" idx="5"/>
          </p:nvPr>
        </p:nvSpPr>
        <p:spPr>
          <a:xfrm>
            <a:off x="1034425" y="4113837"/>
            <a:ext cx="7506600" cy="36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400"/>
              </a:spcBef>
              <a:spcAft>
                <a:spcPts val="20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607" name="Google Shape;607;p48"/>
          <p:cNvGrpSpPr/>
          <p:nvPr/>
        </p:nvGrpSpPr>
        <p:grpSpPr>
          <a:xfrm>
            <a:off x="323653" y="1652038"/>
            <a:ext cx="457200" cy="457200"/>
            <a:chOff x="1020916" y="1442088"/>
            <a:chExt cx="457200" cy="457200"/>
          </a:xfrm>
        </p:grpSpPr>
        <p:pic>
          <p:nvPicPr>
            <p:cNvPr id="608" name="Google Shape;608;p4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9" name="Google Shape;609;p48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a</a:t>
              </a:r>
              <a:endParaRPr sz="18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610" name="Google Shape;610;p48"/>
          <p:cNvGrpSpPr/>
          <p:nvPr/>
        </p:nvGrpSpPr>
        <p:grpSpPr>
          <a:xfrm>
            <a:off x="323653" y="2461775"/>
            <a:ext cx="457200" cy="457200"/>
            <a:chOff x="1020916" y="1442088"/>
            <a:chExt cx="457200" cy="457200"/>
          </a:xfrm>
        </p:grpSpPr>
        <p:pic>
          <p:nvPicPr>
            <p:cNvPr id="611" name="Google Shape;611;p4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2" name="Google Shape;612;p48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b</a:t>
              </a:r>
              <a:endParaRPr sz="18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613" name="Google Shape;613;p48"/>
          <p:cNvGrpSpPr/>
          <p:nvPr/>
        </p:nvGrpSpPr>
        <p:grpSpPr>
          <a:xfrm>
            <a:off x="323641" y="3271838"/>
            <a:ext cx="457200" cy="457200"/>
            <a:chOff x="1020916" y="1442088"/>
            <a:chExt cx="457200" cy="457200"/>
          </a:xfrm>
        </p:grpSpPr>
        <p:pic>
          <p:nvPicPr>
            <p:cNvPr id="614" name="Google Shape;614;p4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5" name="Google Shape;615;p48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c</a:t>
              </a:r>
              <a:endParaRPr sz="18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616" name="Google Shape;616;p48"/>
          <p:cNvGrpSpPr/>
          <p:nvPr/>
        </p:nvGrpSpPr>
        <p:grpSpPr>
          <a:xfrm>
            <a:off x="323641" y="4081763"/>
            <a:ext cx="457200" cy="457200"/>
            <a:chOff x="1020916" y="1442088"/>
            <a:chExt cx="457200" cy="457200"/>
          </a:xfrm>
        </p:grpSpPr>
        <p:pic>
          <p:nvPicPr>
            <p:cNvPr id="617" name="Google Shape;617;p4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8" name="Google Shape;618;p48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d</a:t>
              </a:r>
              <a:endParaRPr sz="18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04 CfU 4 options - blue">
  <p:cSld name="TITLE_AND_TWO_COLUMNS_1_1_8_2">
    <p:bg>
      <p:bgPr>
        <a:solidFill>
          <a:srgbClr val="EBEDFE"/>
        </a:solidFill>
        <a:effectLst/>
      </p:bgPr>
    </p:bg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p49"/>
          <p:cNvPicPr preferRelativeResize="0"/>
          <p:nvPr/>
        </p:nvPicPr>
        <p:blipFill rotWithShape="1">
          <a:blip r:embed="rId2">
            <a:alphaModFix/>
          </a:blip>
          <a:srcRect t="1662" b="1672"/>
          <a:stretch/>
        </p:blipFill>
        <p:spPr>
          <a:xfrm>
            <a:off x="0" y="532525"/>
            <a:ext cx="9151202" cy="116709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49"/>
          <p:cNvSpPr/>
          <p:nvPr/>
        </p:nvSpPr>
        <p:spPr>
          <a:xfrm>
            <a:off x="-1" y="-2"/>
            <a:ext cx="9144300" cy="540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49"/>
          <p:cNvSpPr txBox="1">
            <a:spLocks noGrp="1"/>
          </p:cNvSpPr>
          <p:nvPr>
            <p:ph type="title"/>
          </p:nvPr>
        </p:nvSpPr>
        <p:spPr>
          <a:xfrm>
            <a:off x="324000" y="809988"/>
            <a:ext cx="8179200" cy="4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sz="2200" b="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623" name="Google Shape;623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8585" y="-11474"/>
            <a:ext cx="499700" cy="4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49"/>
          <p:cNvSpPr txBox="1"/>
          <p:nvPr/>
        </p:nvSpPr>
        <p:spPr>
          <a:xfrm>
            <a:off x="8476560" y="438750"/>
            <a:ext cx="6039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rgbClr val="E6F2F2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900" b="1">
              <a:solidFill>
                <a:srgbClr val="E6F2F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25" name="Google Shape;625;p49"/>
          <p:cNvSpPr txBox="1">
            <a:spLocks noGrp="1"/>
          </p:cNvSpPr>
          <p:nvPr>
            <p:ph type="title" idx="2"/>
          </p:nvPr>
        </p:nvSpPr>
        <p:spPr>
          <a:xfrm>
            <a:off x="324000" y="0"/>
            <a:ext cx="7885200" cy="61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exend"/>
              <a:buNone/>
              <a:defRPr sz="2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6" name="Google Shape;626;p49"/>
          <p:cNvSpPr txBox="1">
            <a:spLocks noGrp="1"/>
          </p:cNvSpPr>
          <p:nvPr>
            <p:ph type="subTitle" idx="1"/>
          </p:nvPr>
        </p:nvSpPr>
        <p:spPr>
          <a:xfrm>
            <a:off x="1034425" y="1685375"/>
            <a:ext cx="7506600" cy="324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400"/>
              </a:spcBef>
              <a:spcAft>
                <a:spcPts val="2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49"/>
          <p:cNvSpPr txBox="1">
            <a:spLocks noGrp="1"/>
          </p:cNvSpPr>
          <p:nvPr>
            <p:ph type="subTitle" idx="3"/>
          </p:nvPr>
        </p:nvSpPr>
        <p:spPr>
          <a:xfrm>
            <a:off x="1034425" y="2489447"/>
            <a:ext cx="7506600" cy="389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400"/>
              </a:spcBef>
              <a:spcAft>
                <a:spcPts val="2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28" name="Google Shape;628;p49"/>
          <p:cNvSpPr txBox="1">
            <a:spLocks noGrp="1"/>
          </p:cNvSpPr>
          <p:nvPr>
            <p:ph type="subTitle" idx="4"/>
          </p:nvPr>
        </p:nvSpPr>
        <p:spPr>
          <a:xfrm>
            <a:off x="1034425" y="3309765"/>
            <a:ext cx="7464600" cy="324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400"/>
              </a:spcBef>
              <a:spcAft>
                <a:spcPts val="2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49"/>
          <p:cNvSpPr txBox="1">
            <a:spLocks noGrp="1"/>
          </p:cNvSpPr>
          <p:nvPr>
            <p:ph type="subTitle" idx="5"/>
          </p:nvPr>
        </p:nvSpPr>
        <p:spPr>
          <a:xfrm>
            <a:off x="1034425" y="4113837"/>
            <a:ext cx="7506600" cy="36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400"/>
              </a:spcBef>
              <a:spcAft>
                <a:spcPts val="20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630" name="Google Shape;630;p49"/>
          <p:cNvGrpSpPr/>
          <p:nvPr/>
        </p:nvGrpSpPr>
        <p:grpSpPr>
          <a:xfrm>
            <a:off x="323653" y="1652038"/>
            <a:ext cx="457200" cy="457200"/>
            <a:chOff x="1020916" y="1442088"/>
            <a:chExt cx="457200" cy="457200"/>
          </a:xfrm>
        </p:grpSpPr>
        <p:pic>
          <p:nvPicPr>
            <p:cNvPr id="631" name="Google Shape;631;p4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2" name="Google Shape;632;p49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a</a:t>
              </a:r>
              <a:endParaRPr sz="18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633" name="Google Shape;633;p49"/>
          <p:cNvGrpSpPr/>
          <p:nvPr/>
        </p:nvGrpSpPr>
        <p:grpSpPr>
          <a:xfrm>
            <a:off x="323653" y="2461775"/>
            <a:ext cx="457200" cy="457200"/>
            <a:chOff x="1020916" y="1442088"/>
            <a:chExt cx="457200" cy="457200"/>
          </a:xfrm>
        </p:grpSpPr>
        <p:pic>
          <p:nvPicPr>
            <p:cNvPr id="634" name="Google Shape;634;p4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5" name="Google Shape;635;p49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b</a:t>
              </a:r>
              <a:endParaRPr sz="18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636" name="Google Shape;636;p49"/>
          <p:cNvGrpSpPr/>
          <p:nvPr/>
        </p:nvGrpSpPr>
        <p:grpSpPr>
          <a:xfrm>
            <a:off x="323641" y="3271838"/>
            <a:ext cx="457200" cy="457200"/>
            <a:chOff x="1020916" y="1442088"/>
            <a:chExt cx="457200" cy="457200"/>
          </a:xfrm>
        </p:grpSpPr>
        <p:pic>
          <p:nvPicPr>
            <p:cNvPr id="637" name="Google Shape;637;p4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8" name="Google Shape;638;p49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c</a:t>
              </a:r>
              <a:endParaRPr sz="18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639" name="Google Shape;639;p49"/>
          <p:cNvGrpSpPr/>
          <p:nvPr/>
        </p:nvGrpSpPr>
        <p:grpSpPr>
          <a:xfrm>
            <a:off x="323641" y="4081763"/>
            <a:ext cx="457200" cy="457200"/>
            <a:chOff x="1020916" y="1442088"/>
            <a:chExt cx="457200" cy="457200"/>
          </a:xfrm>
        </p:grpSpPr>
        <p:pic>
          <p:nvPicPr>
            <p:cNvPr id="640" name="Google Shape;640;p4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1" name="Google Shape;641;p49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d</a:t>
              </a:r>
              <a:endParaRPr sz="18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04 CfU 4 options - pink">
  <p:cSld name="TITLE_AND_TWO_COLUMNS_1_1_8_1_1_1_1">
    <p:bg>
      <p:bgPr>
        <a:solidFill>
          <a:srgbClr val="FAEAF6"/>
        </a:solidFill>
        <a:effectLst/>
      </p:bgPr>
    </p:bg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Google Shape;643;p50"/>
          <p:cNvPicPr preferRelativeResize="0"/>
          <p:nvPr/>
        </p:nvPicPr>
        <p:blipFill rotWithShape="1">
          <a:blip r:embed="rId2">
            <a:alphaModFix/>
          </a:blip>
          <a:srcRect t="1662" b="1672"/>
          <a:stretch/>
        </p:blipFill>
        <p:spPr>
          <a:xfrm>
            <a:off x="0" y="532525"/>
            <a:ext cx="9151202" cy="116709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50"/>
          <p:cNvSpPr/>
          <p:nvPr/>
        </p:nvSpPr>
        <p:spPr>
          <a:xfrm>
            <a:off x="0" y="1"/>
            <a:ext cx="9144300" cy="540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50"/>
          <p:cNvSpPr txBox="1">
            <a:spLocks noGrp="1"/>
          </p:cNvSpPr>
          <p:nvPr>
            <p:ph type="title"/>
          </p:nvPr>
        </p:nvSpPr>
        <p:spPr>
          <a:xfrm>
            <a:off x="324000" y="809988"/>
            <a:ext cx="8179200" cy="4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sz="2200" b="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646" name="Google Shape;646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8585" y="-11474"/>
            <a:ext cx="499700" cy="4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50"/>
          <p:cNvSpPr txBox="1"/>
          <p:nvPr/>
        </p:nvSpPr>
        <p:spPr>
          <a:xfrm>
            <a:off x="8476560" y="438750"/>
            <a:ext cx="6039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rgbClr val="FAEAF6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900" b="1">
              <a:solidFill>
                <a:srgbClr val="FAEAF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48" name="Google Shape;648;p50"/>
          <p:cNvSpPr txBox="1">
            <a:spLocks noGrp="1"/>
          </p:cNvSpPr>
          <p:nvPr>
            <p:ph type="title" idx="2"/>
          </p:nvPr>
        </p:nvSpPr>
        <p:spPr>
          <a:xfrm>
            <a:off x="324000" y="0"/>
            <a:ext cx="7885200" cy="61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exend"/>
              <a:buNone/>
              <a:defRPr sz="2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9" name="Google Shape;649;p50"/>
          <p:cNvSpPr txBox="1">
            <a:spLocks noGrp="1"/>
          </p:cNvSpPr>
          <p:nvPr>
            <p:ph type="subTitle" idx="1"/>
          </p:nvPr>
        </p:nvSpPr>
        <p:spPr>
          <a:xfrm>
            <a:off x="1034425" y="1685375"/>
            <a:ext cx="7506600" cy="324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400"/>
              </a:spcBef>
              <a:spcAft>
                <a:spcPts val="2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50"/>
          <p:cNvSpPr txBox="1">
            <a:spLocks noGrp="1"/>
          </p:cNvSpPr>
          <p:nvPr>
            <p:ph type="subTitle" idx="3"/>
          </p:nvPr>
        </p:nvSpPr>
        <p:spPr>
          <a:xfrm>
            <a:off x="1034425" y="2489447"/>
            <a:ext cx="7506600" cy="389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400"/>
              </a:spcBef>
              <a:spcAft>
                <a:spcPts val="2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51" name="Google Shape;651;p50"/>
          <p:cNvSpPr txBox="1">
            <a:spLocks noGrp="1"/>
          </p:cNvSpPr>
          <p:nvPr>
            <p:ph type="subTitle" idx="4"/>
          </p:nvPr>
        </p:nvSpPr>
        <p:spPr>
          <a:xfrm>
            <a:off x="1034425" y="3309765"/>
            <a:ext cx="7464600" cy="324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400"/>
              </a:spcBef>
              <a:spcAft>
                <a:spcPts val="2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52" name="Google Shape;652;p50"/>
          <p:cNvSpPr txBox="1">
            <a:spLocks noGrp="1"/>
          </p:cNvSpPr>
          <p:nvPr>
            <p:ph type="subTitle" idx="5"/>
          </p:nvPr>
        </p:nvSpPr>
        <p:spPr>
          <a:xfrm>
            <a:off x="1034425" y="4113837"/>
            <a:ext cx="7506600" cy="36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400"/>
              </a:spcBef>
              <a:spcAft>
                <a:spcPts val="20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653" name="Google Shape;653;p50"/>
          <p:cNvGrpSpPr/>
          <p:nvPr/>
        </p:nvGrpSpPr>
        <p:grpSpPr>
          <a:xfrm>
            <a:off x="323653" y="1652038"/>
            <a:ext cx="457200" cy="457200"/>
            <a:chOff x="1020916" y="1442088"/>
            <a:chExt cx="457200" cy="457200"/>
          </a:xfrm>
        </p:grpSpPr>
        <p:pic>
          <p:nvPicPr>
            <p:cNvPr id="654" name="Google Shape;654;p5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5" name="Google Shape;655;p50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a</a:t>
              </a:r>
              <a:endParaRPr sz="18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656" name="Google Shape;656;p50"/>
          <p:cNvGrpSpPr/>
          <p:nvPr/>
        </p:nvGrpSpPr>
        <p:grpSpPr>
          <a:xfrm>
            <a:off x="323653" y="2461775"/>
            <a:ext cx="457200" cy="457200"/>
            <a:chOff x="1020916" y="1442088"/>
            <a:chExt cx="457200" cy="457200"/>
          </a:xfrm>
        </p:grpSpPr>
        <p:pic>
          <p:nvPicPr>
            <p:cNvPr id="657" name="Google Shape;657;p5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8" name="Google Shape;658;p50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b</a:t>
              </a:r>
              <a:endParaRPr sz="18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659" name="Google Shape;659;p50"/>
          <p:cNvGrpSpPr/>
          <p:nvPr/>
        </p:nvGrpSpPr>
        <p:grpSpPr>
          <a:xfrm>
            <a:off x="323641" y="3271838"/>
            <a:ext cx="457200" cy="457200"/>
            <a:chOff x="1020916" y="1442088"/>
            <a:chExt cx="457200" cy="457200"/>
          </a:xfrm>
        </p:grpSpPr>
        <p:pic>
          <p:nvPicPr>
            <p:cNvPr id="660" name="Google Shape;660;p5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1" name="Google Shape;661;p50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c</a:t>
              </a:r>
              <a:endParaRPr sz="18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662" name="Google Shape;662;p50"/>
          <p:cNvGrpSpPr/>
          <p:nvPr/>
        </p:nvGrpSpPr>
        <p:grpSpPr>
          <a:xfrm>
            <a:off x="323641" y="4081763"/>
            <a:ext cx="457200" cy="457200"/>
            <a:chOff x="1020916" y="1442088"/>
            <a:chExt cx="457200" cy="457200"/>
          </a:xfrm>
        </p:grpSpPr>
        <p:pic>
          <p:nvPicPr>
            <p:cNvPr id="663" name="Google Shape;663;p5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4" name="Google Shape;664;p50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d</a:t>
              </a:r>
              <a:endParaRPr sz="18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.0 Title slide - Computing">
  <p:cSld name="Title Slide 2_1_1_1_1_1_1_1_1_1_1_3">
    <p:bg>
      <p:bgPr>
        <a:solidFill>
          <a:srgbClr val="BEF2BD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"/>
          <p:cNvPicPr preferRelativeResize="0"/>
          <p:nvPr/>
        </p:nvPicPr>
        <p:blipFill rotWithShape="1">
          <a:blip r:embed="rId2">
            <a:alphaModFix/>
          </a:blip>
          <a:srcRect l="6209" r="6209"/>
          <a:stretch/>
        </p:blipFill>
        <p:spPr>
          <a:xfrm>
            <a:off x="324000" y="4008600"/>
            <a:ext cx="1258950" cy="1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"/>
          <p:cNvSpPr txBox="1">
            <a:spLocks noGrp="1"/>
          </p:cNvSpPr>
          <p:nvPr>
            <p:ph type="ctrTitle"/>
          </p:nvPr>
        </p:nvSpPr>
        <p:spPr>
          <a:xfrm>
            <a:off x="323850" y="810000"/>
            <a:ext cx="5502000" cy="27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Lexend"/>
              <a:buNone/>
              <a:defRPr sz="3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/>
          <p:nvPr/>
        </p:nvSpPr>
        <p:spPr>
          <a:xfrm>
            <a:off x="323850" y="3781525"/>
            <a:ext cx="18609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latin typeface="Lexend"/>
                <a:ea typeface="Lexend"/>
                <a:cs typeface="Lexend"/>
                <a:sym typeface="Lexend"/>
              </a:rPr>
              <a:t>Computing</a:t>
            </a:r>
            <a:endParaRPr sz="1700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1" name="Google Shape;51;p6"/>
          <p:cNvSpPr txBox="1">
            <a:spLocks noGrp="1"/>
          </p:cNvSpPr>
          <p:nvPr>
            <p:ph type="subTitle" idx="1"/>
          </p:nvPr>
        </p:nvSpPr>
        <p:spPr>
          <a:xfrm>
            <a:off x="890225" y="4327975"/>
            <a:ext cx="58551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"/>
              <a:buNone/>
              <a:defRPr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52" name="Google Shape;5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0424" y="4098434"/>
            <a:ext cx="1052750" cy="482825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6"/>
          <p:cNvSpPr txBox="1"/>
          <p:nvPr/>
        </p:nvSpPr>
        <p:spPr>
          <a:xfrm>
            <a:off x="323850" y="4321250"/>
            <a:ext cx="52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Lexend Light"/>
                <a:ea typeface="Lexend Light"/>
                <a:cs typeface="Lexend Light"/>
                <a:sym typeface="Lexend Light"/>
              </a:rPr>
              <a:t>Unit:</a:t>
            </a:r>
            <a:endParaRPr sz="18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grpSp>
        <p:nvGrpSpPr>
          <p:cNvPr id="54" name="Google Shape;54;p6"/>
          <p:cNvGrpSpPr/>
          <p:nvPr/>
        </p:nvGrpSpPr>
        <p:grpSpPr>
          <a:xfrm>
            <a:off x="6156975" y="0"/>
            <a:ext cx="2987025" cy="3854074"/>
            <a:chOff x="6156975" y="0"/>
            <a:chExt cx="2987025" cy="3854074"/>
          </a:xfrm>
        </p:grpSpPr>
        <p:pic>
          <p:nvPicPr>
            <p:cNvPr id="55" name="Google Shape;55;p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56975" y="0"/>
              <a:ext cx="2987025" cy="3854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" name="Google Shape;56;p6"/>
            <p:cNvSpPr/>
            <p:nvPr/>
          </p:nvSpPr>
          <p:spPr>
            <a:xfrm>
              <a:off x="6858000" y="868200"/>
              <a:ext cx="2210100" cy="2196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pic>
        <p:nvPicPr>
          <p:cNvPr id="57" name="Google Shape;57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59982">
            <a:off x="6923956" y="1273792"/>
            <a:ext cx="1784155" cy="1404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05 CfU 3 image options - purple">
  <p:cSld name="TITLE_AND_TWO_COLUMNS_1_1_7_1_1_2">
    <p:bg>
      <p:bgPr>
        <a:solidFill>
          <a:srgbClr val="F3EEFB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" name="Google Shape;666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32525"/>
            <a:ext cx="9151202" cy="116709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51"/>
          <p:cNvSpPr/>
          <p:nvPr/>
        </p:nvSpPr>
        <p:spPr>
          <a:xfrm>
            <a:off x="-1" y="-2"/>
            <a:ext cx="9144300" cy="540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51"/>
          <p:cNvSpPr txBox="1">
            <a:spLocks noGrp="1"/>
          </p:cNvSpPr>
          <p:nvPr>
            <p:ph type="title"/>
          </p:nvPr>
        </p:nvSpPr>
        <p:spPr>
          <a:xfrm>
            <a:off x="324000" y="748763"/>
            <a:ext cx="8179200" cy="4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sz="2200" b="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669" name="Google Shape;669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8585" y="-11474"/>
            <a:ext cx="499700" cy="4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51"/>
          <p:cNvSpPr txBox="1"/>
          <p:nvPr/>
        </p:nvSpPr>
        <p:spPr>
          <a:xfrm>
            <a:off x="8476560" y="438750"/>
            <a:ext cx="6039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rgbClr val="EBEDFE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900" b="1">
              <a:solidFill>
                <a:srgbClr val="EBEDFE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71" name="Google Shape;671;p51"/>
          <p:cNvSpPr txBox="1">
            <a:spLocks noGrp="1"/>
          </p:cNvSpPr>
          <p:nvPr>
            <p:ph type="title" idx="2"/>
          </p:nvPr>
        </p:nvSpPr>
        <p:spPr>
          <a:xfrm>
            <a:off x="324000" y="0"/>
            <a:ext cx="7885200" cy="61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exend"/>
              <a:buNone/>
              <a:defRPr sz="2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51"/>
          <p:cNvSpPr>
            <a:spLocks noGrp="1"/>
          </p:cNvSpPr>
          <p:nvPr>
            <p:ph type="pic" idx="3"/>
          </p:nvPr>
        </p:nvSpPr>
        <p:spPr>
          <a:xfrm>
            <a:off x="324000" y="1893950"/>
            <a:ext cx="2555400" cy="1939500"/>
          </a:xfrm>
          <a:prstGeom prst="rect">
            <a:avLst/>
          </a:prstGeom>
          <a:noFill/>
          <a:ln>
            <a:noFill/>
          </a:ln>
        </p:spPr>
      </p:sp>
      <p:sp>
        <p:nvSpPr>
          <p:cNvPr id="673" name="Google Shape;673;p51"/>
          <p:cNvSpPr>
            <a:spLocks noGrp="1"/>
          </p:cNvSpPr>
          <p:nvPr>
            <p:ph type="pic" idx="4"/>
          </p:nvPr>
        </p:nvSpPr>
        <p:spPr>
          <a:xfrm>
            <a:off x="6256800" y="1893950"/>
            <a:ext cx="2555400" cy="1939500"/>
          </a:xfrm>
          <a:prstGeom prst="rect">
            <a:avLst/>
          </a:prstGeom>
          <a:noFill/>
          <a:ln>
            <a:noFill/>
          </a:ln>
        </p:spPr>
      </p:sp>
      <p:sp>
        <p:nvSpPr>
          <p:cNvPr id="674" name="Google Shape;674;p51"/>
          <p:cNvSpPr>
            <a:spLocks noGrp="1"/>
          </p:cNvSpPr>
          <p:nvPr>
            <p:ph type="pic" idx="5"/>
          </p:nvPr>
        </p:nvSpPr>
        <p:spPr>
          <a:xfrm>
            <a:off x="3294300" y="1893950"/>
            <a:ext cx="2555400" cy="19395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675" name="Google Shape;675;p51"/>
          <p:cNvGrpSpPr/>
          <p:nvPr/>
        </p:nvGrpSpPr>
        <p:grpSpPr>
          <a:xfrm>
            <a:off x="1381028" y="4148538"/>
            <a:ext cx="457200" cy="457200"/>
            <a:chOff x="1020916" y="1442088"/>
            <a:chExt cx="457200" cy="457200"/>
          </a:xfrm>
        </p:grpSpPr>
        <p:pic>
          <p:nvPicPr>
            <p:cNvPr id="676" name="Google Shape;676;p5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7" name="Google Shape;677;p51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a</a:t>
              </a:r>
              <a:endParaRPr sz="18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678" name="Google Shape;678;p51"/>
          <p:cNvGrpSpPr/>
          <p:nvPr/>
        </p:nvGrpSpPr>
        <p:grpSpPr>
          <a:xfrm>
            <a:off x="4331066" y="4148550"/>
            <a:ext cx="457200" cy="457200"/>
            <a:chOff x="1020916" y="1442088"/>
            <a:chExt cx="457200" cy="457200"/>
          </a:xfrm>
        </p:grpSpPr>
        <p:pic>
          <p:nvPicPr>
            <p:cNvPr id="679" name="Google Shape;679;p5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0" name="Google Shape;680;p51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b</a:t>
              </a:r>
              <a:endParaRPr sz="18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681" name="Google Shape;681;p51"/>
          <p:cNvGrpSpPr/>
          <p:nvPr/>
        </p:nvGrpSpPr>
        <p:grpSpPr>
          <a:xfrm>
            <a:off x="7305791" y="4148538"/>
            <a:ext cx="457200" cy="457200"/>
            <a:chOff x="1020916" y="1442088"/>
            <a:chExt cx="457200" cy="457200"/>
          </a:xfrm>
        </p:grpSpPr>
        <p:pic>
          <p:nvPicPr>
            <p:cNvPr id="682" name="Google Shape;682;p5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3" name="Google Shape;683;p51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c</a:t>
              </a:r>
              <a:endParaRPr sz="18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05 CfU 3 image options - jade">
  <p:cSld name="TITLE_AND_TWO_COLUMNS_1_1_7_1_1_1_2">
    <p:bg>
      <p:bgPr>
        <a:solidFill>
          <a:srgbClr val="E6F2F2"/>
        </a:solidFill>
        <a:effectLst/>
      </p:bgPr>
    </p:bg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" name="Google Shape;685;p52"/>
          <p:cNvPicPr preferRelativeResize="0"/>
          <p:nvPr/>
        </p:nvPicPr>
        <p:blipFill rotWithShape="1">
          <a:blip r:embed="rId2">
            <a:alphaModFix/>
          </a:blip>
          <a:srcRect t="1662" b="1672"/>
          <a:stretch/>
        </p:blipFill>
        <p:spPr>
          <a:xfrm>
            <a:off x="0" y="532525"/>
            <a:ext cx="9151202" cy="116709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52"/>
          <p:cNvSpPr/>
          <p:nvPr/>
        </p:nvSpPr>
        <p:spPr>
          <a:xfrm>
            <a:off x="-1" y="-2"/>
            <a:ext cx="9144300" cy="540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52"/>
          <p:cNvSpPr txBox="1">
            <a:spLocks noGrp="1"/>
          </p:cNvSpPr>
          <p:nvPr>
            <p:ph type="title"/>
          </p:nvPr>
        </p:nvSpPr>
        <p:spPr>
          <a:xfrm>
            <a:off x="324000" y="748763"/>
            <a:ext cx="8179200" cy="4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sz="2200" b="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688" name="Google Shape;688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8585" y="-11474"/>
            <a:ext cx="499700" cy="4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52"/>
          <p:cNvSpPr txBox="1"/>
          <p:nvPr/>
        </p:nvSpPr>
        <p:spPr>
          <a:xfrm>
            <a:off x="8476560" y="438750"/>
            <a:ext cx="6039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rgbClr val="E6F2F2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900" b="1">
              <a:solidFill>
                <a:srgbClr val="E6F2F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90" name="Google Shape;690;p52"/>
          <p:cNvSpPr txBox="1">
            <a:spLocks noGrp="1"/>
          </p:cNvSpPr>
          <p:nvPr>
            <p:ph type="title" idx="2"/>
          </p:nvPr>
        </p:nvSpPr>
        <p:spPr>
          <a:xfrm>
            <a:off x="324000" y="0"/>
            <a:ext cx="7885200" cy="61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exend"/>
              <a:buNone/>
              <a:defRPr sz="2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1" name="Google Shape;691;p52"/>
          <p:cNvSpPr>
            <a:spLocks noGrp="1"/>
          </p:cNvSpPr>
          <p:nvPr>
            <p:ph type="pic" idx="3"/>
          </p:nvPr>
        </p:nvSpPr>
        <p:spPr>
          <a:xfrm>
            <a:off x="324000" y="1893950"/>
            <a:ext cx="2555400" cy="1939500"/>
          </a:xfrm>
          <a:prstGeom prst="rect">
            <a:avLst/>
          </a:prstGeom>
          <a:noFill/>
          <a:ln>
            <a:noFill/>
          </a:ln>
        </p:spPr>
      </p:sp>
      <p:sp>
        <p:nvSpPr>
          <p:cNvPr id="692" name="Google Shape;692;p52"/>
          <p:cNvSpPr>
            <a:spLocks noGrp="1"/>
          </p:cNvSpPr>
          <p:nvPr>
            <p:ph type="pic" idx="4"/>
          </p:nvPr>
        </p:nvSpPr>
        <p:spPr>
          <a:xfrm>
            <a:off x="6256800" y="1893950"/>
            <a:ext cx="2555400" cy="1939500"/>
          </a:xfrm>
          <a:prstGeom prst="rect">
            <a:avLst/>
          </a:prstGeom>
          <a:noFill/>
          <a:ln>
            <a:noFill/>
          </a:ln>
        </p:spPr>
      </p:sp>
      <p:sp>
        <p:nvSpPr>
          <p:cNvPr id="693" name="Google Shape;693;p52"/>
          <p:cNvSpPr>
            <a:spLocks noGrp="1"/>
          </p:cNvSpPr>
          <p:nvPr>
            <p:ph type="pic" idx="5"/>
          </p:nvPr>
        </p:nvSpPr>
        <p:spPr>
          <a:xfrm>
            <a:off x="3294300" y="1893950"/>
            <a:ext cx="2555400" cy="19395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694" name="Google Shape;694;p52"/>
          <p:cNvGrpSpPr/>
          <p:nvPr/>
        </p:nvGrpSpPr>
        <p:grpSpPr>
          <a:xfrm>
            <a:off x="1381028" y="4148538"/>
            <a:ext cx="457200" cy="457200"/>
            <a:chOff x="1020916" y="1442088"/>
            <a:chExt cx="457200" cy="457200"/>
          </a:xfrm>
        </p:grpSpPr>
        <p:pic>
          <p:nvPicPr>
            <p:cNvPr id="695" name="Google Shape;695;p5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6" name="Google Shape;696;p52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a</a:t>
              </a:r>
              <a:endParaRPr sz="18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697" name="Google Shape;697;p52"/>
          <p:cNvGrpSpPr/>
          <p:nvPr/>
        </p:nvGrpSpPr>
        <p:grpSpPr>
          <a:xfrm>
            <a:off x="4331066" y="4148550"/>
            <a:ext cx="457200" cy="457200"/>
            <a:chOff x="1020916" y="1442088"/>
            <a:chExt cx="457200" cy="457200"/>
          </a:xfrm>
        </p:grpSpPr>
        <p:pic>
          <p:nvPicPr>
            <p:cNvPr id="698" name="Google Shape;698;p5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9" name="Google Shape;699;p52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b</a:t>
              </a:r>
              <a:endParaRPr sz="18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700" name="Google Shape;700;p52"/>
          <p:cNvGrpSpPr/>
          <p:nvPr/>
        </p:nvGrpSpPr>
        <p:grpSpPr>
          <a:xfrm>
            <a:off x="7305791" y="4148538"/>
            <a:ext cx="457200" cy="457200"/>
            <a:chOff x="1020916" y="1442088"/>
            <a:chExt cx="457200" cy="457200"/>
          </a:xfrm>
        </p:grpSpPr>
        <p:pic>
          <p:nvPicPr>
            <p:cNvPr id="701" name="Google Shape;701;p5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2" name="Google Shape;702;p52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c</a:t>
              </a:r>
              <a:endParaRPr sz="18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05 CfU 3  image options - blue ">
  <p:cSld name="TITLE_AND_TWO_COLUMNS_1_1_7_2_1">
    <p:bg>
      <p:bgPr>
        <a:solidFill>
          <a:srgbClr val="EBEDFE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" name="Google Shape;704;p53"/>
          <p:cNvPicPr preferRelativeResize="0"/>
          <p:nvPr/>
        </p:nvPicPr>
        <p:blipFill rotWithShape="1">
          <a:blip r:embed="rId2">
            <a:alphaModFix/>
          </a:blip>
          <a:srcRect t="1662" b="1672"/>
          <a:stretch/>
        </p:blipFill>
        <p:spPr>
          <a:xfrm>
            <a:off x="0" y="532525"/>
            <a:ext cx="9151202" cy="116709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53"/>
          <p:cNvSpPr/>
          <p:nvPr/>
        </p:nvSpPr>
        <p:spPr>
          <a:xfrm>
            <a:off x="-1" y="-2"/>
            <a:ext cx="9144300" cy="540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53"/>
          <p:cNvSpPr txBox="1">
            <a:spLocks noGrp="1"/>
          </p:cNvSpPr>
          <p:nvPr>
            <p:ph type="title"/>
          </p:nvPr>
        </p:nvSpPr>
        <p:spPr>
          <a:xfrm>
            <a:off x="324000" y="748763"/>
            <a:ext cx="8179200" cy="4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sz="2200" b="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707" name="Google Shape;707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8585" y="-11474"/>
            <a:ext cx="499700" cy="4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53"/>
          <p:cNvSpPr txBox="1"/>
          <p:nvPr/>
        </p:nvSpPr>
        <p:spPr>
          <a:xfrm>
            <a:off x="8476560" y="438750"/>
            <a:ext cx="6039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rgbClr val="EBEDFE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900" b="1">
              <a:solidFill>
                <a:srgbClr val="EBEDFE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09" name="Google Shape;709;p53"/>
          <p:cNvSpPr txBox="1">
            <a:spLocks noGrp="1"/>
          </p:cNvSpPr>
          <p:nvPr>
            <p:ph type="title" idx="2"/>
          </p:nvPr>
        </p:nvSpPr>
        <p:spPr>
          <a:xfrm>
            <a:off x="324000" y="0"/>
            <a:ext cx="7885200" cy="61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exend"/>
              <a:buNone/>
              <a:defRPr sz="2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0" name="Google Shape;710;p53"/>
          <p:cNvSpPr>
            <a:spLocks noGrp="1"/>
          </p:cNvSpPr>
          <p:nvPr>
            <p:ph type="pic" idx="3"/>
          </p:nvPr>
        </p:nvSpPr>
        <p:spPr>
          <a:xfrm>
            <a:off x="324000" y="1893950"/>
            <a:ext cx="2555400" cy="1939500"/>
          </a:xfrm>
          <a:prstGeom prst="rect">
            <a:avLst/>
          </a:prstGeom>
          <a:noFill/>
          <a:ln>
            <a:noFill/>
          </a:ln>
        </p:spPr>
      </p:sp>
      <p:sp>
        <p:nvSpPr>
          <p:cNvPr id="711" name="Google Shape;711;p53"/>
          <p:cNvSpPr>
            <a:spLocks noGrp="1"/>
          </p:cNvSpPr>
          <p:nvPr>
            <p:ph type="pic" idx="4"/>
          </p:nvPr>
        </p:nvSpPr>
        <p:spPr>
          <a:xfrm>
            <a:off x="6256800" y="1893950"/>
            <a:ext cx="2555400" cy="1939500"/>
          </a:xfrm>
          <a:prstGeom prst="rect">
            <a:avLst/>
          </a:prstGeom>
          <a:noFill/>
          <a:ln>
            <a:noFill/>
          </a:ln>
        </p:spPr>
      </p:sp>
      <p:sp>
        <p:nvSpPr>
          <p:cNvPr id="712" name="Google Shape;712;p53"/>
          <p:cNvSpPr>
            <a:spLocks noGrp="1"/>
          </p:cNvSpPr>
          <p:nvPr>
            <p:ph type="pic" idx="5"/>
          </p:nvPr>
        </p:nvSpPr>
        <p:spPr>
          <a:xfrm>
            <a:off x="3294300" y="1893950"/>
            <a:ext cx="2555400" cy="19395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713" name="Google Shape;713;p53"/>
          <p:cNvGrpSpPr/>
          <p:nvPr/>
        </p:nvGrpSpPr>
        <p:grpSpPr>
          <a:xfrm>
            <a:off x="1381028" y="4148538"/>
            <a:ext cx="457200" cy="457200"/>
            <a:chOff x="1020916" y="1442088"/>
            <a:chExt cx="457200" cy="457200"/>
          </a:xfrm>
        </p:grpSpPr>
        <p:pic>
          <p:nvPicPr>
            <p:cNvPr id="714" name="Google Shape;714;p5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5" name="Google Shape;715;p53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a</a:t>
              </a:r>
              <a:endParaRPr sz="18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716" name="Google Shape;716;p53"/>
          <p:cNvGrpSpPr/>
          <p:nvPr/>
        </p:nvGrpSpPr>
        <p:grpSpPr>
          <a:xfrm>
            <a:off x="4331066" y="4148550"/>
            <a:ext cx="457200" cy="457200"/>
            <a:chOff x="1020916" y="1442088"/>
            <a:chExt cx="457200" cy="457200"/>
          </a:xfrm>
        </p:grpSpPr>
        <p:pic>
          <p:nvPicPr>
            <p:cNvPr id="717" name="Google Shape;717;p5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8" name="Google Shape;718;p53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b</a:t>
              </a:r>
              <a:endParaRPr sz="18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719" name="Google Shape;719;p53"/>
          <p:cNvGrpSpPr/>
          <p:nvPr/>
        </p:nvGrpSpPr>
        <p:grpSpPr>
          <a:xfrm>
            <a:off x="7305791" y="4148538"/>
            <a:ext cx="457200" cy="457200"/>
            <a:chOff x="1020916" y="1442088"/>
            <a:chExt cx="457200" cy="457200"/>
          </a:xfrm>
        </p:grpSpPr>
        <p:pic>
          <p:nvPicPr>
            <p:cNvPr id="720" name="Google Shape;720;p5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1" name="Google Shape;721;p53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c</a:t>
              </a:r>
              <a:endParaRPr sz="18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05 CfU 3 image options - pink">
  <p:cSld name="TITLE_AND_TWO_COLUMNS_1_1_7_1_1_1_1_1">
    <p:bg>
      <p:bgPr>
        <a:solidFill>
          <a:srgbClr val="FAEAF6"/>
        </a:solidFill>
        <a:effectLst/>
      </p:bgPr>
    </p:bg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" name="Google Shape;723;p54"/>
          <p:cNvPicPr preferRelativeResize="0"/>
          <p:nvPr/>
        </p:nvPicPr>
        <p:blipFill rotWithShape="1">
          <a:blip r:embed="rId2">
            <a:alphaModFix/>
          </a:blip>
          <a:srcRect t="1662" b="1672"/>
          <a:stretch/>
        </p:blipFill>
        <p:spPr>
          <a:xfrm>
            <a:off x="0" y="532525"/>
            <a:ext cx="9151202" cy="116709"/>
          </a:xfrm>
          <a:prstGeom prst="rect">
            <a:avLst/>
          </a:prstGeom>
          <a:noFill/>
          <a:ln>
            <a:noFill/>
          </a:ln>
        </p:spPr>
      </p:pic>
      <p:sp>
        <p:nvSpPr>
          <p:cNvPr id="724" name="Google Shape;724;p54"/>
          <p:cNvSpPr/>
          <p:nvPr/>
        </p:nvSpPr>
        <p:spPr>
          <a:xfrm>
            <a:off x="0" y="1"/>
            <a:ext cx="9144300" cy="540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54"/>
          <p:cNvSpPr txBox="1">
            <a:spLocks noGrp="1"/>
          </p:cNvSpPr>
          <p:nvPr>
            <p:ph type="title"/>
          </p:nvPr>
        </p:nvSpPr>
        <p:spPr>
          <a:xfrm>
            <a:off x="324000" y="748763"/>
            <a:ext cx="8179200" cy="4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Lexend"/>
              <a:buNone/>
              <a:defRPr sz="2200" b="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726" name="Google Shape;726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8585" y="-11474"/>
            <a:ext cx="499700" cy="4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54"/>
          <p:cNvSpPr txBox="1"/>
          <p:nvPr/>
        </p:nvSpPr>
        <p:spPr>
          <a:xfrm>
            <a:off x="8476560" y="438750"/>
            <a:ext cx="6039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rgbClr val="FAEAF6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900" b="1">
              <a:solidFill>
                <a:srgbClr val="FAEAF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28" name="Google Shape;728;p54"/>
          <p:cNvSpPr txBox="1">
            <a:spLocks noGrp="1"/>
          </p:cNvSpPr>
          <p:nvPr>
            <p:ph type="title" idx="2"/>
          </p:nvPr>
        </p:nvSpPr>
        <p:spPr>
          <a:xfrm>
            <a:off x="324000" y="0"/>
            <a:ext cx="7885200" cy="61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exend"/>
              <a:buNone/>
              <a:defRPr sz="2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54"/>
          <p:cNvSpPr>
            <a:spLocks noGrp="1"/>
          </p:cNvSpPr>
          <p:nvPr>
            <p:ph type="pic" idx="3"/>
          </p:nvPr>
        </p:nvSpPr>
        <p:spPr>
          <a:xfrm>
            <a:off x="324000" y="1893950"/>
            <a:ext cx="2555400" cy="1939500"/>
          </a:xfrm>
          <a:prstGeom prst="rect">
            <a:avLst/>
          </a:prstGeom>
          <a:noFill/>
          <a:ln>
            <a:noFill/>
          </a:ln>
        </p:spPr>
      </p:sp>
      <p:sp>
        <p:nvSpPr>
          <p:cNvPr id="730" name="Google Shape;730;p54"/>
          <p:cNvSpPr>
            <a:spLocks noGrp="1"/>
          </p:cNvSpPr>
          <p:nvPr>
            <p:ph type="pic" idx="4"/>
          </p:nvPr>
        </p:nvSpPr>
        <p:spPr>
          <a:xfrm>
            <a:off x="6256800" y="1893950"/>
            <a:ext cx="2555400" cy="1939500"/>
          </a:xfrm>
          <a:prstGeom prst="rect">
            <a:avLst/>
          </a:prstGeom>
          <a:noFill/>
          <a:ln>
            <a:noFill/>
          </a:ln>
        </p:spPr>
      </p:sp>
      <p:sp>
        <p:nvSpPr>
          <p:cNvPr id="731" name="Google Shape;731;p54"/>
          <p:cNvSpPr>
            <a:spLocks noGrp="1"/>
          </p:cNvSpPr>
          <p:nvPr>
            <p:ph type="pic" idx="5"/>
          </p:nvPr>
        </p:nvSpPr>
        <p:spPr>
          <a:xfrm>
            <a:off x="3294300" y="1893950"/>
            <a:ext cx="2555400" cy="19395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732" name="Google Shape;732;p54"/>
          <p:cNvGrpSpPr/>
          <p:nvPr/>
        </p:nvGrpSpPr>
        <p:grpSpPr>
          <a:xfrm>
            <a:off x="1381028" y="4148538"/>
            <a:ext cx="457200" cy="457200"/>
            <a:chOff x="1020916" y="1442088"/>
            <a:chExt cx="457200" cy="457200"/>
          </a:xfrm>
        </p:grpSpPr>
        <p:pic>
          <p:nvPicPr>
            <p:cNvPr id="733" name="Google Shape;733;p5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4" name="Google Shape;734;p54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a</a:t>
              </a:r>
              <a:endParaRPr sz="18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735" name="Google Shape;735;p54"/>
          <p:cNvGrpSpPr/>
          <p:nvPr/>
        </p:nvGrpSpPr>
        <p:grpSpPr>
          <a:xfrm>
            <a:off x="4331066" y="4148550"/>
            <a:ext cx="457200" cy="457200"/>
            <a:chOff x="1020916" y="1442088"/>
            <a:chExt cx="457200" cy="457200"/>
          </a:xfrm>
        </p:grpSpPr>
        <p:pic>
          <p:nvPicPr>
            <p:cNvPr id="736" name="Google Shape;736;p5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7" name="Google Shape;737;p54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b</a:t>
              </a:r>
              <a:endParaRPr sz="18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738" name="Google Shape;738;p54"/>
          <p:cNvGrpSpPr/>
          <p:nvPr/>
        </p:nvGrpSpPr>
        <p:grpSpPr>
          <a:xfrm>
            <a:off x="7305791" y="4148538"/>
            <a:ext cx="457200" cy="457200"/>
            <a:chOff x="1020916" y="1442088"/>
            <a:chExt cx="457200" cy="457200"/>
          </a:xfrm>
        </p:grpSpPr>
        <p:pic>
          <p:nvPicPr>
            <p:cNvPr id="739" name="Google Shape;739;p5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0" name="Google Shape;740;p54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c</a:t>
              </a:r>
              <a:endParaRPr sz="18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06 CfU blank - purple ">
  <p:cSld name="TITLE_AND_TWO_COLUMNS_1_1_6_2">
    <p:bg>
      <p:bgPr>
        <a:solidFill>
          <a:srgbClr val="F3EEFB"/>
        </a:solidFill>
        <a:effectLst/>
      </p:bgPr>
    </p:bg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2" name="Google Shape;742;p5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32525"/>
            <a:ext cx="9151202" cy="116709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55"/>
          <p:cNvSpPr/>
          <p:nvPr/>
        </p:nvSpPr>
        <p:spPr>
          <a:xfrm>
            <a:off x="-1" y="-2"/>
            <a:ext cx="9144300" cy="540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55"/>
          <p:cNvSpPr txBox="1">
            <a:spLocks noGrp="1"/>
          </p:cNvSpPr>
          <p:nvPr>
            <p:ph type="body" idx="1"/>
          </p:nvPr>
        </p:nvSpPr>
        <p:spPr>
          <a:xfrm>
            <a:off x="324000" y="759300"/>
            <a:ext cx="8237700" cy="302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Lexend"/>
              <a:buChar char="●"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68300" rtl="0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Char char="–"/>
              <a:defRPr sz="2200"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55600" rtl="0">
              <a:spcBef>
                <a:spcPts val="1000"/>
              </a:spcBef>
              <a:spcAft>
                <a:spcPts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68300" rtl="0">
              <a:spcBef>
                <a:spcPts val="800"/>
              </a:spcBef>
              <a:spcAft>
                <a:spcPts val="0"/>
              </a:spcAft>
              <a:buSzPts val="2200"/>
              <a:buFont typeface="Lexend"/>
              <a:buChar char="–"/>
              <a:defRPr sz="2200"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42900" rtl="0">
              <a:spcBef>
                <a:spcPts val="600"/>
              </a:spcBef>
              <a:spcAft>
                <a:spcPts val="0"/>
              </a:spcAft>
              <a:buSzPts val="1800"/>
              <a:buFont typeface="Lexend"/>
              <a:buChar char="–"/>
              <a:defRPr sz="1800"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42900" rtl="0">
              <a:spcBef>
                <a:spcPts val="6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42900" rtl="0">
              <a:spcBef>
                <a:spcPts val="4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42900" rtl="0">
              <a:spcBef>
                <a:spcPts val="400"/>
              </a:spcBef>
              <a:spcAft>
                <a:spcPts val="20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pic>
        <p:nvPicPr>
          <p:cNvPr id="745" name="Google Shape;745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8585" y="-11474"/>
            <a:ext cx="499700" cy="4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55"/>
          <p:cNvSpPr txBox="1"/>
          <p:nvPr/>
        </p:nvSpPr>
        <p:spPr>
          <a:xfrm>
            <a:off x="8476560" y="438750"/>
            <a:ext cx="6039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rgbClr val="EBEDFE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900" b="1">
              <a:solidFill>
                <a:srgbClr val="EBEDFE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47" name="Google Shape;747;p55"/>
          <p:cNvSpPr txBox="1">
            <a:spLocks noGrp="1"/>
          </p:cNvSpPr>
          <p:nvPr>
            <p:ph type="title"/>
          </p:nvPr>
        </p:nvSpPr>
        <p:spPr>
          <a:xfrm>
            <a:off x="324000" y="0"/>
            <a:ext cx="7885200" cy="61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exend"/>
              <a:buNone/>
              <a:defRPr sz="2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06 CfU blank - jade ">
  <p:cSld name="TITLE_AND_TWO_COLUMNS_1_1_6_2_3_1">
    <p:bg>
      <p:bgPr>
        <a:solidFill>
          <a:srgbClr val="E6F2F2"/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9" name="Google Shape;749;p56"/>
          <p:cNvPicPr preferRelativeResize="0"/>
          <p:nvPr/>
        </p:nvPicPr>
        <p:blipFill rotWithShape="1">
          <a:blip r:embed="rId2">
            <a:alphaModFix/>
          </a:blip>
          <a:srcRect t="1662" b="1672"/>
          <a:stretch/>
        </p:blipFill>
        <p:spPr>
          <a:xfrm>
            <a:off x="0" y="532525"/>
            <a:ext cx="9151202" cy="116709"/>
          </a:xfrm>
          <a:prstGeom prst="rect">
            <a:avLst/>
          </a:prstGeom>
          <a:noFill/>
          <a:ln>
            <a:noFill/>
          </a:ln>
        </p:spPr>
      </p:pic>
      <p:sp>
        <p:nvSpPr>
          <p:cNvPr id="750" name="Google Shape;750;p56"/>
          <p:cNvSpPr/>
          <p:nvPr/>
        </p:nvSpPr>
        <p:spPr>
          <a:xfrm>
            <a:off x="-1" y="-2"/>
            <a:ext cx="9144300" cy="540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56"/>
          <p:cNvSpPr txBox="1">
            <a:spLocks noGrp="1"/>
          </p:cNvSpPr>
          <p:nvPr>
            <p:ph type="body" idx="1"/>
          </p:nvPr>
        </p:nvSpPr>
        <p:spPr>
          <a:xfrm>
            <a:off x="324000" y="759300"/>
            <a:ext cx="8237700" cy="302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Lexend"/>
              <a:buChar char="●"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68300" rtl="0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Char char="–"/>
              <a:defRPr sz="2200"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55600" rtl="0">
              <a:spcBef>
                <a:spcPts val="1000"/>
              </a:spcBef>
              <a:spcAft>
                <a:spcPts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68300" rtl="0">
              <a:spcBef>
                <a:spcPts val="800"/>
              </a:spcBef>
              <a:spcAft>
                <a:spcPts val="0"/>
              </a:spcAft>
              <a:buSzPts val="2200"/>
              <a:buFont typeface="Lexend"/>
              <a:buChar char="–"/>
              <a:defRPr sz="2200"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42900" rtl="0">
              <a:spcBef>
                <a:spcPts val="600"/>
              </a:spcBef>
              <a:spcAft>
                <a:spcPts val="0"/>
              </a:spcAft>
              <a:buSzPts val="1800"/>
              <a:buFont typeface="Lexend"/>
              <a:buChar char="–"/>
              <a:defRPr sz="1800"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42900" rtl="0">
              <a:spcBef>
                <a:spcPts val="6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42900" rtl="0">
              <a:spcBef>
                <a:spcPts val="4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42900" rtl="0">
              <a:spcBef>
                <a:spcPts val="400"/>
              </a:spcBef>
              <a:spcAft>
                <a:spcPts val="20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pic>
        <p:nvPicPr>
          <p:cNvPr id="752" name="Google Shape;752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8585" y="-11474"/>
            <a:ext cx="499700" cy="4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Google Shape;753;p56"/>
          <p:cNvSpPr txBox="1"/>
          <p:nvPr/>
        </p:nvSpPr>
        <p:spPr>
          <a:xfrm>
            <a:off x="8476560" y="438750"/>
            <a:ext cx="6039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rgbClr val="E6F2F2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900" b="1">
              <a:solidFill>
                <a:srgbClr val="E6F2F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54" name="Google Shape;754;p56"/>
          <p:cNvSpPr txBox="1">
            <a:spLocks noGrp="1"/>
          </p:cNvSpPr>
          <p:nvPr>
            <p:ph type="title"/>
          </p:nvPr>
        </p:nvSpPr>
        <p:spPr>
          <a:xfrm>
            <a:off x="324000" y="0"/>
            <a:ext cx="7885200" cy="61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exend"/>
              <a:buNone/>
              <a:defRPr sz="2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06 CfU blank - blue ">
  <p:cSld name="TITLE_AND_TWO_COLUMNS_1_1_6_3">
    <p:bg>
      <p:bgPr>
        <a:solidFill>
          <a:srgbClr val="EBEDFE"/>
        </a:solidFill>
        <a:effectLst/>
      </p:bgPr>
    </p:bg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" name="Google Shape;756;p57"/>
          <p:cNvPicPr preferRelativeResize="0"/>
          <p:nvPr/>
        </p:nvPicPr>
        <p:blipFill rotWithShape="1">
          <a:blip r:embed="rId2">
            <a:alphaModFix/>
          </a:blip>
          <a:srcRect t="1662" b="1672"/>
          <a:stretch/>
        </p:blipFill>
        <p:spPr>
          <a:xfrm>
            <a:off x="0" y="532525"/>
            <a:ext cx="9151202" cy="116709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Google Shape;757;p57"/>
          <p:cNvSpPr/>
          <p:nvPr/>
        </p:nvSpPr>
        <p:spPr>
          <a:xfrm>
            <a:off x="-1" y="-2"/>
            <a:ext cx="9144300" cy="540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57"/>
          <p:cNvSpPr txBox="1">
            <a:spLocks noGrp="1"/>
          </p:cNvSpPr>
          <p:nvPr>
            <p:ph type="body" idx="1"/>
          </p:nvPr>
        </p:nvSpPr>
        <p:spPr>
          <a:xfrm>
            <a:off x="324000" y="759300"/>
            <a:ext cx="8237700" cy="302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Lexend"/>
              <a:buChar char="●"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68300" rtl="0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Char char="–"/>
              <a:defRPr sz="2200"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55600" rtl="0">
              <a:spcBef>
                <a:spcPts val="1000"/>
              </a:spcBef>
              <a:spcAft>
                <a:spcPts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68300" rtl="0">
              <a:spcBef>
                <a:spcPts val="800"/>
              </a:spcBef>
              <a:spcAft>
                <a:spcPts val="0"/>
              </a:spcAft>
              <a:buSzPts val="2200"/>
              <a:buFont typeface="Lexend"/>
              <a:buChar char="–"/>
              <a:defRPr sz="2200"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42900" rtl="0">
              <a:spcBef>
                <a:spcPts val="600"/>
              </a:spcBef>
              <a:spcAft>
                <a:spcPts val="0"/>
              </a:spcAft>
              <a:buSzPts val="1800"/>
              <a:buFont typeface="Lexend"/>
              <a:buChar char="–"/>
              <a:defRPr sz="1800"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42900" rtl="0">
              <a:spcBef>
                <a:spcPts val="6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42900" rtl="0">
              <a:spcBef>
                <a:spcPts val="4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42900" rtl="0">
              <a:spcBef>
                <a:spcPts val="400"/>
              </a:spcBef>
              <a:spcAft>
                <a:spcPts val="20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pic>
        <p:nvPicPr>
          <p:cNvPr id="759" name="Google Shape;759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8585" y="-11474"/>
            <a:ext cx="499700" cy="4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57"/>
          <p:cNvSpPr txBox="1"/>
          <p:nvPr/>
        </p:nvSpPr>
        <p:spPr>
          <a:xfrm>
            <a:off x="8476560" y="438750"/>
            <a:ext cx="6039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rgbClr val="EBEDFE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900" b="1">
              <a:solidFill>
                <a:srgbClr val="EBEDFE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61" name="Google Shape;761;p57"/>
          <p:cNvSpPr txBox="1">
            <a:spLocks noGrp="1"/>
          </p:cNvSpPr>
          <p:nvPr>
            <p:ph type="title"/>
          </p:nvPr>
        </p:nvSpPr>
        <p:spPr>
          <a:xfrm>
            <a:off x="324000" y="0"/>
            <a:ext cx="7885200" cy="61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exend"/>
              <a:buNone/>
              <a:defRPr sz="2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06 CfU blank - pink ">
  <p:cSld name="TITLE_AND_TWO_COLUMNS_1_1_6_2_3_1_1">
    <p:bg>
      <p:bgPr>
        <a:solidFill>
          <a:srgbClr val="FAEAF6"/>
        </a:solidFill>
        <a:effectLst/>
      </p:bgPr>
    </p:bg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3" name="Google Shape;763;p58"/>
          <p:cNvPicPr preferRelativeResize="0"/>
          <p:nvPr/>
        </p:nvPicPr>
        <p:blipFill rotWithShape="1">
          <a:blip r:embed="rId2">
            <a:alphaModFix/>
          </a:blip>
          <a:srcRect t="1662" b="1672"/>
          <a:stretch/>
        </p:blipFill>
        <p:spPr>
          <a:xfrm>
            <a:off x="0" y="532525"/>
            <a:ext cx="9151202" cy="116709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p58"/>
          <p:cNvSpPr/>
          <p:nvPr/>
        </p:nvSpPr>
        <p:spPr>
          <a:xfrm>
            <a:off x="0" y="1"/>
            <a:ext cx="9144300" cy="540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58"/>
          <p:cNvSpPr txBox="1">
            <a:spLocks noGrp="1"/>
          </p:cNvSpPr>
          <p:nvPr>
            <p:ph type="body" idx="1"/>
          </p:nvPr>
        </p:nvSpPr>
        <p:spPr>
          <a:xfrm>
            <a:off x="324000" y="759300"/>
            <a:ext cx="8237700" cy="302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Lexend"/>
              <a:buChar char="●"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68300" rtl="0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Char char="–"/>
              <a:defRPr sz="2200"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55600" rtl="0">
              <a:spcBef>
                <a:spcPts val="1000"/>
              </a:spcBef>
              <a:spcAft>
                <a:spcPts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68300" rtl="0">
              <a:spcBef>
                <a:spcPts val="800"/>
              </a:spcBef>
              <a:spcAft>
                <a:spcPts val="0"/>
              </a:spcAft>
              <a:buSzPts val="2200"/>
              <a:buFont typeface="Lexend"/>
              <a:buChar char="–"/>
              <a:defRPr sz="2200"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42900" rtl="0">
              <a:spcBef>
                <a:spcPts val="600"/>
              </a:spcBef>
              <a:spcAft>
                <a:spcPts val="0"/>
              </a:spcAft>
              <a:buSzPts val="1800"/>
              <a:buFont typeface="Lexend"/>
              <a:buChar char="–"/>
              <a:defRPr sz="1800"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42900" rtl="0">
              <a:spcBef>
                <a:spcPts val="6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42900" rtl="0">
              <a:spcBef>
                <a:spcPts val="4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42900" rtl="0">
              <a:spcBef>
                <a:spcPts val="400"/>
              </a:spcBef>
              <a:spcAft>
                <a:spcPts val="20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pic>
        <p:nvPicPr>
          <p:cNvPr id="766" name="Google Shape;766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8585" y="-11474"/>
            <a:ext cx="499700" cy="4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p58"/>
          <p:cNvSpPr txBox="1"/>
          <p:nvPr/>
        </p:nvSpPr>
        <p:spPr>
          <a:xfrm>
            <a:off x="8476560" y="438750"/>
            <a:ext cx="6039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rgbClr val="FAEAF6"/>
                </a:solidFill>
                <a:latin typeface="Lexend"/>
                <a:ea typeface="Lexend"/>
                <a:cs typeface="Lexend"/>
                <a:sym typeface="Lexend"/>
              </a:rPr>
              <a:t>Check</a:t>
            </a:r>
            <a:endParaRPr sz="900" b="1">
              <a:solidFill>
                <a:srgbClr val="FAEAF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68" name="Google Shape;768;p58"/>
          <p:cNvSpPr txBox="1">
            <a:spLocks noGrp="1"/>
          </p:cNvSpPr>
          <p:nvPr>
            <p:ph type="title"/>
          </p:nvPr>
        </p:nvSpPr>
        <p:spPr>
          <a:xfrm>
            <a:off x="324000" y="0"/>
            <a:ext cx="7885200" cy="61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exend"/>
              <a:buNone/>
              <a:defRPr sz="2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07 Practice - purple ">
  <p:cSld name="TITLE_AND_TWO_COLUMNS_1_1_5_1_3_1_1"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0" name="Google Shape;770;p5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32525"/>
            <a:ext cx="9151202" cy="116709"/>
          </a:xfrm>
          <a:prstGeom prst="rect">
            <a:avLst/>
          </a:prstGeom>
          <a:noFill/>
          <a:ln>
            <a:noFill/>
          </a:ln>
        </p:spPr>
      </p:pic>
      <p:sp>
        <p:nvSpPr>
          <p:cNvPr id="771" name="Google Shape;771;p59"/>
          <p:cNvSpPr/>
          <p:nvPr/>
        </p:nvSpPr>
        <p:spPr>
          <a:xfrm>
            <a:off x="-1" y="-2"/>
            <a:ext cx="9144300" cy="540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59"/>
          <p:cNvSpPr txBox="1">
            <a:spLocks noGrp="1"/>
          </p:cNvSpPr>
          <p:nvPr>
            <p:ph type="body" idx="1"/>
          </p:nvPr>
        </p:nvSpPr>
        <p:spPr>
          <a:xfrm>
            <a:off x="324000" y="759300"/>
            <a:ext cx="8237700" cy="302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Lexend"/>
              <a:buChar char="●"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68300" rtl="0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Char char="–"/>
              <a:defRPr sz="2200"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55600" rtl="0">
              <a:spcBef>
                <a:spcPts val="1000"/>
              </a:spcBef>
              <a:spcAft>
                <a:spcPts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68300" rtl="0">
              <a:spcBef>
                <a:spcPts val="800"/>
              </a:spcBef>
              <a:spcAft>
                <a:spcPts val="0"/>
              </a:spcAft>
              <a:buSzPts val="2200"/>
              <a:buFont typeface="Lexend"/>
              <a:buChar char="–"/>
              <a:defRPr sz="2200"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42900" rtl="0">
              <a:spcBef>
                <a:spcPts val="600"/>
              </a:spcBef>
              <a:spcAft>
                <a:spcPts val="0"/>
              </a:spcAft>
              <a:buSzPts val="1800"/>
              <a:buFont typeface="Lexend"/>
              <a:buChar char="–"/>
              <a:defRPr sz="1800"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42900" rtl="0">
              <a:spcBef>
                <a:spcPts val="6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42900" rtl="0">
              <a:spcBef>
                <a:spcPts val="4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42900" rtl="0">
              <a:spcBef>
                <a:spcPts val="400"/>
              </a:spcBef>
              <a:spcAft>
                <a:spcPts val="20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pic>
        <p:nvPicPr>
          <p:cNvPr id="773" name="Google Shape;773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17493" y="-11474"/>
            <a:ext cx="499700" cy="4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59"/>
          <p:cNvSpPr txBox="1"/>
          <p:nvPr/>
        </p:nvSpPr>
        <p:spPr>
          <a:xfrm>
            <a:off x="8476560" y="438750"/>
            <a:ext cx="6039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rgbClr val="EBEDFE"/>
                </a:solidFill>
                <a:latin typeface="Lexend"/>
                <a:ea typeface="Lexend"/>
                <a:cs typeface="Lexend"/>
                <a:sym typeface="Lexend"/>
              </a:rPr>
              <a:t>Practice</a:t>
            </a:r>
            <a:endParaRPr sz="900" b="1">
              <a:solidFill>
                <a:srgbClr val="EBEDFE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75" name="Google Shape;775;p59"/>
          <p:cNvSpPr txBox="1">
            <a:spLocks noGrp="1"/>
          </p:cNvSpPr>
          <p:nvPr>
            <p:ph type="title"/>
          </p:nvPr>
        </p:nvSpPr>
        <p:spPr>
          <a:xfrm>
            <a:off x="1479300" y="39650"/>
            <a:ext cx="6855300" cy="382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76" name="Google Shape;776;p59"/>
          <p:cNvSpPr txBox="1"/>
          <p:nvPr/>
        </p:nvSpPr>
        <p:spPr>
          <a:xfrm>
            <a:off x="324000" y="43825"/>
            <a:ext cx="13167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Task A</a:t>
            </a:r>
            <a:endParaRPr sz="2000" b="1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07 Practice - jade">
  <p:cSld name="TITLE_AND_TWO_COLUMNS_1_1_5_1_3_1_1_1_1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" name="Google Shape;778;p60"/>
          <p:cNvPicPr preferRelativeResize="0"/>
          <p:nvPr/>
        </p:nvPicPr>
        <p:blipFill rotWithShape="1">
          <a:blip r:embed="rId2">
            <a:alphaModFix/>
          </a:blip>
          <a:srcRect t="1662" b="1672"/>
          <a:stretch/>
        </p:blipFill>
        <p:spPr>
          <a:xfrm>
            <a:off x="0" y="532525"/>
            <a:ext cx="9151202" cy="116709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Google Shape;779;p60"/>
          <p:cNvSpPr/>
          <p:nvPr/>
        </p:nvSpPr>
        <p:spPr>
          <a:xfrm>
            <a:off x="-1" y="-2"/>
            <a:ext cx="9144300" cy="540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60"/>
          <p:cNvSpPr txBox="1">
            <a:spLocks noGrp="1"/>
          </p:cNvSpPr>
          <p:nvPr>
            <p:ph type="body" idx="1"/>
          </p:nvPr>
        </p:nvSpPr>
        <p:spPr>
          <a:xfrm>
            <a:off x="324000" y="759300"/>
            <a:ext cx="8237700" cy="302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Lexend"/>
              <a:buChar char="●"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68300" rtl="0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Char char="–"/>
              <a:defRPr sz="2200"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55600" rtl="0">
              <a:spcBef>
                <a:spcPts val="1000"/>
              </a:spcBef>
              <a:spcAft>
                <a:spcPts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68300" rtl="0">
              <a:spcBef>
                <a:spcPts val="800"/>
              </a:spcBef>
              <a:spcAft>
                <a:spcPts val="0"/>
              </a:spcAft>
              <a:buSzPts val="2200"/>
              <a:buFont typeface="Lexend"/>
              <a:buChar char="–"/>
              <a:defRPr sz="2200"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42900" rtl="0">
              <a:spcBef>
                <a:spcPts val="600"/>
              </a:spcBef>
              <a:spcAft>
                <a:spcPts val="0"/>
              </a:spcAft>
              <a:buSzPts val="1800"/>
              <a:buFont typeface="Lexend"/>
              <a:buChar char="–"/>
              <a:defRPr sz="1800"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42900" rtl="0">
              <a:spcBef>
                <a:spcPts val="6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42900" rtl="0">
              <a:spcBef>
                <a:spcPts val="4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42900" rtl="0">
              <a:spcBef>
                <a:spcPts val="400"/>
              </a:spcBef>
              <a:spcAft>
                <a:spcPts val="20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781" name="Google Shape;781;p60"/>
          <p:cNvSpPr txBox="1"/>
          <p:nvPr/>
        </p:nvSpPr>
        <p:spPr>
          <a:xfrm>
            <a:off x="8476560" y="438750"/>
            <a:ext cx="6039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rgbClr val="E6F2F2"/>
                </a:solidFill>
                <a:latin typeface="Lexend"/>
                <a:ea typeface="Lexend"/>
                <a:cs typeface="Lexend"/>
                <a:sym typeface="Lexend"/>
              </a:rPr>
              <a:t>Practice</a:t>
            </a:r>
            <a:endParaRPr sz="900" b="1">
              <a:solidFill>
                <a:srgbClr val="E6F2F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782" name="Google Shape;782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17493" y="-11474"/>
            <a:ext cx="499700" cy="4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60"/>
          <p:cNvSpPr txBox="1">
            <a:spLocks noGrp="1"/>
          </p:cNvSpPr>
          <p:nvPr>
            <p:ph type="title"/>
          </p:nvPr>
        </p:nvSpPr>
        <p:spPr>
          <a:xfrm>
            <a:off x="1479300" y="39650"/>
            <a:ext cx="6855300" cy="382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4" name="Google Shape;784;p60"/>
          <p:cNvSpPr txBox="1"/>
          <p:nvPr/>
        </p:nvSpPr>
        <p:spPr>
          <a:xfrm>
            <a:off x="324000" y="43825"/>
            <a:ext cx="13167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Task B</a:t>
            </a:r>
            <a:endParaRPr sz="2000" b="1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.0 Title slide - Design and technology">
  <p:cSld name="Title Slide 2_1_1_1_1_1_1_1_1_1_1_2">
    <p:bg>
      <p:bgPr>
        <a:solidFill>
          <a:srgbClr val="BEF2BD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7"/>
          <p:cNvPicPr preferRelativeResize="0"/>
          <p:nvPr/>
        </p:nvPicPr>
        <p:blipFill rotWithShape="1">
          <a:blip r:embed="rId2">
            <a:alphaModFix/>
          </a:blip>
          <a:srcRect l="6209" r="6209"/>
          <a:stretch/>
        </p:blipFill>
        <p:spPr>
          <a:xfrm>
            <a:off x="324000" y="4008600"/>
            <a:ext cx="2705850" cy="1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7"/>
          <p:cNvSpPr txBox="1">
            <a:spLocks noGrp="1"/>
          </p:cNvSpPr>
          <p:nvPr>
            <p:ph type="ctrTitle"/>
          </p:nvPr>
        </p:nvSpPr>
        <p:spPr>
          <a:xfrm>
            <a:off x="323850" y="810000"/>
            <a:ext cx="5502000" cy="27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Lexend"/>
              <a:buNone/>
              <a:defRPr sz="3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7"/>
          <p:cNvSpPr txBox="1"/>
          <p:nvPr/>
        </p:nvSpPr>
        <p:spPr>
          <a:xfrm>
            <a:off x="323850" y="3781525"/>
            <a:ext cx="2706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latin typeface="Lexend"/>
                <a:ea typeface="Lexend"/>
                <a:cs typeface="Lexend"/>
                <a:sym typeface="Lexend"/>
              </a:rPr>
              <a:t>Design and technology</a:t>
            </a:r>
            <a:endParaRPr sz="1700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2" name="Google Shape;62;p7"/>
          <p:cNvSpPr txBox="1">
            <a:spLocks noGrp="1"/>
          </p:cNvSpPr>
          <p:nvPr>
            <p:ph type="subTitle" idx="1"/>
          </p:nvPr>
        </p:nvSpPr>
        <p:spPr>
          <a:xfrm>
            <a:off x="890225" y="4327975"/>
            <a:ext cx="58551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"/>
              <a:buNone/>
              <a:defRPr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63" name="Google Shape;6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0424" y="4098434"/>
            <a:ext cx="1052750" cy="48282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7"/>
          <p:cNvSpPr txBox="1"/>
          <p:nvPr/>
        </p:nvSpPr>
        <p:spPr>
          <a:xfrm>
            <a:off x="323850" y="4321250"/>
            <a:ext cx="52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Lexend Light"/>
                <a:ea typeface="Lexend Light"/>
                <a:cs typeface="Lexend Light"/>
                <a:sym typeface="Lexend Light"/>
              </a:rPr>
              <a:t>Unit:</a:t>
            </a:r>
            <a:endParaRPr sz="18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grpSp>
        <p:nvGrpSpPr>
          <p:cNvPr id="65" name="Google Shape;65;p7"/>
          <p:cNvGrpSpPr/>
          <p:nvPr/>
        </p:nvGrpSpPr>
        <p:grpSpPr>
          <a:xfrm>
            <a:off x="6156975" y="0"/>
            <a:ext cx="2987025" cy="3854074"/>
            <a:chOff x="6156975" y="0"/>
            <a:chExt cx="2987025" cy="3854074"/>
          </a:xfrm>
        </p:grpSpPr>
        <p:pic>
          <p:nvPicPr>
            <p:cNvPr id="66" name="Google Shape;66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56975" y="0"/>
              <a:ext cx="2987025" cy="3854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" name="Google Shape;67;p7"/>
            <p:cNvSpPr/>
            <p:nvPr/>
          </p:nvSpPr>
          <p:spPr>
            <a:xfrm>
              <a:off x="6858000" y="868200"/>
              <a:ext cx="2210100" cy="2196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pic>
        <p:nvPicPr>
          <p:cNvPr id="68" name="Google Shape;68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62791">
            <a:off x="6884379" y="985388"/>
            <a:ext cx="1846116" cy="18525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07 Practice - blue ">
  <p:cSld name="TITLE_AND_TWO_COLUMNS_1_1_5_1_3_1_2"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6" name="Google Shape;786;p61"/>
          <p:cNvPicPr preferRelativeResize="0"/>
          <p:nvPr/>
        </p:nvPicPr>
        <p:blipFill rotWithShape="1">
          <a:blip r:embed="rId2">
            <a:alphaModFix/>
          </a:blip>
          <a:srcRect t="1662" b="1672"/>
          <a:stretch/>
        </p:blipFill>
        <p:spPr>
          <a:xfrm>
            <a:off x="0" y="532525"/>
            <a:ext cx="9151202" cy="116709"/>
          </a:xfrm>
          <a:prstGeom prst="rect">
            <a:avLst/>
          </a:prstGeom>
          <a:noFill/>
          <a:ln>
            <a:noFill/>
          </a:ln>
        </p:spPr>
      </p:pic>
      <p:sp>
        <p:nvSpPr>
          <p:cNvPr id="787" name="Google Shape;787;p61"/>
          <p:cNvSpPr/>
          <p:nvPr/>
        </p:nvSpPr>
        <p:spPr>
          <a:xfrm>
            <a:off x="-1" y="-2"/>
            <a:ext cx="9144300" cy="540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61"/>
          <p:cNvSpPr txBox="1">
            <a:spLocks noGrp="1"/>
          </p:cNvSpPr>
          <p:nvPr>
            <p:ph type="body" idx="1"/>
          </p:nvPr>
        </p:nvSpPr>
        <p:spPr>
          <a:xfrm>
            <a:off x="324000" y="759300"/>
            <a:ext cx="8237700" cy="302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Lexend"/>
              <a:buChar char="●"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68300" rtl="0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Char char="–"/>
              <a:defRPr sz="2200"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55600" rtl="0">
              <a:spcBef>
                <a:spcPts val="1000"/>
              </a:spcBef>
              <a:spcAft>
                <a:spcPts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68300" rtl="0">
              <a:spcBef>
                <a:spcPts val="800"/>
              </a:spcBef>
              <a:spcAft>
                <a:spcPts val="0"/>
              </a:spcAft>
              <a:buSzPts val="2200"/>
              <a:buFont typeface="Lexend"/>
              <a:buChar char="–"/>
              <a:defRPr sz="2200"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42900" rtl="0">
              <a:spcBef>
                <a:spcPts val="600"/>
              </a:spcBef>
              <a:spcAft>
                <a:spcPts val="0"/>
              </a:spcAft>
              <a:buSzPts val="1800"/>
              <a:buFont typeface="Lexend"/>
              <a:buChar char="–"/>
              <a:defRPr sz="1800"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42900" rtl="0">
              <a:spcBef>
                <a:spcPts val="6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42900" rtl="0">
              <a:spcBef>
                <a:spcPts val="4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42900" rtl="0">
              <a:spcBef>
                <a:spcPts val="400"/>
              </a:spcBef>
              <a:spcAft>
                <a:spcPts val="20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789" name="Google Shape;789;p61"/>
          <p:cNvSpPr txBox="1"/>
          <p:nvPr/>
        </p:nvSpPr>
        <p:spPr>
          <a:xfrm>
            <a:off x="8476560" y="438750"/>
            <a:ext cx="6039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rgbClr val="EBEDFE"/>
                </a:solidFill>
                <a:latin typeface="Lexend"/>
                <a:ea typeface="Lexend"/>
                <a:cs typeface="Lexend"/>
                <a:sym typeface="Lexend"/>
              </a:rPr>
              <a:t>Practice</a:t>
            </a:r>
            <a:endParaRPr sz="900" b="1">
              <a:solidFill>
                <a:srgbClr val="EBEDFE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790" name="Google Shape;790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17493" y="-11474"/>
            <a:ext cx="499700" cy="4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Google Shape;791;p61"/>
          <p:cNvSpPr txBox="1">
            <a:spLocks noGrp="1"/>
          </p:cNvSpPr>
          <p:nvPr>
            <p:ph type="title"/>
          </p:nvPr>
        </p:nvSpPr>
        <p:spPr>
          <a:xfrm>
            <a:off x="1479300" y="39650"/>
            <a:ext cx="6855300" cy="382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2" name="Google Shape;792;p61"/>
          <p:cNvSpPr txBox="1"/>
          <p:nvPr/>
        </p:nvSpPr>
        <p:spPr>
          <a:xfrm>
            <a:off x="324000" y="43825"/>
            <a:ext cx="13167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Task C</a:t>
            </a:r>
            <a:endParaRPr sz="2000" b="1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07 Practice - pink">
  <p:cSld name="TITLE_AND_TWO_COLUMNS_1_1_5_1_3_1_1_1_1_1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4" name="Google Shape;794;p62"/>
          <p:cNvPicPr preferRelativeResize="0"/>
          <p:nvPr/>
        </p:nvPicPr>
        <p:blipFill rotWithShape="1">
          <a:blip r:embed="rId2">
            <a:alphaModFix/>
          </a:blip>
          <a:srcRect t="1662" b="1672"/>
          <a:stretch/>
        </p:blipFill>
        <p:spPr>
          <a:xfrm>
            <a:off x="0" y="532525"/>
            <a:ext cx="9151202" cy="116709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p62"/>
          <p:cNvSpPr/>
          <p:nvPr/>
        </p:nvSpPr>
        <p:spPr>
          <a:xfrm>
            <a:off x="0" y="1"/>
            <a:ext cx="9144300" cy="540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62"/>
          <p:cNvSpPr txBox="1">
            <a:spLocks noGrp="1"/>
          </p:cNvSpPr>
          <p:nvPr>
            <p:ph type="body" idx="1"/>
          </p:nvPr>
        </p:nvSpPr>
        <p:spPr>
          <a:xfrm>
            <a:off x="324000" y="759300"/>
            <a:ext cx="8237700" cy="302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Lexend"/>
              <a:buChar char="●"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68300" rtl="0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Char char="–"/>
              <a:defRPr sz="2200"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55600" rtl="0">
              <a:spcBef>
                <a:spcPts val="1000"/>
              </a:spcBef>
              <a:spcAft>
                <a:spcPts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68300" rtl="0">
              <a:spcBef>
                <a:spcPts val="800"/>
              </a:spcBef>
              <a:spcAft>
                <a:spcPts val="0"/>
              </a:spcAft>
              <a:buSzPts val="2200"/>
              <a:buFont typeface="Lexend"/>
              <a:buChar char="–"/>
              <a:defRPr sz="2200"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42900" rtl="0">
              <a:spcBef>
                <a:spcPts val="600"/>
              </a:spcBef>
              <a:spcAft>
                <a:spcPts val="0"/>
              </a:spcAft>
              <a:buSzPts val="1800"/>
              <a:buFont typeface="Lexend"/>
              <a:buChar char="–"/>
              <a:defRPr sz="1800"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42900" rtl="0">
              <a:spcBef>
                <a:spcPts val="6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42900" rtl="0">
              <a:spcBef>
                <a:spcPts val="4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42900" rtl="0">
              <a:spcBef>
                <a:spcPts val="400"/>
              </a:spcBef>
              <a:spcAft>
                <a:spcPts val="20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797" name="Google Shape;797;p62"/>
          <p:cNvSpPr txBox="1"/>
          <p:nvPr/>
        </p:nvSpPr>
        <p:spPr>
          <a:xfrm>
            <a:off x="8476560" y="438750"/>
            <a:ext cx="6039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rgbClr val="FAEAF6"/>
                </a:solidFill>
                <a:latin typeface="Lexend"/>
                <a:ea typeface="Lexend"/>
                <a:cs typeface="Lexend"/>
                <a:sym typeface="Lexend"/>
              </a:rPr>
              <a:t>Practice</a:t>
            </a:r>
            <a:endParaRPr sz="900" b="1">
              <a:solidFill>
                <a:srgbClr val="FAEAF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798" name="Google Shape;798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17493" y="-11474"/>
            <a:ext cx="499700" cy="4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799" name="Google Shape;799;p62"/>
          <p:cNvSpPr txBox="1">
            <a:spLocks noGrp="1"/>
          </p:cNvSpPr>
          <p:nvPr>
            <p:ph type="title"/>
          </p:nvPr>
        </p:nvSpPr>
        <p:spPr>
          <a:xfrm>
            <a:off x="1479300" y="39650"/>
            <a:ext cx="6855300" cy="382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00" name="Google Shape;800;p62"/>
          <p:cNvSpPr txBox="1"/>
          <p:nvPr/>
        </p:nvSpPr>
        <p:spPr>
          <a:xfrm>
            <a:off x="324000" y="43825"/>
            <a:ext cx="13167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Task D</a:t>
            </a:r>
            <a:endParaRPr sz="2000" b="1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08 Feedback - purple">
  <p:cSld name="TITLE_AND_TWO_COLUMNS_1_1_5_1_3_1_1_1">
    <p:bg>
      <p:bgPr>
        <a:solidFill>
          <a:srgbClr val="F3EEFB"/>
        </a:solidFill>
        <a:effectLst/>
      </p:bgPr>
    </p:bg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2" name="Google Shape;802;p6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32525"/>
            <a:ext cx="9151202" cy="116709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Google Shape;803;p63"/>
          <p:cNvSpPr/>
          <p:nvPr/>
        </p:nvSpPr>
        <p:spPr>
          <a:xfrm>
            <a:off x="-1" y="-2"/>
            <a:ext cx="9144300" cy="540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63"/>
          <p:cNvSpPr txBox="1">
            <a:spLocks noGrp="1"/>
          </p:cNvSpPr>
          <p:nvPr>
            <p:ph type="body" idx="1"/>
          </p:nvPr>
        </p:nvSpPr>
        <p:spPr>
          <a:xfrm>
            <a:off x="324000" y="759300"/>
            <a:ext cx="8237700" cy="302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Lexend"/>
              <a:buChar char="●"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68300" rtl="0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Char char="–"/>
              <a:defRPr sz="2200"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55600" rtl="0">
              <a:spcBef>
                <a:spcPts val="1000"/>
              </a:spcBef>
              <a:spcAft>
                <a:spcPts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68300" rtl="0">
              <a:spcBef>
                <a:spcPts val="800"/>
              </a:spcBef>
              <a:spcAft>
                <a:spcPts val="0"/>
              </a:spcAft>
              <a:buSzPts val="2200"/>
              <a:buFont typeface="Lexend"/>
              <a:buChar char="–"/>
              <a:defRPr sz="2200"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42900" rtl="0">
              <a:spcBef>
                <a:spcPts val="600"/>
              </a:spcBef>
              <a:spcAft>
                <a:spcPts val="0"/>
              </a:spcAft>
              <a:buSzPts val="1800"/>
              <a:buFont typeface="Lexend"/>
              <a:buChar char="–"/>
              <a:defRPr sz="1800"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42900" rtl="0">
              <a:spcBef>
                <a:spcPts val="6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42900" rtl="0">
              <a:spcBef>
                <a:spcPts val="4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42900" rtl="0">
              <a:spcBef>
                <a:spcPts val="400"/>
              </a:spcBef>
              <a:spcAft>
                <a:spcPts val="20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pic>
        <p:nvPicPr>
          <p:cNvPr id="805" name="Google Shape;805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8585" y="-11474"/>
            <a:ext cx="499700" cy="4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Google Shape;806;p63"/>
          <p:cNvSpPr txBox="1"/>
          <p:nvPr/>
        </p:nvSpPr>
        <p:spPr>
          <a:xfrm>
            <a:off x="8476560" y="438750"/>
            <a:ext cx="6039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rgbClr val="F3EEFB"/>
                </a:solidFill>
                <a:latin typeface="Lexend"/>
                <a:ea typeface="Lexend"/>
                <a:cs typeface="Lexend"/>
                <a:sym typeface="Lexend"/>
              </a:rPr>
              <a:t>Feedback</a:t>
            </a:r>
            <a:endParaRPr sz="900" b="1">
              <a:solidFill>
                <a:srgbClr val="F3EEFB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07" name="Google Shape;807;p63"/>
          <p:cNvSpPr txBox="1">
            <a:spLocks noGrp="1"/>
          </p:cNvSpPr>
          <p:nvPr>
            <p:ph type="title"/>
          </p:nvPr>
        </p:nvSpPr>
        <p:spPr>
          <a:xfrm>
            <a:off x="1479300" y="39650"/>
            <a:ext cx="6855300" cy="382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08" name="Google Shape;808;p63"/>
          <p:cNvSpPr txBox="1"/>
          <p:nvPr/>
        </p:nvSpPr>
        <p:spPr>
          <a:xfrm>
            <a:off x="324000" y="43825"/>
            <a:ext cx="13167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Task A</a:t>
            </a:r>
            <a:endParaRPr sz="2000" b="1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08 Feedback - jade">
  <p:cSld name="TITLE_AND_TWO_COLUMNS_1_1_5_1_3_1_1_1_1_2">
    <p:bg>
      <p:bgPr>
        <a:solidFill>
          <a:srgbClr val="E6F2F2"/>
        </a:solidFill>
        <a:effectLst/>
      </p:bgPr>
    </p:bg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0" name="Google Shape;810;p64"/>
          <p:cNvPicPr preferRelativeResize="0"/>
          <p:nvPr/>
        </p:nvPicPr>
        <p:blipFill rotWithShape="1">
          <a:blip r:embed="rId2">
            <a:alphaModFix/>
          </a:blip>
          <a:srcRect t="1662" b="1672"/>
          <a:stretch/>
        </p:blipFill>
        <p:spPr>
          <a:xfrm>
            <a:off x="0" y="532525"/>
            <a:ext cx="9151202" cy="116709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p64"/>
          <p:cNvSpPr/>
          <p:nvPr/>
        </p:nvSpPr>
        <p:spPr>
          <a:xfrm>
            <a:off x="-1" y="-2"/>
            <a:ext cx="9144300" cy="540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64"/>
          <p:cNvSpPr txBox="1">
            <a:spLocks noGrp="1"/>
          </p:cNvSpPr>
          <p:nvPr>
            <p:ph type="body" idx="1"/>
          </p:nvPr>
        </p:nvSpPr>
        <p:spPr>
          <a:xfrm>
            <a:off x="324000" y="759300"/>
            <a:ext cx="8237700" cy="302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Lexend"/>
              <a:buChar char="●"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68300" rtl="0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Char char="–"/>
              <a:defRPr sz="2200"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55600" rtl="0">
              <a:spcBef>
                <a:spcPts val="1000"/>
              </a:spcBef>
              <a:spcAft>
                <a:spcPts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68300" rtl="0">
              <a:spcBef>
                <a:spcPts val="800"/>
              </a:spcBef>
              <a:spcAft>
                <a:spcPts val="0"/>
              </a:spcAft>
              <a:buSzPts val="2200"/>
              <a:buFont typeface="Lexend"/>
              <a:buChar char="–"/>
              <a:defRPr sz="2200"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42900" rtl="0">
              <a:spcBef>
                <a:spcPts val="600"/>
              </a:spcBef>
              <a:spcAft>
                <a:spcPts val="0"/>
              </a:spcAft>
              <a:buSzPts val="1800"/>
              <a:buFont typeface="Lexend"/>
              <a:buChar char="–"/>
              <a:defRPr sz="1800"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42900" rtl="0">
              <a:spcBef>
                <a:spcPts val="6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42900" rtl="0">
              <a:spcBef>
                <a:spcPts val="4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42900" rtl="0">
              <a:spcBef>
                <a:spcPts val="400"/>
              </a:spcBef>
              <a:spcAft>
                <a:spcPts val="20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813" name="Google Shape;813;p64"/>
          <p:cNvSpPr txBox="1"/>
          <p:nvPr/>
        </p:nvSpPr>
        <p:spPr>
          <a:xfrm>
            <a:off x="8476560" y="438750"/>
            <a:ext cx="6039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rgbClr val="E6F2F2"/>
                </a:solidFill>
                <a:latin typeface="Lexend"/>
                <a:ea typeface="Lexend"/>
                <a:cs typeface="Lexend"/>
                <a:sym typeface="Lexend"/>
              </a:rPr>
              <a:t>Feedback</a:t>
            </a:r>
            <a:endParaRPr sz="900" b="1">
              <a:solidFill>
                <a:srgbClr val="E6F2F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814" name="Google Shape;814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8585" y="-11474"/>
            <a:ext cx="499700" cy="4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815" name="Google Shape;815;p64"/>
          <p:cNvSpPr txBox="1">
            <a:spLocks noGrp="1"/>
          </p:cNvSpPr>
          <p:nvPr>
            <p:ph type="title"/>
          </p:nvPr>
        </p:nvSpPr>
        <p:spPr>
          <a:xfrm>
            <a:off x="1479300" y="39650"/>
            <a:ext cx="6855300" cy="382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16" name="Google Shape;816;p64"/>
          <p:cNvSpPr txBox="1"/>
          <p:nvPr/>
        </p:nvSpPr>
        <p:spPr>
          <a:xfrm>
            <a:off x="324000" y="43825"/>
            <a:ext cx="13167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Task B</a:t>
            </a:r>
            <a:endParaRPr sz="2000" b="1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08 Feedback - blue">
  <p:cSld name="TITLE_AND_TWO_COLUMNS_1_1_5_1_3_1_2_1">
    <p:bg>
      <p:bgPr>
        <a:solidFill>
          <a:srgbClr val="EBEDFE"/>
        </a:solidFill>
        <a:effectLst/>
      </p:bgPr>
    </p:bg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8" name="Google Shape;818;p65"/>
          <p:cNvPicPr preferRelativeResize="0"/>
          <p:nvPr/>
        </p:nvPicPr>
        <p:blipFill rotWithShape="1">
          <a:blip r:embed="rId2">
            <a:alphaModFix/>
          </a:blip>
          <a:srcRect t="1662" b="1672"/>
          <a:stretch/>
        </p:blipFill>
        <p:spPr>
          <a:xfrm>
            <a:off x="0" y="532525"/>
            <a:ext cx="9151202" cy="116709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65"/>
          <p:cNvSpPr/>
          <p:nvPr/>
        </p:nvSpPr>
        <p:spPr>
          <a:xfrm>
            <a:off x="-1" y="-2"/>
            <a:ext cx="9144300" cy="540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p65"/>
          <p:cNvSpPr txBox="1">
            <a:spLocks noGrp="1"/>
          </p:cNvSpPr>
          <p:nvPr>
            <p:ph type="body" idx="1"/>
          </p:nvPr>
        </p:nvSpPr>
        <p:spPr>
          <a:xfrm>
            <a:off x="324000" y="759300"/>
            <a:ext cx="8237700" cy="302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Lexend"/>
              <a:buChar char="●"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68300" rtl="0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Char char="–"/>
              <a:defRPr sz="2200"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55600" rtl="0">
              <a:spcBef>
                <a:spcPts val="1000"/>
              </a:spcBef>
              <a:spcAft>
                <a:spcPts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68300" rtl="0">
              <a:spcBef>
                <a:spcPts val="800"/>
              </a:spcBef>
              <a:spcAft>
                <a:spcPts val="0"/>
              </a:spcAft>
              <a:buSzPts val="2200"/>
              <a:buFont typeface="Lexend"/>
              <a:buChar char="–"/>
              <a:defRPr sz="2200"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42900" rtl="0">
              <a:spcBef>
                <a:spcPts val="600"/>
              </a:spcBef>
              <a:spcAft>
                <a:spcPts val="0"/>
              </a:spcAft>
              <a:buSzPts val="1800"/>
              <a:buFont typeface="Lexend"/>
              <a:buChar char="–"/>
              <a:defRPr sz="1800"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42900" rtl="0">
              <a:spcBef>
                <a:spcPts val="6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42900" rtl="0">
              <a:spcBef>
                <a:spcPts val="4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42900" rtl="0">
              <a:spcBef>
                <a:spcPts val="400"/>
              </a:spcBef>
              <a:spcAft>
                <a:spcPts val="20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821" name="Google Shape;821;p65"/>
          <p:cNvSpPr txBox="1"/>
          <p:nvPr/>
        </p:nvSpPr>
        <p:spPr>
          <a:xfrm>
            <a:off x="8476560" y="438750"/>
            <a:ext cx="6039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rgbClr val="E6F2F2"/>
                </a:solidFill>
                <a:latin typeface="Lexend"/>
                <a:ea typeface="Lexend"/>
                <a:cs typeface="Lexend"/>
                <a:sym typeface="Lexend"/>
              </a:rPr>
              <a:t>Feedback</a:t>
            </a:r>
            <a:endParaRPr sz="900" b="1">
              <a:solidFill>
                <a:srgbClr val="E6F2F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822" name="Google Shape;822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8585" y="-11474"/>
            <a:ext cx="499700" cy="4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823" name="Google Shape;823;p65"/>
          <p:cNvSpPr txBox="1">
            <a:spLocks noGrp="1"/>
          </p:cNvSpPr>
          <p:nvPr>
            <p:ph type="title"/>
          </p:nvPr>
        </p:nvSpPr>
        <p:spPr>
          <a:xfrm>
            <a:off x="1479300" y="39650"/>
            <a:ext cx="6855300" cy="382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24" name="Google Shape;824;p65"/>
          <p:cNvSpPr txBox="1"/>
          <p:nvPr/>
        </p:nvSpPr>
        <p:spPr>
          <a:xfrm>
            <a:off x="324000" y="43825"/>
            <a:ext cx="13167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Task C</a:t>
            </a:r>
            <a:endParaRPr sz="2000" b="1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08 Feedback - pink">
  <p:cSld name="TITLE_AND_TWO_COLUMNS_1_1_5_1_3_1_1_1_1_1_1">
    <p:bg>
      <p:bgPr>
        <a:solidFill>
          <a:srgbClr val="FAEAF6"/>
        </a:solidFill>
        <a:effectLst/>
      </p:bgPr>
    </p:bg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6" name="Google Shape;826;p66"/>
          <p:cNvPicPr preferRelativeResize="0"/>
          <p:nvPr/>
        </p:nvPicPr>
        <p:blipFill rotWithShape="1">
          <a:blip r:embed="rId2">
            <a:alphaModFix/>
          </a:blip>
          <a:srcRect t="1662" b="1672"/>
          <a:stretch/>
        </p:blipFill>
        <p:spPr>
          <a:xfrm>
            <a:off x="0" y="532525"/>
            <a:ext cx="9151202" cy="116709"/>
          </a:xfrm>
          <a:prstGeom prst="rect">
            <a:avLst/>
          </a:prstGeom>
          <a:noFill/>
          <a:ln>
            <a:noFill/>
          </a:ln>
        </p:spPr>
      </p:pic>
      <p:sp>
        <p:nvSpPr>
          <p:cNvPr id="827" name="Google Shape;827;p66"/>
          <p:cNvSpPr/>
          <p:nvPr/>
        </p:nvSpPr>
        <p:spPr>
          <a:xfrm>
            <a:off x="0" y="1"/>
            <a:ext cx="9144300" cy="540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66"/>
          <p:cNvSpPr txBox="1">
            <a:spLocks noGrp="1"/>
          </p:cNvSpPr>
          <p:nvPr>
            <p:ph type="body" idx="1"/>
          </p:nvPr>
        </p:nvSpPr>
        <p:spPr>
          <a:xfrm>
            <a:off x="324000" y="759300"/>
            <a:ext cx="8237700" cy="302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Lexend"/>
              <a:buChar char="●"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68300" rtl="0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Char char="–"/>
              <a:defRPr sz="2200"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55600" rtl="0">
              <a:spcBef>
                <a:spcPts val="1000"/>
              </a:spcBef>
              <a:spcAft>
                <a:spcPts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68300" rtl="0">
              <a:spcBef>
                <a:spcPts val="800"/>
              </a:spcBef>
              <a:spcAft>
                <a:spcPts val="0"/>
              </a:spcAft>
              <a:buSzPts val="2200"/>
              <a:buFont typeface="Lexend"/>
              <a:buChar char="–"/>
              <a:defRPr sz="2200"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42900" rtl="0">
              <a:spcBef>
                <a:spcPts val="600"/>
              </a:spcBef>
              <a:spcAft>
                <a:spcPts val="0"/>
              </a:spcAft>
              <a:buSzPts val="1800"/>
              <a:buFont typeface="Lexend"/>
              <a:buChar char="–"/>
              <a:defRPr sz="1800"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42900" rtl="0">
              <a:spcBef>
                <a:spcPts val="6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42900" rtl="0">
              <a:spcBef>
                <a:spcPts val="4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42900" rtl="0">
              <a:spcBef>
                <a:spcPts val="400"/>
              </a:spcBef>
              <a:spcAft>
                <a:spcPts val="20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829" name="Google Shape;829;p66"/>
          <p:cNvSpPr txBox="1"/>
          <p:nvPr/>
        </p:nvSpPr>
        <p:spPr>
          <a:xfrm>
            <a:off x="8476560" y="438750"/>
            <a:ext cx="6039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rgbClr val="FAEAF6"/>
                </a:solidFill>
                <a:latin typeface="Lexend"/>
                <a:ea typeface="Lexend"/>
                <a:cs typeface="Lexend"/>
                <a:sym typeface="Lexend"/>
              </a:rPr>
              <a:t>Feedback</a:t>
            </a:r>
            <a:endParaRPr sz="900" b="1">
              <a:solidFill>
                <a:srgbClr val="FAEAF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830" name="Google Shape;830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8585" y="-11474"/>
            <a:ext cx="499700" cy="4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831" name="Google Shape;831;p66"/>
          <p:cNvSpPr txBox="1"/>
          <p:nvPr/>
        </p:nvSpPr>
        <p:spPr>
          <a:xfrm>
            <a:off x="324000" y="43825"/>
            <a:ext cx="13167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Task D</a:t>
            </a:r>
            <a:endParaRPr sz="2000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32" name="Google Shape;832;p66"/>
          <p:cNvSpPr txBox="1">
            <a:spLocks noGrp="1"/>
          </p:cNvSpPr>
          <p:nvPr>
            <p:ph type="title"/>
          </p:nvPr>
        </p:nvSpPr>
        <p:spPr>
          <a:xfrm>
            <a:off x="1479300" y="39650"/>
            <a:ext cx="6855300" cy="382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.6 Summary 1">
  <p:cSld name="TITLE_AND_TWO_COLUMNS_1_1_5_1_2_1_1"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67"/>
          <p:cNvSpPr/>
          <p:nvPr/>
        </p:nvSpPr>
        <p:spPr>
          <a:xfrm>
            <a:off x="0" y="0"/>
            <a:ext cx="9144300" cy="540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35" name="Google Shape;835;p67"/>
          <p:cNvPicPr preferRelativeResize="0"/>
          <p:nvPr/>
        </p:nvPicPr>
        <p:blipFill rotWithShape="1">
          <a:blip r:embed="rId2">
            <a:alphaModFix/>
          </a:blip>
          <a:srcRect t="1699" b="1709"/>
          <a:stretch/>
        </p:blipFill>
        <p:spPr>
          <a:xfrm>
            <a:off x="0" y="535825"/>
            <a:ext cx="9151202" cy="116709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67"/>
          <p:cNvSpPr txBox="1">
            <a:spLocks noGrp="1"/>
          </p:cNvSpPr>
          <p:nvPr>
            <p:ph type="body" idx="1"/>
          </p:nvPr>
        </p:nvSpPr>
        <p:spPr>
          <a:xfrm>
            <a:off x="324000" y="1080000"/>
            <a:ext cx="8113800" cy="37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Lexend"/>
              <a:buChar char="●"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68300" rtl="0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Char char="–"/>
              <a:defRPr sz="2200"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55600" rtl="0">
              <a:spcBef>
                <a:spcPts val="1000"/>
              </a:spcBef>
              <a:spcAft>
                <a:spcPts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68300" rtl="0">
              <a:spcBef>
                <a:spcPts val="800"/>
              </a:spcBef>
              <a:spcAft>
                <a:spcPts val="0"/>
              </a:spcAft>
              <a:buSzPts val="2200"/>
              <a:buFont typeface="Lexend"/>
              <a:buChar char="–"/>
              <a:defRPr sz="2200"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42900" rtl="0">
              <a:spcBef>
                <a:spcPts val="600"/>
              </a:spcBef>
              <a:spcAft>
                <a:spcPts val="0"/>
              </a:spcAft>
              <a:buSzPts val="1800"/>
              <a:buFont typeface="Lexend"/>
              <a:buChar char="–"/>
              <a:defRPr sz="1800"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42900" rtl="0">
              <a:spcBef>
                <a:spcPts val="6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42900" rtl="0">
              <a:spcBef>
                <a:spcPts val="4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42900" rtl="0">
              <a:spcBef>
                <a:spcPts val="400"/>
              </a:spcBef>
              <a:spcAft>
                <a:spcPts val="20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837" name="Google Shape;837;p67"/>
          <p:cNvSpPr txBox="1"/>
          <p:nvPr/>
        </p:nvSpPr>
        <p:spPr>
          <a:xfrm>
            <a:off x="324000" y="43825"/>
            <a:ext cx="13167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Summary</a:t>
            </a:r>
            <a:endParaRPr sz="20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38" name="Google Shape;838;p67"/>
          <p:cNvSpPr txBox="1">
            <a:spLocks noGrp="1"/>
          </p:cNvSpPr>
          <p:nvPr>
            <p:ph type="title"/>
          </p:nvPr>
        </p:nvSpPr>
        <p:spPr>
          <a:xfrm>
            <a:off x="1684800" y="43825"/>
            <a:ext cx="5741400" cy="382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exend"/>
              <a:buNone/>
              <a:defRPr sz="2000" b="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.6 Summary 2">
  <p:cSld name="TITLE_AND_TWO_COLUMNS_1_1_5_1_2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68"/>
          <p:cNvSpPr/>
          <p:nvPr/>
        </p:nvSpPr>
        <p:spPr>
          <a:xfrm>
            <a:off x="0" y="0"/>
            <a:ext cx="9144300" cy="773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41" name="Google Shape;841;p68"/>
          <p:cNvPicPr preferRelativeResize="0"/>
          <p:nvPr/>
        </p:nvPicPr>
        <p:blipFill rotWithShape="1">
          <a:blip r:embed="rId2">
            <a:alphaModFix/>
          </a:blip>
          <a:srcRect t="1699" b="1709"/>
          <a:stretch/>
        </p:blipFill>
        <p:spPr>
          <a:xfrm>
            <a:off x="0" y="769550"/>
            <a:ext cx="9151202" cy="116709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68"/>
          <p:cNvSpPr txBox="1">
            <a:spLocks noGrp="1"/>
          </p:cNvSpPr>
          <p:nvPr>
            <p:ph type="body" idx="1"/>
          </p:nvPr>
        </p:nvSpPr>
        <p:spPr>
          <a:xfrm>
            <a:off x="324000" y="1080000"/>
            <a:ext cx="8113800" cy="37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Lexend"/>
              <a:buChar char="●"/>
              <a:defRPr sz="2200"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68300" rtl="0">
              <a:spcBef>
                <a:spcPts val="1000"/>
              </a:spcBef>
              <a:spcAft>
                <a:spcPts val="0"/>
              </a:spcAft>
              <a:buSzPts val="2200"/>
              <a:buFont typeface="Lexend"/>
              <a:buChar char="–"/>
              <a:defRPr sz="2200"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55600" rtl="0">
              <a:spcBef>
                <a:spcPts val="1000"/>
              </a:spcBef>
              <a:spcAft>
                <a:spcPts val="0"/>
              </a:spcAft>
              <a:buSzPts val="20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68300" rtl="0">
              <a:spcBef>
                <a:spcPts val="800"/>
              </a:spcBef>
              <a:spcAft>
                <a:spcPts val="0"/>
              </a:spcAft>
              <a:buSzPts val="2200"/>
              <a:buFont typeface="Lexend"/>
              <a:buChar char="–"/>
              <a:defRPr sz="2200"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42900" rtl="0">
              <a:spcBef>
                <a:spcPts val="600"/>
              </a:spcBef>
              <a:spcAft>
                <a:spcPts val="0"/>
              </a:spcAft>
              <a:buSzPts val="1800"/>
              <a:buFont typeface="Lexend"/>
              <a:buChar char="–"/>
              <a:defRPr sz="1800"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42900" rtl="0">
              <a:spcBef>
                <a:spcPts val="6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42900" rtl="0">
              <a:spcBef>
                <a:spcPts val="400"/>
              </a:spcBef>
              <a:spcAft>
                <a:spcPts val="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42900" rtl="0">
              <a:spcBef>
                <a:spcPts val="400"/>
              </a:spcBef>
              <a:spcAft>
                <a:spcPts val="200"/>
              </a:spcAft>
              <a:buSzPts val="1800"/>
              <a:buFont typeface="Lexend"/>
              <a:buChar char="–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843" name="Google Shape;843;p68"/>
          <p:cNvSpPr txBox="1"/>
          <p:nvPr/>
        </p:nvSpPr>
        <p:spPr>
          <a:xfrm>
            <a:off x="324000" y="43825"/>
            <a:ext cx="13167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Summary</a:t>
            </a:r>
            <a:endParaRPr sz="20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44" name="Google Shape;844;p68"/>
          <p:cNvSpPr txBox="1">
            <a:spLocks noGrp="1"/>
          </p:cNvSpPr>
          <p:nvPr>
            <p:ph type="title"/>
          </p:nvPr>
        </p:nvSpPr>
        <p:spPr>
          <a:xfrm>
            <a:off x="1684800" y="43825"/>
            <a:ext cx="5741400" cy="382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exend"/>
              <a:buNone/>
              <a:defRPr sz="2000" b="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.3 Projectable quiz">
  <p:cSld name="Title Slide 3_1">
    <p:bg>
      <p:bgPr>
        <a:solidFill>
          <a:schemeClr val="lt1"/>
        </a:solidFill>
        <a:effectLst/>
      </p:bgPr>
    </p:bg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6" name="Google Shape;846;p6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24129" y="4430050"/>
            <a:ext cx="234000" cy="318241"/>
          </a:xfrm>
          <a:prstGeom prst="rect">
            <a:avLst/>
          </a:prstGeom>
          <a:noFill/>
          <a:ln>
            <a:noFill/>
          </a:ln>
        </p:spPr>
      </p:pic>
      <p:sp>
        <p:nvSpPr>
          <p:cNvPr id="847" name="Google Shape;847;p69"/>
          <p:cNvSpPr txBox="1"/>
          <p:nvPr/>
        </p:nvSpPr>
        <p:spPr>
          <a:xfrm>
            <a:off x="1977450" y="3132468"/>
            <a:ext cx="5189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Click to open the interactive quiz</a:t>
            </a:r>
            <a:endParaRPr sz="16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.4 Items to copy-paste">
  <p:cSld name="CUSTOM_104_1_2_1_1"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70"/>
          <p:cNvSpPr/>
          <p:nvPr/>
        </p:nvSpPr>
        <p:spPr>
          <a:xfrm>
            <a:off x="3217188" y="4171902"/>
            <a:ext cx="521400" cy="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Tick</a:t>
            </a:r>
            <a:endParaRPr sz="1600" i="0" u="none" strike="noStrike" cap="none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50" name="Google Shape;850;p70"/>
          <p:cNvSpPr/>
          <p:nvPr/>
        </p:nvSpPr>
        <p:spPr>
          <a:xfrm>
            <a:off x="483925" y="193075"/>
            <a:ext cx="66717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Items to copy and paste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1" name="Google Shape;851;p70"/>
          <p:cNvSpPr/>
          <p:nvPr/>
        </p:nvSpPr>
        <p:spPr>
          <a:xfrm>
            <a:off x="7459200" y="352650"/>
            <a:ext cx="16848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Video frame</a:t>
            </a:r>
            <a:endParaRPr sz="1600" i="0" u="none" strike="noStrike" cap="none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52" name="Google Shape;852;p70"/>
          <p:cNvSpPr/>
          <p:nvPr/>
        </p:nvSpPr>
        <p:spPr>
          <a:xfrm>
            <a:off x="628788" y="4171893"/>
            <a:ext cx="1579200" cy="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Agenda dot</a:t>
            </a:r>
            <a:endParaRPr sz="16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53" name="Google Shape;853;p70"/>
          <p:cNvSpPr/>
          <p:nvPr/>
        </p:nvSpPr>
        <p:spPr>
          <a:xfrm>
            <a:off x="5891525" y="2313000"/>
            <a:ext cx="1796400" cy="3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CfU option letters</a:t>
            </a:r>
            <a:endParaRPr sz="1600" i="0" u="none" strike="noStrike" cap="none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54" name="Google Shape;854;p70"/>
          <p:cNvSpPr/>
          <p:nvPr/>
        </p:nvSpPr>
        <p:spPr>
          <a:xfrm>
            <a:off x="933601" y="2371650"/>
            <a:ext cx="1179900" cy="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Play audio</a:t>
            </a:r>
            <a:endParaRPr sz="1600" i="0" u="none" strike="noStrike" cap="none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55" name="Google Shape;855;p70"/>
          <p:cNvSpPr/>
          <p:nvPr/>
        </p:nvSpPr>
        <p:spPr>
          <a:xfrm>
            <a:off x="3444210" y="2377200"/>
            <a:ext cx="1116600" cy="2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Play video</a:t>
            </a:r>
            <a:endParaRPr sz="1600" i="0" u="none" strike="noStrike" cap="none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56" name="Google Shape;856;p70"/>
          <p:cNvSpPr/>
          <p:nvPr/>
        </p:nvSpPr>
        <p:spPr>
          <a:xfrm>
            <a:off x="4747799" y="4171900"/>
            <a:ext cx="694200" cy="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Cross</a:t>
            </a:r>
            <a:endParaRPr sz="1600" i="0" u="none" strike="noStrike" cap="none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57" name="Google Shape;857;p70"/>
          <p:cNvSpPr/>
          <p:nvPr/>
        </p:nvSpPr>
        <p:spPr>
          <a:xfrm>
            <a:off x="6451200" y="4171900"/>
            <a:ext cx="1421700" cy="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Reading icon</a:t>
            </a:r>
            <a:endParaRPr sz="1600" i="0" u="none" strike="noStrike" cap="none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.0 Title slide - English">
  <p:cSld name="Title Slide 2_1_2">
    <p:bg>
      <p:bgPr>
        <a:solidFill>
          <a:srgbClr val="BEF2BD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8"/>
          <p:cNvPicPr preferRelativeResize="0"/>
          <p:nvPr/>
        </p:nvPicPr>
        <p:blipFill rotWithShape="1">
          <a:blip r:embed="rId2">
            <a:alphaModFix/>
          </a:blip>
          <a:srcRect l="6209" r="6209"/>
          <a:stretch/>
        </p:blipFill>
        <p:spPr>
          <a:xfrm>
            <a:off x="324000" y="4008600"/>
            <a:ext cx="859400" cy="127996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8"/>
          <p:cNvSpPr txBox="1"/>
          <p:nvPr/>
        </p:nvSpPr>
        <p:spPr>
          <a:xfrm>
            <a:off x="323850" y="3781525"/>
            <a:ext cx="18609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latin typeface="Lexend"/>
                <a:ea typeface="Lexend"/>
                <a:cs typeface="Lexend"/>
                <a:sym typeface="Lexend"/>
              </a:rPr>
              <a:t>English</a:t>
            </a:r>
            <a:endParaRPr sz="1700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2" name="Google Shape;72;p8"/>
          <p:cNvSpPr txBox="1">
            <a:spLocks noGrp="1"/>
          </p:cNvSpPr>
          <p:nvPr>
            <p:ph type="ctrTitle"/>
          </p:nvPr>
        </p:nvSpPr>
        <p:spPr>
          <a:xfrm>
            <a:off x="323850" y="810000"/>
            <a:ext cx="5450700" cy="27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Lexend"/>
              <a:buNone/>
              <a:defRPr sz="3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"/>
          <p:cNvSpPr txBox="1">
            <a:spLocks noGrp="1"/>
          </p:cNvSpPr>
          <p:nvPr>
            <p:ph type="subTitle" idx="1"/>
          </p:nvPr>
        </p:nvSpPr>
        <p:spPr>
          <a:xfrm>
            <a:off x="890225" y="4327975"/>
            <a:ext cx="59862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"/>
              <a:buNone/>
              <a:defRPr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74" name="Google Shape;74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0424" y="4098434"/>
            <a:ext cx="1052750" cy="48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6975" y="0"/>
            <a:ext cx="2987025" cy="3854074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8"/>
          <p:cNvSpPr txBox="1"/>
          <p:nvPr/>
        </p:nvSpPr>
        <p:spPr>
          <a:xfrm>
            <a:off x="323850" y="4321250"/>
            <a:ext cx="52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Lexend Light"/>
                <a:ea typeface="Lexend Light"/>
                <a:cs typeface="Lexend Light"/>
                <a:sym typeface="Lexend Light"/>
              </a:rPr>
              <a:t>Unit:</a:t>
            </a:r>
            <a:endParaRPr sz="1800"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67">
          <p15:clr>
            <a:srgbClr val="E46962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.5 OGL">
  <p:cSld name="CUSTOM_5_1">
    <p:bg>
      <p:bgPr>
        <a:solidFill>
          <a:srgbClr val="BEF2BD"/>
        </a:solidFill>
        <a:effectLst/>
      </p:bgPr>
    </p:bg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9" name="Google Shape;859;p7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7200" y="1111870"/>
            <a:ext cx="7945600" cy="2919776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p71"/>
          <p:cNvSpPr txBox="1">
            <a:spLocks noGrp="1"/>
          </p:cNvSpPr>
          <p:nvPr>
            <p:ph type="subTitle" idx="1"/>
          </p:nvPr>
        </p:nvSpPr>
        <p:spPr>
          <a:xfrm>
            <a:off x="661775" y="1190413"/>
            <a:ext cx="7351200" cy="276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400"/>
              </a:spcBef>
              <a:spcAft>
                <a:spcPts val="20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.6 Blank">
  <p:cSld name="CUSTOM_6"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72"/>
          <p:cNvSpPr txBox="1">
            <a:spLocks noGrp="1"/>
          </p:cNvSpPr>
          <p:nvPr>
            <p:ph type="title"/>
          </p:nvPr>
        </p:nvSpPr>
        <p:spPr>
          <a:xfrm>
            <a:off x="459000" y="73800"/>
            <a:ext cx="6600600" cy="81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.0 Title slide - French">
  <p:cSld name="Title Slide 2_1_1_1_1_1_1_1_1_1_1_1">
    <p:bg>
      <p:bgPr>
        <a:solidFill>
          <a:srgbClr val="BEF2BD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9"/>
          <p:cNvPicPr preferRelativeResize="0"/>
          <p:nvPr/>
        </p:nvPicPr>
        <p:blipFill rotWithShape="1">
          <a:blip r:embed="rId2">
            <a:alphaModFix/>
          </a:blip>
          <a:srcRect l="6209" r="6209"/>
          <a:stretch/>
        </p:blipFill>
        <p:spPr>
          <a:xfrm>
            <a:off x="324000" y="4008600"/>
            <a:ext cx="772225" cy="1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9"/>
          <p:cNvSpPr txBox="1">
            <a:spLocks noGrp="1"/>
          </p:cNvSpPr>
          <p:nvPr>
            <p:ph type="ctrTitle"/>
          </p:nvPr>
        </p:nvSpPr>
        <p:spPr>
          <a:xfrm>
            <a:off x="323850" y="810000"/>
            <a:ext cx="5502000" cy="27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Lexend"/>
              <a:buNone/>
              <a:defRPr sz="3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9"/>
          <p:cNvSpPr txBox="1"/>
          <p:nvPr/>
        </p:nvSpPr>
        <p:spPr>
          <a:xfrm>
            <a:off x="323850" y="3781525"/>
            <a:ext cx="18609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latin typeface="Lexend"/>
                <a:ea typeface="Lexend"/>
                <a:cs typeface="Lexend"/>
                <a:sym typeface="Lexend"/>
              </a:rPr>
              <a:t>French</a:t>
            </a:r>
            <a:endParaRPr sz="1700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1" name="Google Shape;81;p9"/>
          <p:cNvSpPr txBox="1">
            <a:spLocks noGrp="1"/>
          </p:cNvSpPr>
          <p:nvPr>
            <p:ph type="subTitle" idx="1"/>
          </p:nvPr>
        </p:nvSpPr>
        <p:spPr>
          <a:xfrm>
            <a:off x="890225" y="4327975"/>
            <a:ext cx="58551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"/>
              <a:buNone/>
              <a:defRPr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82" name="Google Shape;82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0424" y="4098434"/>
            <a:ext cx="1052750" cy="48282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9"/>
          <p:cNvSpPr txBox="1"/>
          <p:nvPr/>
        </p:nvSpPr>
        <p:spPr>
          <a:xfrm>
            <a:off x="323850" y="4321250"/>
            <a:ext cx="52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Lexend Light"/>
                <a:ea typeface="Lexend Light"/>
                <a:cs typeface="Lexend Light"/>
                <a:sym typeface="Lexend Light"/>
              </a:rPr>
              <a:t>Unit:</a:t>
            </a:r>
            <a:endParaRPr sz="18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grpSp>
        <p:nvGrpSpPr>
          <p:cNvPr id="84" name="Google Shape;84;p9"/>
          <p:cNvGrpSpPr/>
          <p:nvPr/>
        </p:nvGrpSpPr>
        <p:grpSpPr>
          <a:xfrm>
            <a:off x="6156975" y="0"/>
            <a:ext cx="2987025" cy="3854074"/>
            <a:chOff x="6156975" y="0"/>
            <a:chExt cx="2987025" cy="3854074"/>
          </a:xfrm>
        </p:grpSpPr>
        <p:pic>
          <p:nvPicPr>
            <p:cNvPr id="85" name="Google Shape;85;p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56975" y="0"/>
              <a:ext cx="2987025" cy="3854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" name="Google Shape;86;p9"/>
            <p:cNvSpPr/>
            <p:nvPr/>
          </p:nvSpPr>
          <p:spPr>
            <a:xfrm>
              <a:off x="6858000" y="868200"/>
              <a:ext cx="2210100" cy="2196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pic>
        <p:nvPicPr>
          <p:cNvPr id="87" name="Google Shape;87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60000">
            <a:off x="6960295" y="1032880"/>
            <a:ext cx="1690503" cy="18345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.0 Title slide - Geography">
  <p:cSld name="Title Slide 2_1_1_1">
    <p:bg>
      <p:bgPr>
        <a:solidFill>
          <a:srgbClr val="BEF2BD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0"/>
          <p:cNvPicPr preferRelativeResize="0"/>
          <p:nvPr/>
        </p:nvPicPr>
        <p:blipFill rotWithShape="1">
          <a:blip r:embed="rId2">
            <a:alphaModFix/>
          </a:blip>
          <a:srcRect l="6209" r="6209"/>
          <a:stretch/>
        </p:blipFill>
        <p:spPr>
          <a:xfrm>
            <a:off x="324000" y="4008600"/>
            <a:ext cx="1259825" cy="1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56975" y="0"/>
            <a:ext cx="2987025" cy="3854074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0"/>
          <p:cNvSpPr txBox="1">
            <a:spLocks noGrp="1"/>
          </p:cNvSpPr>
          <p:nvPr>
            <p:ph type="ctrTitle"/>
          </p:nvPr>
        </p:nvSpPr>
        <p:spPr>
          <a:xfrm>
            <a:off x="323850" y="810000"/>
            <a:ext cx="5502000" cy="27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Lexend"/>
              <a:buNone/>
              <a:defRPr sz="3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0"/>
          <p:cNvSpPr txBox="1"/>
          <p:nvPr/>
        </p:nvSpPr>
        <p:spPr>
          <a:xfrm>
            <a:off x="323850" y="3781525"/>
            <a:ext cx="18609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latin typeface="Lexend"/>
                <a:ea typeface="Lexend"/>
                <a:cs typeface="Lexend"/>
                <a:sym typeface="Lexend"/>
              </a:rPr>
              <a:t>Geography</a:t>
            </a:r>
            <a:endParaRPr sz="1700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3" name="Google Shape;93;p10"/>
          <p:cNvSpPr txBox="1">
            <a:spLocks noGrp="1"/>
          </p:cNvSpPr>
          <p:nvPr>
            <p:ph type="subTitle" idx="1"/>
          </p:nvPr>
        </p:nvSpPr>
        <p:spPr>
          <a:xfrm>
            <a:off x="890225" y="4327975"/>
            <a:ext cx="59976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"/>
              <a:buNone/>
              <a:defRPr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94" name="Google Shape;94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90424" y="4098434"/>
            <a:ext cx="1052750" cy="48282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0"/>
          <p:cNvSpPr txBox="1"/>
          <p:nvPr/>
        </p:nvSpPr>
        <p:spPr>
          <a:xfrm>
            <a:off x="323850" y="4321250"/>
            <a:ext cx="52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Lexend Light"/>
                <a:ea typeface="Lexend Light"/>
                <a:cs typeface="Lexend Light"/>
                <a:sym typeface="Lexend Light"/>
              </a:rPr>
              <a:t>Unit:</a:t>
            </a:r>
            <a:endParaRPr sz="1800"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9000" y="73800"/>
            <a:ext cx="6600600" cy="8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Lexend"/>
              <a:buNone/>
              <a:defRPr sz="22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Medium"/>
              <a:buNone/>
              <a:defRPr sz="2800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Medium"/>
              <a:buNone/>
              <a:defRPr sz="2800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Medium"/>
              <a:buNone/>
              <a:defRPr sz="2800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Medium"/>
              <a:buNone/>
              <a:defRPr sz="2800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Medium"/>
              <a:buNone/>
              <a:defRPr sz="2800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Medium"/>
              <a:buNone/>
              <a:defRPr sz="2800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Medium"/>
              <a:buNone/>
              <a:defRPr sz="2800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Medium"/>
              <a:buNone/>
              <a:defRPr sz="2800">
                <a:solidFill>
                  <a:schemeClr val="dk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9000" y="523400"/>
            <a:ext cx="8226000" cy="31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Lexend"/>
              <a:buChar char="●"/>
              <a:defRPr sz="2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61950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exend"/>
              <a:buChar char="–"/>
              <a:defRPr sz="21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55600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"/>
              <a:buChar char="–"/>
              <a:defRPr sz="2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49250" rtl="0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exend"/>
              <a:buChar char="–"/>
              <a:defRPr sz="19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42900" rtl="0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"/>
              <a:buChar char="–"/>
              <a:defRPr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42900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"/>
              <a:buChar char="–"/>
              <a:defRPr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42900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"/>
              <a:buChar char="–"/>
              <a:defRPr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42900" rtl="0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"/>
              <a:buChar char="–"/>
              <a:defRPr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42900" rtl="0">
              <a:lnSpc>
                <a:spcPct val="130000"/>
              </a:lnSpc>
              <a:spcBef>
                <a:spcPts val="400"/>
              </a:spcBef>
              <a:spcAft>
                <a:spcPts val="200"/>
              </a:spcAft>
              <a:buClr>
                <a:schemeClr val="dk1"/>
              </a:buClr>
              <a:buSzPts val="1800"/>
              <a:buFont typeface="Kalam"/>
              <a:buChar char="–"/>
              <a:defRPr sz="18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9pPr>
          </a:lstStyle>
          <a:p>
            <a:endParaRPr/>
          </a:p>
        </p:txBody>
      </p:sp>
      <p:pic>
        <p:nvPicPr>
          <p:cNvPr id="8" name="Google Shape;8;p1"/>
          <p:cNvPicPr preferRelativeResize="0"/>
          <p:nvPr/>
        </p:nvPicPr>
        <p:blipFill>
          <a:blip r:embed="rId73">
            <a:alphaModFix/>
          </a:blip>
          <a:stretch>
            <a:fillRect/>
          </a:stretch>
        </p:blipFill>
        <p:spPr>
          <a:xfrm>
            <a:off x="8524129" y="4430050"/>
            <a:ext cx="234000" cy="31824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  <p:sldLayoutId id="2147483709" r:id="rId62"/>
    <p:sldLayoutId id="2147483710" r:id="rId63"/>
    <p:sldLayoutId id="2147483711" r:id="rId64"/>
    <p:sldLayoutId id="2147483712" r:id="rId65"/>
    <p:sldLayoutId id="2147483713" r:id="rId66"/>
    <p:sldLayoutId id="2147483714" r:id="rId67"/>
    <p:sldLayoutId id="2147483715" r:id="rId68"/>
    <p:sldLayoutId id="2147483716" r:id="rId69"/>
    <p:sldLayoutId id="2147483717" r:id="rId70"/>
    <p:sldLayoutId id="2147483718" r:id="rId7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04">
          <p15:clr>
            <a:schemeClr val="dk2"/>
          </p15:clr>
        </p15:guide>
        <p15:guide id="2" pos="1819">
          <p15:clr>
            <a:srgbClr val="0000FF"/>
          </p15:clr>
        </p15:guide>
        <p15:guide id="3" orient="horz" pos="340">
          <p15:clr>
            <a:srgbClr val="222222"/>
          </p15:clr>
        </p15:guide>
        <p15:guide id="4" pos="2123">
          <p15:clr>
            <a:srgbClr val="0000FF"/>
          </p15:clr>
        </p15:guide>
        <p15:guide id="5" pos="2880">
          <p15:clr>
            <a:srgbClr val="EA4335"/>
          </p15:clr>
        </p15:guide>
        <p15:guide id="6" pos="3637">
          <p15:clr>
            <a:srgbClr val="0000FF"/>
          </p15:clr>
        </p15:guide>
        <p15:guide id="7" pos="3941">
          <p15:clr>
            <a:srgbClr val="0000FF"/>
          </p15:clr>
        </p15:guide>
        <p15:guide id="8" pos="5556">
          <p15:clr>
            <a:srgbClr val="222222"/>
          </p15:clr>
        </p15:guide>
        <p15:guide id="9" pos="1061">
          <p15:clr>
            <a:srgbClr val="9AA0A6"/>
          </p15:clr>
        </p15:guide>
        <p15:guide id="10" pos="4699">
          <p15:clr>
            <a:srgbClr val="9AA0A6"/>
          </p15:clr>
        </p15:guide>
        <p15:guide id="11" orient="horz" pos="680">
          <p15:clr>
            <a:srgbClr val="B7B7B7"/>
          </p15:clr>
        </p15:guide>
        <p15:guide id="12" orient="horz" pos="1020">
          <p15:clr>
            <a:srgbClr val="B7B7B7"/>
          </p15:clr>
        </p15:guide>
        <p15:guide id="13" orient="horz" pos="1361">
          <p15:clr>
            <a:srgbClr val="B7B7B7"/>
          </p15:clr>
        </p15:guide>
        <p15:guide id="14" orient="horz" pos="1701">
          <p15:clr>
            <a:srgbClr val="B7B7B7"/>
          </p15:clr>
        </p15:guide>
        <p15:guide id="15" orient="horz" pos="2041">
          <p15:clr>
            <a:srgbClr val="B7B7B7"/>
          </p15:clr>
        </p15:guide>
        <p15:guide id="16" orient="horz" pos="2381">
          <p15:clr>
            <a:srgbClr val="B7B7B7"/>
          </p15:clr>
        </p15:guide>
        <p15:guide id="17" orient="horz" pos="3036">
          <p15:clr>
            <a:srgbClr val="000000"/>
          </p15:clr>
        </p15:guide>
        <p15:guide id="18" pos="2721">
          <p15:clr>
            <a:schemeClr val="dk1"/>
          </p15:clr>
        </p15:guide>
        <p15:guide id="19" pos="3039">
          <p15:clr>
            <a:schemeClr val="dk1"/>
          </p15:clr>
        </p15:guide>
        <p15:guide id="20" orient="horz" pos="510">
          <p15:clr>
            <a:srgbClr val="B7B7B7"/>
          </p15:clr>
        </p15:guide>
        <p15:guide id="21" orient="horz" pos="1620">
          <p15:clr>
            <a:srgbClr val="EA4335"/>
          </p15:clr>
        </p15:guide>
        <p15:guide id="22" orient="horz" pos="2721">
          <p15:clr>
            <a:srgbClr val="B7B7B7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2.jp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5.jpg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0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thenational.academy/using-oaks-new-teaching-resources?utm_campaign=OakSlideDeck&amp;utm_medium=document&amp;utm_source=guid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73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74.jp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76.jp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77.jp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6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7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8.png"/><Relationship Id="rId5" Type="http://schemas.openxmlformats.org/officeDocument/2006/relationships/image" Target="../media/image72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8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2.png"/><Relationship Id="rId5" Type="http://schemas.openxmlformats.org/officeDocument/2006/relationships/image" Target="../media/image78.png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86.png"/><Relationship Id="rId5" Type="http://schemas.openxmlformats.org/officeDocument/2006/relationships/image" Target="../media/image61.png"/><Relationship Id="rId4" Type="http://schemas.openxmlformats.org/officeDocument/2006/relationships/image" Target="../media/image8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89.jpg"/><Relationship Id="rId5" Type="http://schemas.openxmlformats.org/officeDocument/2006/relationships/image" Target="../media/image88.jpg"/><Relationship Id="rId4" Type="http://schemas.openxmlformats.org/officeDocument/2006/relationships/image" Target="../media/image7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7" Type="http://schemas.openxmlformats.org/officeDocument/2006/relationships/image" Target="../media/image8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61.png"/><Relationship Id="rId5" Type="http://schemas.openxmlformats.org/officeDocument/2006/relationships/image" Target="../media/image88.jpg"/><Relationship Id="rId4" Type="http://schemas.openxmlformats.org/officeDocument/2006/relationships/image" Target="../media/image7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72.png"/><Relationship Id="rId5" Type="http://schemas.openxmlformats.org/officeDocument/2006/relationships/image" Target="../media/image59.png"/><Relationship Id="rId4" Type="http://schemas.openxmlformats.org/officeDocument/2006/relationships/image" Target="../media/image9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69.png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ionalarchives.gov.uk/doc/open-government-licence/version/3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94.png"/><Relationship Id="rId4" Type="http://schemas.openxmlformats.org/officeDocument/2006/relationships/hyperlink" Target="https://www.thenational.academy/legal/terms-and-conditions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73"/>
          <p:cNvSpPr txBox="1">
            <a:spLocks noGrp="1"/>
          </p:cNvSpPr>
          <p:nvPr>
            <p:ph type="ctrTitle"/>
          </p:nvPr>
        </p:nvSpPr>
        <p:spPr>
          <a:xfrm>
            <a:off x="323850" y="810000"/>
            <a:ext cx="5502000" cy="274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Signs of winter</a:t>
            </a:r>
            <a:endParaRPr/>
          </a:p>
        </p:txBody>
      </p:sp>
      <p:sp>
        <p:nvSpPr>
          <p:cNvPr id="868" name="Google Shape;868;p73"/>
          <p:cNvSpPr txBox="1">
            <a:spLocks noGrp="1"/>
          </p:cNvSpPr>
          <p:nvPr>
            <p:ph type="subTitle" idx="1"/>
          </p:nvPr>
        </p:nvSpPr>
        <p:spPr>
          <a:xfrm>
            <a:off x="890225" y="4327975"/>
            <a:ext cx="5792700" cy="669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Seasonal changes: autumn and winter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5" name="Google Shape;965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4100" y="1278275"/>
            <a:ext cx="2014799" cy="12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6" name="Google Shape;966;p82"/>
          <p:cNvSpPr txBox="1">
            <a:spLocks noGrp="1"/>
          </p:cNvSpPr>
          <p:nvPr>
            <p:ph type="title"/>
          </p:nvPr>
        </p:nvSpPr>
        <p:spPr>
          <a:xfrm>
            <a:off x="324000" y="0"/>
            <a:ext cx="7885200" cy="61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Winter</a:t>
            </a:r>
            <a:endParaRPr/>
          </a:p>
        </p:txBody>
      </p:sp>
      <p:sp>
        <p:nvSpPr>
          <p:cNvPr id="967" name="Google Shape;967;p82"/>
          <p:cNvSpPr txBox="1">
            <a:spLocks noGrp="1"/>
          </p:cNvSpPr>
          <p:nvPr>
            <p:ph type="body" idx="1"/>
          </p:nvPr>
        </p:nvSpPr>
        <p:spPr>
          <a:xfrm>
            <a:off x="324000" y="759300"/>
            <a:ext cx="7135200" cy="47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/>
              <a:t>A year can be split into four different </a:t>
            </a:r>
            <a:r>
              <a:rPr lang="en-GB" b="1"/>
              <a:t>seasons</a:t>
            </a:r>
            <a:r>
              <a:rPr lang="en-GB"/>
              <a:t>.</a:t>
            </a:r>
            <a:endParaRPr/>
          </a:p>
        </p:txBody>
      </p:sp>
      <p:pic>
        <p:nvPicPr>
          <p:cNvPr id="968" name="Google Shape;968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446987" y="2477025"/>
            <a:ext cx="669784" cy="1973829"/>
          </a:xfrm>
          <a:prstGeom prst="rect">
            <a:avLst/>
          </a:prstGeom>
          <a:noFill/>
          <a:ln>
            <a:noFill/>
          </a:ln>
        </p:spPr>
      </p:pic>
      <p:sp>
        <p:nvSpPr>
          <p:cNvPr id="969" name="Google Shape;969;p82"/>
          <p:cNvSpPr txBox="1"/>
          <p:nvPr/>
        </p:nvSpPr>
        <p:spPr>
          <a:xfrm>
            <a:off x="334862" y="4421412"/>
            <a:ext cx="10161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Laura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70" name="Google Shape;970;p82"/>
          <p:cNvSpPr txBox="1"/>
          <p:nvPr/>
        </p:nvSpPr>
        <p:spPr>
          <a:xfrm>
            <a:off x="975800" y="1278275"/>
            <a:ext cx="1911300" cy="10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Do you know the names of any seasons?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971" name="Google Shape;971;p8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72875" y="1128775"/>
            <a:ext cx="4558224" cy="2910674"/>
          </a:xfrm>
          <a:prstGeom prst="rect">
            <a:avLst/>
          </a:prstGeom>
          <a:noFill/>
          <a:ln>
            <a:noFill/>
          </a:ln>
        </p:spPr>
      </p:pic>
      <p:sp>
        <p:nvSpPr>
          <p:cNvPr id="972" name="Google Shape;972;p82"/>
          <p:cNvSpPr txBox="1"/>
          <p:nvPr/>
        </p:nvSpPr>
        <p:spPr>
          <a:xfrm>
            <a:off x="2996775" y="3917300"/>
            <a:ext cx="21672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four seasons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7" name="Google Shape;977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3993025" y="1218350"/>
            <a:ext cx="3794478" cy="2801176"/>
          </a:xfrm>
          <a:prstGeom prst="rect">
            <a:avLst/>
          </a:prstGeom>
          <a:noFill/>
          <a:ln>
            <a:noFill/>
          </a:ln>
        </p:spPr>
      </p:pic>
      <p:sp>
        <p:nvSpPr>
          <p:cNvPr id="978" name="Google Shape;978;p83"/>
          <p:cNvSpPr txBox="1">
            <a:spLocks noGrp="1"/>
          </p:cNvSpPr>
          <p:nvPr>
            <p:ph type="title"/>
          </p:nvPr>
        </p:nvSpPr>
        <p:spPr>
          <a:xfrm>
            <a:off x="324000" y="0"/>
            <a:ext cx="7885200" cy="61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Winter</a:t>
            </a:r>
            <a:endParaRPr/>
          </a:p>
        </p:txBody>
      </p:sp>
      <p:pic>
        <p:nvPicPr>
          <p:cNvPr id="979" name="Google Shape;979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36938" y="3341688"/>
            <a:ext cx="788349" cy="876623"/>
          </a:xfrm>
          <a:prstGeom prst="rect">
            <a:avLst/>
          </a:prstGeom>
          <a:noFill/>
          <a:ln>
            <a:noFill/>
          </a:ln>
        </p:spPr>
      </p:pic>
      <p:sp>
        <p:nvSpPr>
          <p:cNvPr id="980" name="Google Shape;980;p83"/>
          <p:cNvSpPr txBox="1"/>
          <p:nvPr/>
        </p:nvSpPr>
        <p:spPr>
          <a:xfrm>
            <a:off x="7676150" y="4142100"/>
            <a:ext cx="788400" cy="3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Alex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81" name="Google Shape;981;p83"/>
          <p:cNvSpPr txBox="1"/>
          <p:nvPr/>
        </p:nvSpPr>
        <p:spPr>
          <a:xfrm>
            <a:off x="4080625" y="1233600"/>
            <a:ext cx="3629700" cy="22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I know that autumn is one of the </a:t>
            </a:r>
            <a:r>
              <a:rPr lang="en-GB" sz="18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seasons</a:t>
            </a: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. That’s when leaves on some trees change colour. Also, some trees start to lose their leaves and the weather often becomes colder and wetter.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982" name="Google Shape;982;p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4000" y="1339825"/>
            <a:ext cx="3503802" cy="2334947"/>
          </a:xfrm>
          <a:prstGeom prst="rect">
            <a:avLst/>
          </a:prstGeom>
          <a:noFill/>
          <a:ln>
            <a:noFill/>
          </a:ln>
        </p:spPr>
      </p:pic>
      <p:sp>
        <p:nvSpPr>
          <p:cNvPr id="983" name="Google Shape;983;p83"/>
          <p:cNvSpPr txBox="1"/>
          <p:nvPr/>
        </p:nvSpPr>
        <p:spPr>
          <a:xfrm>
            <a:off x="325612" y="3674225"/>
            <a:ext cx="1159800" cy="3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autumn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84"/>
          <p:cNvSpPr txBox="1">
            <a:spLocks noGrp="1"/>
          </p:cNvSpPr>
          <p:nvPr>
            <p:ph type="title"/>
          </p:nvPr>
        </p:nvSpPr>
        <p:spPr>
          <a:xfrm>
            <a:off x="324000" y="0"/>
            <a:ext cx="7885200" cy="61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Winter</a:t>
            </a:r>
            <a:endParaRPr/>
          </a:p>
        </p:txBody>
      </p:sp>
      <p:sp>
        <p:nvSpPr>
          <p:cNvPr id="989" name="Google Shape;989;p84"/>
          <p:cNvSpPr txBox="1">
            <a:spLocks noGrp="1"/>
          </p:cNvSpPr>
          <p:nvPr>
            <p:ph type="body" idx="1"/>
          </p:nvPr>
        </p:nvSpPr>
        <p:spPr>
          <a:xfrm>
            <a:off x="324000" y="759300"/>
            <a:ext cx="7135200" cy="45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/>
              <a:t>The other seasons are:</a:t>
            </a:r>
            <a:endParaRPr/>
          </a:p>
        </p:txBody>
      </p:sp>
      <p:sp>
        <p:nvSpPr>
          <p:cNvPr id="990" name="Google Shape;990;p84"/>
          <p:cNvSpPr txBox="1"/>
          <p:nvPr/>
        </p:nvSpPr>
        <p:spPr>
          <a:xfrm>
            <a:off x="248275" y="3441725"/>
            <a:ext cx="992100" cy="4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winter</a:t>
            </a:r>
            <a:endParaRPr sz="2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91" name="Google Shape;991;p84"/>
          <p:cNvSpPr txBox="1"/>
          <p:nvPr/>
        </p:nvSpPr>
        <p:spPr>
          <a:xfrm>
            <a:off x="6171488" y="3441713"/>
            <a:ext cx="1153500" cy="4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summer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92" name="Google Shape;992;p84"/>
          <p:cNvSpPr txBox="1"/>
          <p:nvPr/>
        </p:nvSpPr>
        <p:spPr>
          <a:xfrm>
            <a:off x="3213962" y="3429725"/>
            <a:ext cx="1358400" cy="4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spring</a:t>
            </a:r>
            <a:endParaRPr sz="2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993" name="Google Shape;993;p84"/>
          <p:cNvPicPr preferRelativeResize="0"/>
          <p:nvPr/>
        </p:nvPicPr>
        <p:blipFill rotWithShape="1">
          <a:blip r:embed="rId3">
            <a:alphaModFix/>
          </a:blip>
          <a:srcRect r="18420"/>
          <a:stretch/>
        </p:blipFill>
        <p:spPr>
          <a:xfrm>
            <a:off x="3287550" y="1619988"/>
            <a:ext cx="2563200" cy="193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Google Shape;994;p84"/>
          <p:cNvPicPr preferRelativeResize="0"/>
          <p:nvPr/>
        </p:nvPicPr>
        <p:blipFill rotWithShape="1">
          <a:blip r:embed="rId4">
            <a:alphaModFix/>
          </a:blip>
          <a:srcRect r="11785"/>
          <a:stretch/>
        </p:blipFill>
        <p:spPr>
          <a:xfrm>
            <a:off x="6256800" y="1619988"/>
            <a:ext cx="2563200" cy="1936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5" name="Google Shape;995;p84"/>
          <p:cNvPicPr preferRelativeResize="0"/>
          <p:nvPr/>
        </p:nvPicPr>
        <p:blipFill rotWithShape="1">
          <a:blip r:embed="rId5">
            <a:alphaModFix/>
          </a:blip>
          <a:srcRect r="24179"/>
          <a:stretch/>
        </p:blipFill>
        <p:spPr>
          <a:xfrm>
            <a:off x="330000" y="1620000"/>
            <a:ext cx="2617706" cy="1936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85"/>
          <p:cNvSpPr txBox="1">
            <a:spLocks noGrp="1"/>
          </p:cNvSpPr>
          <p:nvPr>
            <p:ph type="title"/>
          </p:nvPr>
        </p:nvSpPr>
        <p:spPr>
          <a:xfrm>
            <a:off x="324000" y="0"/>
            <a:ext cx="7885200" cy="61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Winter</a:t>
            </a:r>
            <a:endParaRPr/>
          </a:p>
        </p:txBody>
      </p:sp>
      <p:sp>
        <p:nvSpPr>
          <p:cNvPr id="1001" name="Google Shape;1001;p85"/>
          <p:cNvSpPr txBox="1">
            <a:spLocks noGrp="1"/>
          </p:cNvSpPr>
          <p:nvPr>
            <p:ph type="body" idx="1"/>
          </p:nvPr>
        </p:nvSpPr>
        <p:spPr>
          <a:xfrm>
            <a:off x="324000" y="759300"/>
            <a:ext cx="4975800" cy="471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Who do you agree with?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800"/>
          </a:p>
        </p:txBody>
      </p:sp>
      <p:pic>
        <p:nvPicPr>
          <p:cNvPr id="1002" name="Google Shape;1002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2375" y="1431950"/>
            <a:ext cx="2225699" cy="13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5595352" y="1181275"/>
            <a:ext cx="2661573" cy="149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3332398" y="2539100"/>
            <a:ext cx="2311827" cy="161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2946" y="3443826"/>
            <a:ext cx="710333" cy="99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5212" y="2530976"/>
            <a:ext cx="815375" cy="814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9700" y="2870025"/>
            <a:ext cx="788350" cy="871162"/>
          </a:xfrm>
          <a:prstGeom prst="rect">
            <a:avLst/>
          </a:prstGeom>
          <a:noFill/>
          <a:ln>
            <a:noFill/>
          </a:ln>
        </p:spPr>
      </p:pic>
      <p:sp>
        <p:nvSpPr>
          <p:cNvPr id="1008" name="Google Shape;1008;p85"/>
          <p:cNvSpPr txBox="1"/>
          <p:nvPr/>
        </p:nvSpPr>
        <p:spPr>
          <a:xfrm>
            <a:off x="417300" y="3628662"/>
            <a:ext cx="9462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Sam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09" name="Google Shape;1009;p85"/>
          <p:cNvSpPr txBox="1"/>
          <p:nvPr/>
        </p:nvSpPr>
        <p:spPr>
          <a:xfrm>
            <a:off x="5575613" y="4389763"/>
            <a:ext cx="11529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Andeep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10" name="Google Shape;1010;p85"/>
          <p:cNvSpPr txBox="1"/>
          <p:nvPr/>
        </p:nvSpPr>
        <p:spPr>
          <a:xfrm>
            <a:off x="7880137" y="3231713"/>
            <a:ext cx="9462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Lucas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11" name="Google Shape;1011;p85"/>
          <p:cNvSpPr txBox="1"/>
          <p:nvPr/>
        </p:nvSpPr>
        <p:spPr>
          <a:xfrm>
            <a:off x="3369600" y="2539100"/>
            <a:ext cx="2225700" cy="13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The four seasons are Thursday, Friday, Saturday and Sunday.</a:t>
            </a:r>
            <a:endParaRPr sz="2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12" name="Google Shape;1012;p85"/>
          <p:cNvSpPr txBox="1"/>
          <p:nvPr/>
        </p:nvSpPr>
        <p:spPr>
          <a:xfrm>
            <a:off x="966225" y="1431950"/>
            <a:ext cx="2059500" cy="11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The four seasons are March, April, May and June. </a:t>
            </a:r>
            <a:endParaRPr sz="2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13" name="Google Shape;1013;p85"/>
          <p:cNvSpPr txBox="1"/>
          <p:nvPr/>
        </p:nvSpPr>
        <p:spPr>
          <a:xfrm>
            <a:off x="5644225" y="1172825"/>
            <a:ext cx="2368500" cy="12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The four seasons are autumn, winter, spring and summer. </a:t>
            </a:r>
            <a:endParaRPr sz="2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014" name="Google Shape;1014;p8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13196" y="1991525"/>
            <a:ext cx="396000" cy="41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86"/>
          <p:cNvSpPr txBox="1">
            <a:spLocks noGrp="1"/>
          </p:cNvSpPr>
          <p:nvPr>
            <p:ph type="title"/>
          </p:nvPr>
        </p:nvSpPr>
        <p:spPr>
          <a:xfrm>
            <a:off x="324000" y="0"/>
            <a:ext cx="7885200" cy="61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Winter</a:t>
            </a:r>
            <a:endParaRPr/>
          </a:p>
        </p:txBody>
      </p:sp>
      <p:sp>
        <p:nvSpPr>
          <p:cNvPr id="1020" name="Google Shape;1020;p86"/>
          <p:cNvSpPr txBox="1">
            <a:spLocks noGrp="1"/>
          </p:cNvSpPr>
          <p:nvPr>
            <p:ph type="body" idx="1"/>
          </p:nvPr>
        </p:nvSpPr>
        <p:spPr>
          <a:xfrm>
            <a:off x="324000" y="759300"/>
            <a:ext cx="7135200" cy="45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Do you know which season Aisha’s birthday is in?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/>
          </a:p>
        </p:txBody>
      </p:sp>
      <p:pic>
        <p:nvPicPr>
          <p:cNvPr id="1021" name="Google Shape;1021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259" y="2538087"/>
            <a:ext cx="517399" cy="1973831"/>
          </a:xfrm>
          <a:prstGeom prst="rect">
            <a:avLst/>
          </a:prstGeom>
          <a:noFill/>
          <a:ln>
            <a:noFill/>
          </a:ln>
        </p:spPr>
      </p:pic>
      <p:sp>
        <p:nvSpPr>
          <p:cNvPr id="1022" name="Google Shape;1022;p86"/>
          <p:cNvSpPr txBox="1"/>
          <p:nvPr/>
        </p:nvSpPr>
        <p:spPr>
          <a:xfrm>
            <a:off x="280050" y="4436563"/>
            <a:ext cx="8394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Aisha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023" name="Google Shape;1023;p86"/>
          <p:cNvPicPr preferRelativeResize="0"/>
          <p:nvPr/>
        </p:nvPicPr>
        <p:blipFill rotWithShape="1">
          <a:blip r:embed="rId4">
            <a:alphaModFix/>
          </a:blip>
          <a:srcRect l="84373" b="21346"/>
          <a:stretch/>
        </p:blipFill>
        <p:spPr>
          <a:xfrm>
            <a:off x="479625" y="2039988"/>
            <a:ext cx="517400" cy="596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4" name="Google Shape;1024;p86"/>
          <p:cNvSpPr txBox="1"/>
          <p:nvPr/>
        </p:nvSpPr>
        <p:spPr>
          <a:xfrm>
            <a:off x="1623025" y="4344750"/>
            <a:ext cx="4105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Aisha’s birthday is in </a:t>
            </a:r>
            <a:r>
              <a:rPr lang="en-GB" sz="22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winter</a:t>
            </a:r>
            <a:r>
              <a:rPr lang="en-GB" sz="2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.</a:t>
            </a:r>
            <a:endParaRPr sz="2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025" name="Google Shape;1025;p86"/>
          <p:cNvPicPr preferRelativeResize="0"/>
          <p:nvPr/>
        </p:nvPicPr>
        <p:blipFill rotWithShape="1">
          <a:blip r:embed="rId5">
            <a:alphaModFix/>
          </a:blip>
          <a:srcRect t="15376"/>
          <a:stretch/>
        </p:blipFill>
        <p:spPr>
          <a:xfrm>
            <a:off x="2926238" y="1215900"/>
            <a:ext cx="4832419" cy="28848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6" name="Google Shape;1026;p86"/>
          <p:cNvSpPr txBox="1"/>
          <p:nvPr/>
        </p:nvSpPr>
        <p:spPr>
          <a:xfrm>
            <a:off x="2775762" y="4008976"/>
            <a:ext cx="12363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calendar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27" name="Google Shape;1027;p86"/>
          <p:cNvSpPr/>
          <p:nvPr/>
        </p:nvSpPr>
        <p:spPr>
          <a:xfrm>
            <a:off x="2716749" y="1140589"/>
            <a:ext cx="1422300" cy="1080000"/>
          </a:xfrm>
          <a:prstGeom prst="ellipse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28" name="Google Shape;1028;p86"/>
          <p:cNvSpPr txBox="1"/>
          <p:nvPr/>
        </p:nvSpPr>
        <p:spPr>
          <a:xfrm>
            <a:off x="783250" y="1139825"/>
            <a:ext cx="1422300" cy="6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Aisha’s birthday month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cxnSp>
        <p:nvCxnSpPr>
          <p:cNvPr id="1029" name="Google Shape;1029;p86"/>
          <p:cNvCxnSpPr>
            <a:endCxn id="1027" idx="2"/>
          </p:cNvCxnSpPr>
          <p:nvPr/>
        </p:nvCxnSpPr>
        <p:spPr>
          <a:xfrm>
            <a:off x="1882449" y="1536289"/>
            <a:ext cx="834300" cy="14430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87"/>
          <p:cNvSpPr txBox="1">
            <a:spLocks noGrp="1"/>
          </p:cNvSpPr>
          <p:nvPr>
            <p:ph type="title"/>
          </p:nvPr>
        </p:nvSpPr>
        <p:spPr>
          <a:xfrm>
            <a:off x="324000" y="0"/>
            <a:ext cx="7885200" cy="61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Winter</a:t>
            </a:r>
            <a:endParaRPr/>
          </a:p>
        </p:txBody>
      </p:sp>
      <p:sp>
        <p:nvSpPr>
          <p:cNvPr id="1035" name="Google Shape;1035;p87"/>
          <p:cNvSpPr txBox="1">
            <a:spLocks noGrp="1"/>
          </p:cNvSpPr>
          <p:nvPr>
            <p:ph type="body" idx="1"/>
          </p:nvPr>
        </p:nvSpPr>
        <p:spPr>
          <a:xfrm>
            <a:off x="324000" y="759300"/>
            <a:ext cx="7135200" cy="792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The </a:t>
            </a:r>
            <a:r>
              <a:rPr lang="en-GB" b="1"/>
              <a:t>season </a:t>
            </a:r>
            <a:r>
              <a:rPr lang="en-GB"/>
              <a:t>of </a:t>
            </a:r>
            <a:r>
              <a:rPr lang="en-GB" b="1"/>
              <a:t>winter </a:t>
            </a:r>
            <a:r>
              <a:rPr lang="en-GB"/>
              <a:t>occurs in December, January and February.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/>
          </a:p>
        </p:txBody>
      </p:sp>
      <p:pic>
        <p:nvPicPr>
          <p:cNvPr id="1036" name="Google Shape;1036;p87"/>
          <p:cNvPicPr preferRelativeResize="0"/>
          <p:nvPr/>
        </p:nvPicPr>
        <p:blipFill rotWithShape="1">
          <a:blip r:embed="rId3">
            <a:alphaModFix/>
          </a:blip>
          <a:srcRect t="15376"/>
          <a:stretch/>
        </p:blipFill>
        <p:spPr>
          <a:xfrm>
            <a:off x="1783238" y="1673100"/>
            <a:ext cx="4832419" cy="28848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7" name="Google Shape;1037;p87"/>
          <p:cNvSpPr txBox="1"/>
          <p:nvPr/>
        </p:nvSpPr>
        <p:spPr>
          <a:xfrm>
            <a:off x="1632762" y="4466176"/>
            <a:ext cx="12363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calendar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38" name="Google Shape;1038;p87"/>
          <p:cNvSpPr/>
          <p:nvPr/>
        </p:nvSpPr>
        <p:spPr>
          <a:xfrm>
            <a:off x="1680362" y="1597800"/>
            <a:ext cx="1219200" cy="1080000"/>
          </a:xfrm>
          <a:prstGeom prst="ellipse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39" name="Google Shape;1039;p87"/>
          <p:cNvSpPr/>
          <p:nvPr/>
        </p:nvSpPr>
        <p:spPr>
          <a:xfrm>
            <a:off x="2960500" y="1597800"/>
            <a:ext cx="1219200" cy="1080000"/>
          </a:xfrm>
          <a:prstGeom prst="ellipse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40" name="Google Shape;1040;p87"/>
          <p:cNvSpPr/>
          <p:nvPr/>
        </p:nvSpPr>
        <p:spPr>
          <a:xfrm>
            <a:off x="5478625" y="3681675"/>
            <a:ext cx="1272900" cy="1107600"/>
          </a:xfrm>
          <a:prstGeom prst="ellipse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88"/>
          <p:cNvSpPr txBox="1">
            <a:spLocks noGrp="1"/>
          </p:cNvSpPr>
          <p:nvPr>
            <p:ph type="title" idx="2"/>
          </p:nvPr>
        </p:nvSpPr>
        <p:spPr>
          <a:xfrm>
            <a:off x="324000" y="0"/>
            <a:ext cx="7885200" cy="61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Winter</a:t>
            </a:r>
            <a:endParaRPr/>
          </a:p>
        </p:txBody>
      </p:sp>
      <p:sp>
        <p:nvSpPr>
          <p:cNvPr id="1046" name="Google Shape;1046;p88"/>
          <p:cNvSpPr txBox="1">
            <a:spLocks noGrp="1"/>
          </p:cNvSpPr>
          <p:nvPr>
            <p:ph type="subTitle" idx="1"/>
          </p:nvPr>
        </p:nvSpPr>
        <p:spPr>
          <a:xfrm>
            <a:off x="1034425" y="1837775"/>
            <a:ext cx="7506600" cy="324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September, October and November.</a:t>
            </a:r>
            <a:endParaRPr/>
          </a:p>
        </p:txBody>
      </p:sp>
      <p:sp>
        <p:nvSpPr>
          <p:cNvPr id="1047" name="Google Shape;1047;p88"/>
          <p:cNvSpPr txBox="1">
            <a:spLocks noGrp="1"/>
          </p:cNvSpPr>
          <p:nvPr>
            <p:ph type="title"/>
          </p:nvPr>
        </p:nvSpPr>
        <p:spPr>
          <a:xfrm>
            <a:off x="324000" y="748775"/>
            <a:ext cx="7093500" cy="4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When is the season of winter?</a:t>
            </a:r>
            <a:endParaRPr/>
          </a:p>
        </p:txBody>
      </p:sp>
      <p:sp>
        <p:nvSpPr>
          <p:cNvPr id="1048" name="Google Shape;1048;p88"/>
          <p:cNvSpPr txBox="1">
            <a:spLocks noGrp="1"/>
          </p:cNvSpPr>
          <p:nvPr>
            <p:ph type="subTitle" idx="3"/>
          </p:nvPr>
        </p:nvSpPr>
        <p:spPr>
          <a:xfrm>
            <a:off x="1034425" y="2794247"/>
            <a:ext cx="7506600" cy="389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December, January and February.</a:t>
            </a:r>
            <a:endParaRPr/>
          </a:p>
        </p:txBody>
      </p:sp>
      <p:sp>
        <p:nvSpPr>
          <p:cNvPr id="1049" name="Google Shape;1049;p88"/>
          <p:cNvSpPr txBox="1">
            <a:spLocks noGrp="1"/>
          </p:cNvSpPr>
          <p:nvPr>
            <p:ph type="subTitle" idx="4"/>
          </p:nvPr>
        </p:nvSpPr>
        <p:spPr>
          <a:xfrm>
            <a:off x="1034425" y="3766975"/>
            <a:ext cx="7300500" cy="324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March, April and May.</a:t>
            </a:r>
            <a:endParaRPr/>
          </a:p>
        </p:txBody>
      </p:sp>
      <p:pic>
        <p:nvPicPr>
          <p:cNvPr id="1050" name="Google Shape;1050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9533" y="2721762"/>
            <a:ext cx="396000" cy="41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89"/>
          <p:cNvSpPr txBox="1">
            <a:spLocks noGrp="1"/>
          </p:cNvSpPr>
          <p:nvPr>
            <p:ph type="title"/>
          </p:nvPr>
        </p:nvSpPr>
        <p:spPr>
          <a:xfrm>
            <a:off x="1479300" y="39650"/>
            <a:ext cx="6855300" cy="382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Winter</a:t>
            </a:r>
            <a:endParaRPr/>
          </a:p>
        </p:txBody>
      </p:sp>
      <p:sp>
        <p:nvSpPr>
          <p:cNvPr id="1056" name="Google Shape;1056;p89"/>
          <p:cNvSpPr txBox="1">
            <a:spLocks noGrp="1"/>
          </p:cNvSpPr>
          <p:nvPr>
            <p:ph type="body" idx="1"/>
          </p:nvPr>
        </p:nvSpPr>
        <p:spPr>
          <a:xfrm>
            <a:off x="324000" y="759300"/>
            <a:ext cx="8237700" cy="8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/>
              <a:t>Create a birthday display. Write your name and birthday on a strip of card. Who has a birthday in the season of winter?</a:t>
            </a:r>
            <a:endParaRPr/>
          </a:p>
        </p:txBody>
      </p:sp>
      <p:graphicFrame>
        <p:nvGraphicFramePr>
          <p:cNvPr id="1057" name="Google Shape;1057;p89"/>
          <p:cNvGraphicFramePr/>
          <p:nvPr/>
        </p:nvGraphicFramePr>
        <p:xfrm>
          <a:off x="324000" y="1657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{CB135058-AEBD-459E-B485-82B306F25B60}</a:tableStyleId>
              </a:tblPr>
              <a:tblGrid>
                <a:gridCol w="42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September, October and November</a:t>
                      </a:r>
                      <a:endParaRPr sz="1800">
                        <a:solidFill>
                          <a:schemeClr val="dk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lt1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December, January and February</a:t>
                      </a:r>
                      <a:endParaRPr sz="1800">
                        <a:solidFill>
                          <a:schemeClr val="lt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91425" marR="91425" marT="91425" marB="91425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March, April and May</a:t>
                      </a:r>
                      <a:endParaRPr sz="1800">
                        <a:solidFill>
                          <a:schemeClr val="dk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91425" marR="91425" marT="91425" marB="91425"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June, July and August</a:t>
                      </a:r>
                      <a:endParaRPr sz="1800">
                        <a:solidFill>
                          <a:schemeClr val="dk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91425" marR="91425" marT="91425" marB="91425"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90"/>
          <p:cNvSpPr txBox="1">
            <a:spLocks noGrp="1"/>
          </p:cNvSpPr>
          <p:nvPr>
            <p:ph type="title"/>
          </p:nvPr>
        </p:nvSpPr>
        <p:spPr>
          <a:xfrm>
            <a:off x="1479300" y="39650"/>
            <a:ext cx="6855300" cy="382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Winter</a:t>
            </a:r>
            <a:endParaRPr/>
          </a:p>
        </p:txBody>
      </p:sp>
      <p:sp>
        <p:nvSpPr>
          <p:cNvPr id="1063" name="Google Shape;1063;p90"/>
          <p:cNvSpPr txBox="1">
            <a:spLocks noGrp="1"/>
          </p:cNvSpPr>
          <p:nvPr>
            <p:ph type="body" idx="1"/>
          </p:nvPr>
        </p:nvSpPr>
        <p:spPr>
          <a:xfrm>
            <a:off x="324000" y="759300"/>
            <a:ext cx="8237700" cy="76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Create a birthday display. Who has a birthday in winter?</a:t>
            </a:r>
            <a:endParaRPr/>
          </a:p>
        </p:txBody>
      </p:sp>
      <p:graphicFrame>
        <p:nvGraphicFramePr>
          <p:cNvPr id="1064" name="Google Shape;1064;p90"/>
          <p:cNvGraphicFramePr/>
          <p:nvPr/>
        </p:nvGraphicFramePr>
        <p:xfrm>
          <a:off x="363988" y="1328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{CB135058-AEBD-459E-B485-82B306F25B60}</a:tableStyleId>
              </a:tblPr>
              <a:tblGrid>
                <a:gridCol w="42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2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September, October and November</a:t>
                      </a:r>
                      <a:endParaRPr sz="1800">
                        <a:solidFill>
                          <a:schemeClr val="dk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lt1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December, January and February</a:t>
                      </a:r>
                      <a:endParaRPr sz="1800">
                        <a:solidFill>
                          <a:schemeClr val="lt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solidFill>
                          <a:schemeClr val="lt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solidFill>
                          <a:schemeClr val="lt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solidFill>
                          <a:schemeClr val="lt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91425" marR="91425" marT="91425" marB="91425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9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March, April and May</a:t>
                      </a:r>
                      <a:endParaRPr sz="1800">
                        <a:solidFill>
                          <a:schemeClr val="dk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solidFill>
                          <a:schemeClr val="lt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solidFill>
                          <a:schemeClr val="lt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solidFill>
                          <a:schemeClr val="lt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91425" marR="91425" marT="91425" marB="91425"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June, July and August</a:t>
                      </a:r>
                      <a:endParaRPr sz="1800">
                        <a:solidFill>
                          <a:schemeClr val="dk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65" name="Google Shape;1065;p90"/>
          <p:cNvSpPr/>
          <p:nvPr/>
        </p:nvSpPr>
        <p:spPr>
          <a:xfrm>
            <a:off x="822573" y="1770050"/>
            <a:ext cx="3076500" cy="382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Kalam"/>
                <a:ea typeface="Kalam"/>
                <a:cs typeface="Kalam"/>
                <a:sym typeface="Kalam"/>
              </a:rPr>
              <a:t>Jun, 8th September</a:t>
            </a:r>
            <a:endParaRPr sz="2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066" name="Google Shape;1066;p90"/>
          <p:cNvSpPr/>
          <p:nvPr/>
        </p:nvSpPr>
        <p:spPr>
          <a:xfrm>
            <a:off x="5081525" y="1769925"/>
            <a:ext cx="3088800" cy="382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Kalam"/>
                <a:ea typeface="Kalam"/>
                <a:cs typeface="Kalam"/>
                <a:sym typeface="Kalam"/>
              </a:rPr>
              <a:t>Aisha, 13th January</a:t>
            </a:r>
            <a:endParaRPr sz="2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067" name="Google Shape;1067;p90"/>
          <p:cNvSpPr/>
          <p:nvPr/>
        </p:nvSpPr>
        <p:spPr>
          <a:xfrm>
            <a:off x="809250" y="2227600"/>
            <a:ext cx="3076500" cy="382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Kalam"/>
                <a:ea typeface="Kalam"/>
                <a:cs typeface="Kalam"/>
                <a:sym typeface="Kalam"/>
              </a:rPr>
              <a:t>Laura, 21st November </a:t>
            </a:r>
            <a:endParaRPr sz="2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068" name="Google Shape;1068;p90"/>
          <p:cNvSpPr/>
          <p:nvPr/>
        </p:nvSpPr>
        <p:spPr>
          <a:xfrm>
            <a:off x="5081525" y="2227599"/>
            <a:ext cx="3088800" cy="382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Kalam"/>
                <a:ea typeface="Kalam"/>
                <a:cs typeface="Kalam"/>
                <a:sym typeface="Kalam"/>
              </a:rPr>
              <a:t>Alex, 16th February</a:t>
            </a:r>
            <a:endParaRPr sz="2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069" name="Google Shape;1069;p90"/>
          <p:cNvSpPr/>
          <p:nvPr/>
        </p:nvSpPr>
        <p:spPr>
          <a:xfrm>
            <a:off x="821076" y="3655850"/>
            <a:ext cx="3088800" cy="382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Kalam"/>
                <a:ea typeface="Kalam"/>
                <a:cs typeface="Kalam"/>
                <a:sym typeface="Kalam"/>
              </a:rPr>
              <a:t>Izzy, 18th May</a:t>
            </a:r>
            <a:endParaRPr sz="2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070" name="Google Shape;1070;p90"/>
          <p:cNvSpPr/>
          <p:nvPr/>
        </p:nvSpPr>
        <p:spPr>
          <a:xfrm>
            <a:off x="5082602" y="3655850"/>
            <a:ext cx="3081900" cy="382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Kalam"/>
                <a:ea typeface="Kalam"/>
                <a:cs typeface="Kalam"/>
                <a:sym typeface="Kalam"/>
              </a:rPr>
              <a:t>Sam, 17th August</a:t>
            </a:r>
            <a:endParaRPr sz="2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071" name="Google Shape;1071;p90"/>
          <p:cNvSpPr/>
          <p:nvPr/>
        </p:nvSpPr>
        <p:spPr>
          <a:xfrm>
            <a:off x="821076" y="3160550"/>
            <a:ext cx="3088800" cy="382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Kalam"/>
                <a:ea typeface="Kalam"/>
                <a:cs typeface="Kalam"/>
                <a:sym typeface="Kalam"/>
              </a:rPr>
              <a:t>Sofia, 12th April</a:t>
            </a:r>
            <a:endParaRPr sz="2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072" name="Google Shape;1072;p90"/>
          <p:cNvSpPr/>
          <p:nvPr/>
        </p:nvSpPr>
        <p:spPr>
          <a:xfrm>
            <a:off x="5075801" y="3160550"/>
            <a:ext cx="3081900" cy="382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Kalam"/>
                <a:ea typeface="Kalam"/>
                <a:cs typeface="Kalam"/>
                <a:sym typeface="Kalam"/>
              </a:rPr>
              <a:t>Andeep, 25th June</a:t>
            </a:r>
            <a:endParaRPr sz="2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073" name="Google Shape;1073;p90"/>
          <p:cNvSpPr txBox="1"/>
          <p:nvPr/>
        </p:nvSpPr>
        <p:spPr>
          <a:xfrm>
            <a:off x="287875" y="4256250"/>
            <a:ext cx="81153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Aisha and Alex have their birthdays in the season of winter.</a:t>
            </a:r>
            <a:endParaRPr sz="22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91"/>
          <p:cNvSpPr txBox="1">
            <a:spLocks noGrp="1"/>
          </p:cNvSpPr>
          <p:nvPr>
            <p:ph type="title"/>
          </p:nvPr>
        </p:nvSpPr>
        <p:spPr>
          <a:xfrm>
            <a:off x="1225225" y="2090813"/>
            <a:ext cx="6852300" cy="369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Winter</a:t>
            </a:r>
            <a:endParaRPr/>
          </a:p>
        </p:txBody>
      </p:sp>
      <p:sp>
        <p:nvSpPr>
          <p:cNvPr id="1079" name="Google Shape;1079;p91"/>
          <p:cNvSpPr txBox="1">
            <a:spLocks noGrp="1"/>
          </p:cNvSpPr>
          <p:nvPr>
            <p:ph type="title" idx="2"/>
          </p:nvPr>
        </p:nvSpPr>
        <p:spPr>
          <a:xfrm>
            <a:off x="1225225" y="3027088"/>
            <a:ext cx="6852300" cy="369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Signs of winter</a:t>
            </a:r>
            <a:endParaRPr/>
          </a:p>
        </p:txBody>
      </p:sp>
      <p:sp>
        <p:nvSpPr>
          <p:cNvPr id="1080" name="Google Shape;1080;p91"/>
          <p:cNvSpPr txBox="1">
            <a:spLocks noGrp="1"/>
          </p:cNvSpPr>
          <p:nvPr>
            <p:ph type="title" idx="3"/>
          </p:nvPr>
        </p:nvSpPr>
        <p:spPr>
          <a:xfrm>
            <a:off x="324000" y="657600"/>
            <a:ext cx="5741400" cy="61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Signs of winter</a:t>
            </a:r>
            <a:endParaRPr/>
          </a:p>
        </p:txBody>
      </p:sp>
      <p:pic>
        <p:nvPicPr>
          <p:cNvPr id="1081" name="Google Shape;1081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087" y="2997025"/>
            <a:ext cx="450575" cy="44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74"/>
          <p:cNvSpPr txBox="1"/>
          <p:nvPr/>
        </p:nvSpPr>
        <p:spPr>
          <a:xfrm>
            <a:off x="4917900" y="956025"/>
            <a:ext cx="3661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1200" u="sng">
                <a:solidFill>
                  <a:srgbClr val="374CF1"/>
                </a:solidFill>
                <a:latin typeface="Lexend"/>
                <a:ea typeface="Lexend"/>
                <a:cs typeface="Lexend"/>
                <a:sym typeface="Lexe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our teaching resources are designed for the classroom</a:t>
            </a:r>
            <a:endParaRPr sz="1200"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92"/>
          <p:cNvSpPr txBox="1">
            <a:spLocks noGrp="1"/>
          </p:cNvSpPr>
          <p:nvPr>
            <p:ph type="title"/>
          </p:nvPr>
        </p:nvSpPr>
        <p:spPr>
          <a:xfrm>
            <a:off x="324000" y="0"/>
            <a:ext cx="7885200" cy="61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Signs of winter</a:t>
            </a:r>
            <a:endParaRPr/>
          </a:p>
        </p:txBody>
      </p:sp>
      <p:sp>
        <p:nvSpPr>
          <p:cNvPr id="1087" name="Google Shape;1087;p92"/>
          <p:cNvSpPr txBox="1">
            <a:spLocks noGrp="1"/>
          </p:cNvSpPr>
          <p:nvPr>
            <p:ph type="body" idx="1"/>
          </p:nvPr>
        </p:nvSpPr>
        <p:spPr>
          <a:xfrm>
            <a:off x="324000" y="759300"/>
            <a:ext cx="6810600" cy="743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/>
              <a:t>It is </a:t>
            </a:r>
            <a:r>
              <a:rPr lang="en-GB" b="1"/>
              <a:t>winter </a:t>
            </a:r>
            <a:r>
              <a:rPr lang="en-GB"/>
              <a:t>and Jun is looking out of the window at home.</a:t>
            </a:r>
            <a:endParaRPr/>
          </a:p>
        </p:txBody>
      </p:sp>
      <p:pic>
        <p:nvPicPr>
          <p:cNvPr id="1088" name="Google Shape;1088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200" y="3653800"/>
            <a:ext cx="788350" cy="860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9" name="Google Shape;1089;p92"/>
          <p:cNvSpPr txBox="1"/>
          <p:nvPr/>
        </p:nvSpPr>
        <p:spPr>
          <a:xfrm>
            <a:off x="447600" y="4434988"/>
            <a:ext cx="7410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Jun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090" name="Google Shape;1090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9175" y="2006100"/>
            <a:ext cx="2776802" cy="15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1091" name="Google Shape;1091;p92"/>
          <p:cNvSpPr txBox="1"/>
          <p:nvPr/>
        </p:nvSpPr>
        <p:spPr>
          <a:xfrm>
            <a:off x="835600" y="2006100"/>
            <a:ext cx="2776800" cy="12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A few weeks ago, I could not see where my friend Jacob lives but I can now.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92" name="Google Shape;1092;p92"/>
          <p:cNvSpPr txBox="1"/>
          <p:nvPr/>
        </p:nvSpPr>
        <p:spPr>
          <a:xfrm>
            <a:off x="2263950" y="4298975"/>
            <a:ext cx="3632400" cy="5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Why do you think this is?</a:t>
            </a:r>
            <a:endParaRPr sz="2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093" name="Google Shape;1093;p92"/>
          <p:cNvPicPr preferRelativeResize="0"/>
          <p:nvPr/>
        </p:nvPicPr>
        <p:blipFill rotWithShape="1">
          <a:blip r:embed="rId5">
            <a:alphaModFix/>
          </a:blip>
          <a:srcRect t="15204" b="15211"/>
          <a:stretch/>
        </p:blipFill>
        <p:spPr>
          <a:xfrm>
            <a:off x="3894875" y="1269150"/>
            <a:ext cx="4005274" cy="2663525"/>
          </a:xfrm>
          <a:prstGeom prst="rect">
            <a:avLst/>
          </a:prstGeom>
          <a:noFill/>
          <a:ln>
            <a:noFill/>
          </a:ln>
        </p:spPr>
      </p:pic>
      <p:sp>
        <p:nvSpPr>
          <p:cNvPr id="1094" name="Google Shape;1094;p92"/>
          <p:cNvSpPr txBox="1"/>
          <p:nvPr/>
        </p:nvSpPr>
        <p:spPr>
          <a:xfrm>
            <a:off x="3774850" y="3841213"/>
            <a:ext cx="2167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Jacob’s building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9" name="Google Shape;1099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3774" y="1797675"/>
            <a:ext cx="2362777" cy="128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0" name="Google Shape;1100;p93"/>
          <p:cNvSpPr txBox="1">
            <a:spLocks noGrp="1"/>
          </p:cNvSpPr>
          <p:nvPr>
            <p:ph type="title"/>
          </p:nvPr>
        </p:nvSpPr>
        <p:spPr>
          <a:xfrm>
            <a:off x="324000" y="0"/>
            <a:ext cx="7885200" cy="61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Signs of winter</a:t>
            </a:r>
            <a:endParaRPr/>
          </a:p>
        </p:txBody>
      </p:sp>
      <p:sp>
        <p:nvSpPr>
          <p:cNvPr id="1101" name="Google Shape;1101;p93"/>
          <p:cNvSpPr txBox="1">
            <a:spLocks noGrp="1"/>
          </p:cNvSpPr>
          <p:nvPr>
            <p:ph type="body" idx="1"/>
          </p:nvPr>
        </p:nvSpPr>
        <p:spPr>
          <a:xfrm>
            <a:off x="324000" y="759300"/>
            <a:ext cx="7135200" cy="8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/>
              <a:t>Jun can only see Jacob’s building in </a:t>
            </a:r>
            <a:r>
              <a:rPr lang="en-GB" b="1"/>
              <a:t>winter </a:t>
            </a:r>
            <a:r>
              <a:rPr lang="en-GB"/>
              <a:t>because of what has happened to the leaves on some trees.</a:t>
            </a:r>
            <a:endParaRPr/>
          </a:p>
        </p:txBody>
      </p:sp>
      <p:sp>
        <p:nvSpPr>
          <p:cNvPr id="1102" name="Google Shape;1102;p93"/>
          <p:cNvSpPr txBox="1"/>
          <p:nvPr/>
        </p:nvSpPr>
        <p:spPr>
          <a:xfrm>
            <a:off x="324000" y="3968250"/>
            <a:ext cx="7601100" cy="5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What happens to the leaves on some trees through autumn and into winter?</a:t>
            </a:r>
            <a:endParaRPr sz="2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03" name="Google Shape;1103;p93"/>
          <p:cNvSpPr txBox="1"/>
          <p:nvPr/>
        </p:nvSpPr>
        <p:spPr>
          <a:xfrm>
            <a:off x="1264425" y="1801925"/>
            <a:ext cx="2259000" cy="10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I don’t remember seeing his building in the summer. 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104" name="Google Shape;1104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200" y="2724138"/>
            <a:ext cx="788350" cy="860701"/>
          </a:xfrm>
          <a:prstGeom prst="rect">
            <a:avLst/>
          </a:prstGeom>
          <a:noFill/>
          <a:ln>
            <a:noFill/>
          </a:ln>
        </p:spPr>
      </p:pic>
      <p:sp>
        <p:nvSpPr>
          <p:cNvPr id="1105" name="Google Shape;1105;p93"/>
          <p:cNvSpPr txBox="1"/>
          <p:nvPr/>
        </p:nvSpPr>
        <p:spPr>
          <a:xfrm>
            <a:off x="447600" y="3505325"/>
            <a:ext cx="7410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Jun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106" name="Google Shape;1106;p93"/>
          <p:cNvPicPr preferRelativeResize="0"/>
          <p:nvPr/>
        </p:nvPicPr>
        <p:blipFill rotWithShape="1">
          <a:blip r:embed="rId5">
            <a:alphaModFix/>
          </a:blip>
          <a:srcRect t="15205" b="15205"/>
          <a:stretch/>
        </p:blipFill>
        <p:spPr>
          <a:xfrm>
            <a:off x="3981525" y="1543650"/>
            <a:ext cx="3362865" cy="2236350"/>
          </a:xfrm>
          <a:prstGeom prst="rect">
            <a:avLst/>
          </a:prstGeom>
          <a:noFill/>
          <a:ln>
            <a:noFill/>
          </a:ln>
        </p:spPr>
      </p:pic>
      <p:sp>
        <p:nvSpPr>
          <p:cNvPr id="1107" name="Google Shape;1107;p93"/>
          <p:cNvSpPr txBox="1"/>
          <p:nvPr/>
        </p:nvSpPr>
        <p:spPr>
          <a:xfrm>
            <a:off x="3866312" y="3688813"/>
            <a:ext cx="2167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Jacob’s building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94"/>
          <p:cNvSpPr txBox="1">
            <a:spLocks noGrp="1"/>
          </p:cNvSpPr>
          <p:nvPr>
            <p:ph type="title"/>
          </p:nvPr>
        </p:nvSpPr>
        <p:spPr>
          <a:xfrm>
            <a:off x="324000" y="0"/>
            <a:ext cx="7885200" cy="61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Signs of winter</a:t>
            </a:r>
            <a:endParaRPr/>
          </a:p>
        </p:txBody>
      </p:sp>
      <p:pic>
        <p:nvPicPr>
          <p:cNvPr id="1113" name="Google Shape;1113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600" y="3409938"/>
            <a:ext cx="788350" cy="860701"/>
          </a:xfrm>
          <a:prstGeom prst="rect">
            <a:avLst/>
          </a:prstGeom>
          <a:noFill/>
          <a:ln>
            <a:noFill/>
          </a:ln>
        </p:spPr>
      </p:pic>
      <p:sp>
        <p:nvSpPr>
          <p:cNvPr id="1114" name="Google Shape;1114;p94"/>
          <p:cNvSpPr txBox="1"/>
          <p:nvPr/>
        </p:nvSpPr>
        <p:spPr>
          <a:xfrm>
            <a:off x="600000" y="4191125"/>
            <a:ext cx="7410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Jun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115" name="Google Shape;1115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5175" y="1462900"/>
            <a:ext cx="3740249" cy="212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6" name="Google Shape;1116;p94"/>
          <p:cNvSpPr txBox="1"/>
          <p:nvPr/>
        </p:nvSpPr>
        <p:spPr>
          <a:xfrm>
            <a:off x="1081850" y="1538625"/>
            <a:ext cx="3546900" cy="16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Some trees lose their leaves in autumn, so when we </a:t>
            </a:r>
            <a:r>
              <a:rPr lang="en-GB" sz="18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observe</a:t>
            </a: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them in </a:t>
            </a:r>
            <a:r>
              <a:rPr lang="en-GB" sz="18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winter</a:t>
            </a: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they have no leaves or hardly any leaves left.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117" name="Google Shape;1117;p94"/>
          <p:cNvPicPr preferRelativeResize="0"/>
          <p:nvPr/>
        </p:nvPicPr>
        <p:blipFill rotWithShape="1">
          <a:blip r:embed="rId5">
            <a:alphaModFix/>
          </a:blip>
          <a:srcRect l="17335" r="15315"/>
          <a:stretch/>
        </p:blipFill>
        <p:spPr>
          <a:xfrm>
            <a:off x="5087550" y="1377125"/>
            <a:ext cx="2999549" cy="2950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18" name="Google Shape;1118;p94"/>
          <p:cNvSpPr txBox="1"/>
          <p:nvPr/>
        </p:nvSpPr>
        <p:spPr>
          <a:xfrm>
            <a:off x="4996075" y="4222875"/>
            <a:ext cx="34644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tree in winter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95"/>
          <p:cNvSpPr txBox="1">
            <a:spLocks noGrp="1"/>
          </p:cNvSpPr>
          <p:nvPr>
            <p:ph type="title"/>
          </p:nvPr>
        </p:nvSpPr>
        <p:spPr>
          <a:xfrm>
            <a:off x="324000" y="0"/>
            <a:ext cx="7885200" cy="61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Signs of winter</a:t>
            </a:r>
            <a:endParaRPr/>
          </a:p>
        </p:txBody>
      </p:sp>
      <p:sp>
        <p:nvSpPr>
          <p:cNvPr id="1124" name="Google Shape;1124;p95"/>
          <p:cNvSpPr txBox="1">
            <a:spLocks noGrp="1"/>
          </p:cNvSpPr>
          <p:nvPr>
            <p:ph type="body" idx="1"/>
          </p:nvPr>
        </p:nvSpPr>
        <p:spPr>
          <a:xfrm>
            <a:off x="324000" y="759300"/>
            <a:ext cx="7135200" cy="8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Do you know the name for trees that lose their leaves once a year? 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/>
          </a:p>
        </p:txBody>
      </p:sp>
      <p:sp>
        <p:nvSpPr>
          <p:cNvPr id="1125" name="Google Shape;1125;p95"/>
          <p:cNvSpPr txBox="1"/>
          <p:nvPr/>
        </p:nvSpPr>
        <p:spPr>
          <a:xfrm>
            <a:off x="324000" y="1861300"/>
            <a:ext cx="3648900" cy="26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Trees that lose their leaves each year are called </a:t>
            </a:r>
            <a:r>
              <a:rPr lang="en-GB" sz="22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deciduous </a:t>
            </a:r>
            <a:r>
              <a:rPr lang="en-GB" sz="2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trees. </a:t>
            </a:r>
            <a:endParaRPr sz="2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Can you see any deciduous trees from where you are now?</a:t>
            </a:r>
            <a:endParaRPr sz="2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126" name="Google Shape;1126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0075" y="1744525"/>
            <a:ext cx="4499926" cy="2531214"/>
          </a:xfrm>
          <a:prstGeom prst="rect">
            <a:avLst/>
          </a:prstGeom>
          <a:noFill/>
          <a:ln>
            <a:noFill/>
          </a:ln>
        </p:spPr>
      </p:pic>
      <p:sp>
        <p:nvSpPr>
          <p:cNvPr id="1127" name="Google Shape;1127;p95"/>
          <p:cNvSpPr txBox="1"/>
          <p:nvPr/>
        </p:nvSpPr>
        <p:spPr>
          <a:xfrm>
            <a:off x="4232937" y="4192362"/>
            <a:ext cx="3006900" cy="3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deciduous trees in winter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96"/>
          <p:cNvSpPr txBox="1">
            <a:spLocks noGrp="1"/>
          </p:cNvSpPr>
          <p:nvPr>
            <p:ph type="title"/>
          </p:nvPr>
        </p:nvSpPr>
        <p:spPr>
          <a:xfrm>
            <a:off x="324000" y="0"/>
            <a:ext cx="7885200" cy="61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Signs of winter</a:t>
            </a:r>
            <a:endParaRPr/>
          </a:p>
        </p:txBody>
      </p:sp>
      <p:sp>
        <p:nvSpPr>
          <p:cNvPr id="1133" name="Google Shape;1133;p96"/>
          <p:cNvSpPr txBox="1">
            <a:spLocks noGrp="1"/>
          </p:cNvSpPr>
          <p:nvPr>
            <p:ph type="body" idx="1"/>
          </p:nvPr>
        </p:nvSpPr>
        <p:spPr>
          <a:xfrm>
            <a:off x="324000" y="759300"/>
            <a:ext cx="7135200" cy="97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/>
              <a:t>Jun </a:t>
            </a:r>
            <a:r>
              <a:rPr lang="en-GB" b="1"/>
              <a:t>observes </a:t>
            </a:r>
            <a:r>
              <a:rPr lang="en-GB"/>
              <a:t>that some of the other trees still look green and have kept their leaves. </a:t>
            </a:r>
            <a:endParaRPr/>
          </a:p>
        </p:txBody>
      </p:sp>
      <p:pic>
        <p:nvPicPr>
          <p:cNvPr id="1134" name="Google Shape;1134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200" y="2724138"/>
            <a:ext cx="788350" cy="860701"/>
          </a:xfrm>
          <a:prstGeom prst="rect">
            <a:avLst/>
          </a:prstGeom>
          <a:noFill/>
          <a:ln>
            <a:noFill/>
          </a:ln>
        </p:spPr>
      </p:pic>
      <p:sp>
        <p:nvSpPr>
          <p:cNvPr id="1135" name="Google Shape;1135;p96"/>
          <p:cNvSpPr txBox="1"/>
          <p:nvPr/>
        </p:nvSpPr>
        <p:spPr>
          <a:xfrm>
            <a:off x="447600" y="3505325"/>
            <a:ext cx="7410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Jun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136" name="Google Shape;1136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7175" y="1645275"/>
            <a:ext cx="2220976" cy="1388274"/>
          </a:xfrm>
          <a:prstGeom prst="rect">
            <a:avLst/>
          </a:prstGeom>
          <a:noFill/>
          <a:ln>
            <a:noFill/>
          </a:ln>
        </p:spPr>
      </p:pic>
      <p:sp>
        <p:nvSpPr>
          <p:cNvPr id="1137" name="Google Shape;1137;p96"/>
          <p:cNvSpPr txBox="1"/>
          <p:nvPr/>
        </p:nvSpPr>
        <p:spPr>
          <a:xfrm>
            <a:off x="1188550" y="1694575"/>
            <a:ext cx="20757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Some of the trees have not lost their leaves.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38" name="Google Shape;1138;p96"/>
          <p:cNvSpPr txBox="1"/>
          <p:nvPr/>
        </p:nvSpPr>
        <p:spPr>
          <a:xfrm>
            <a:off x="324000" y="3974537"/>
            <a:ext cx="7885200" cy="5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Do you know the name for trees that do not lose their leaves in </a:t>
            </a:r>
            <a:r>
              <a:rPr lang="en-GB" sz="22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winter</a:t>
            </a:r>
            <a:r>
              <a:rPr lang="en-GB" sz="2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?</a:t>
            </a:r>
            <a:endParaRPr sz="2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139" name="Google Shape;1139;p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60800" y="1483425"/>
            <a:ext cx="3267734" cy="2177626"/>
          </a:xfrm>
          <a:prstGeom prst="rect">
            <a:avLst/>
          </a:prstGeom>
          <a:noFill/>
          <a:ln>
            <a:noFill/>
          </a:ln>
        </p:spPr>
      </p:pic>
      <p:sp>
        <p:nvSpPr>
          <p:cNvPr id="1140" name="Google Shape;1140;p96"/>
          <p:cNvSpPr txBox="1"/>
          <p:nvPr/>
        </p:nvSpPr>
        <p:spPr>
          <a:xfrm>
            <a:off x="4965550" y="3581625"/>
            <a:ext cx="31080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trees in winter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97"/>
          <p:cNvSpPr txBox="1">
            <a:spLocks noGrp="1"/>
          </p:cNvSpPr>
          <p:nvPr>
            <p:ph type="title"/>
          </p:nvPr>
        </p:nvSpPr>
        <p:spPr>
          <a:xfrm>
            <a:off x="324000" y="0"/>
            <a:ext cx="7885200" cy="61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Signs of winter</a:t>
            </a:r>
            <a:endParaRPr/>
          </a:p>
        </p:txBody>
      </p:sp>
      <p:sp>
        <p:nvSpPr>
          <p:cNvPr id="1146" name="Google Shape;1146;p97"/>
          <p:cNvSpPr txBox="1">
            <a:spLocks noGrp="1"/>
          </p:cNvSpPr>
          <p:nvPr>
            <p:ph type="body" idx="1"/>
          </p:nvPr>
        </p:nvSpPr>
        <p:spPr>
          <a:xfrm>
            <a:off x="324000" y="759300"/>
            <a:ext cx="7135200" cy="8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Plants and trees that keep their leaves in </a:t>
            </a:r>
            <a:r>
              <a:rPr lang="en-GB" b="1"/>
              <a:t>winter </a:t>
            </a:r>
            <a:r>
              <a:rPr lang="en-GB"/>
              <a:t>are called </a:t>
            </a:r>
            <a:r>
              <a:rPr lang="en-GB" b="1"/>
              <a:t>evergreen</a:t>
            </a:r>
            <a:r>
              <a:rPr lang="en-GB"/>
              <a:t>.</a:t>
            </a:r>
            <a:endParaRPr/>
          </a:p>
        </p:txBody>
      </p:sp>
      <p:pic>
        <p:nvPicPr>
          <p:cNvPr id="1147" name="Google Shape;1147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000" y="3638538"/>
            <a:ext cx="788350" cy="860701"/>
          </a:xfrm>
          <a:prstGeom prst="rect">
            <a:avLst/>
          </a:prstGeom>
          <a:noFill/>
          <a:ln>
            <a:noFill/>
          </a:ln>
        </p:spPr>
      </p:pic>
      <p:sp>
        <p:nvSpPr>
          <p:cNvPr id="1148" name="Google Shape;1148;p97"/>
          <p:cNvSpPr txBox="1"/>
          <p:nvPr/>
        </p:nvSpPr>
        <p:spPr>
          <a:xfrm>
            <a:off x="447600" y="4419725"/>
            <a:ext cx="7410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Jun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149" name="Google Shape;1149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350" y="1620000"/>
            <a:ext cx="3576876" cy="2160625"/>
          </a:xfrm>
          <a:prstGeom prst="rect">
            <a:avLst/>
          </a:prstGeom>
          <a:noFill/>
          <a:ln>
            <a:noFill/>
          </a:ln>
        </p:spPr>
      </p:pic>
      <p:sp>
        <p:nvSpPr>
          <p:cNvPr id="1150" name="Google Shape;1150;p97"/>
          <p:cNvSpPr txBox="1"/>
          <p:nvPr/>
        </p:nvSpPr>
        <p:spPr>
          <a:xfrm>
            <a:off x="673425" y="1659125"/>
            <a:ext cx="3435600" cy="17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I remember the word evergreen because evergreen trees don’t change colour. They have green leaves in </a:t>
            </a:r>
            <a:r>
              <a:rPr lang="en-GB" sz="1800" i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‘every’</a:t>
            </a: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season.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151" name="Google Shape;1151;p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20000" y="1280234"/>
            <a:ext cx="4482374" cy="2987091"/>
          </a:xfrm>
          <a:prstGeom prst="rect">
            <a:avLst/>
          </a:prstGeom>
          <a:noFill/>
          <a:ln>
            <a:noFill/>
          </a:ln>
        </p:spPr>
      </p:pic>
      <p:sp>
        <p:nvSpPr>
          <p:cNvPr id="1152" name="Google Shape;1152;p97"/>
          <p:cNvSpPr txBox="1"/>
          <p:nvPr/>
        </p:nvSpPr>
        <p:spPr>
          <a:xfrm>
            <a:off x="4232937" y="4162050"/>
            <a:ext cx="32814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evergreen trees in winter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98"/>
          <p:cNvSpPr txBox="1">
            <a:spLocks noGrp="1"/>
          </p:cNvSpPr>
          <p:nvPr>
            <p:ph type="title"/>
          </p:nvPr>
        </p:nvSpPr>
        <p:spPr>
          <a:xfrm>
            <a:off x="324000" y="0"/>
            <a:ext cx="7885200" cy="61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Signs of winter</a:t>
            </a:r>
            <a:endParaRPr/>
          </a:p>
        </p:txBody>
      </p:sp>
      <p:sp>
        <p:nvSpPr>
          <p:cNvPr id="1158" name="Google Shape;1158;p98"/>
          <p:cNvSpPr txBox="1"/>
          <p:nvPr/>
        </p:nvSpPr>
        <p:spPr>
          <a:xfrm>
            <a:off x="3025325" y="2144675"/>
            <a:ext cx="1289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True</a:t>
            </a:r>
            <a:endParaRPr sz="22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59" name="Google Shape;1159;p98"/>
          <p:cNvSpPr txBox="1"/>
          <p:nvPr/>
        </p:nvSpPr>
        <p:spPr>
          <a:xfrm>
            <a:off x="5431100" y="2121950"/>
            <a:ext cx="106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False</a:t>
            </a:r>
            <a:endParaRPr sz="22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60" name="Google Shape;1160;p98"/>
          <p:cNvSpPr txBox="1">
            <a:spLocks noGrp="1"/>
          </p:cNvSpPr>
          <p:nvPr>
            <p:ph type="subTitle" idx="4294967295"/>
          </p:nvPr>
        </p:nvSpPr>
        <p:spPr>
          <a:xfrm>
            <a:off x="324000" y="1461000"/>
            <a:ext cx="7737600" cy="25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All trees have no leaves or very few leaves in winter.</a:t>
            </a:r>
            <a:endParaRPr/>
          </a:p>
        </p:txBody>
      </p:sp>
      <p:sp>
        <p:nvSpPr>
          <p:cNvPr id="1161" name="Google Shape;1161;p98"/>
          <p:cNvSpPr txBox="1"/>
          <p:nvPr/>
        </p:nvSpPr>
        <p:spPr>
          <a:xfrm>
            <a:off x="324000" y="813150"/>
            <a:ext cx="2189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True or false?</a:t>
            </a:r>
            <a:r>
              <a:rPr lang="en-GB" sz="24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 </a:t>
            </a:r>
            <a:endParaRPr sz="24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1162" name="Google Shape;1162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9763" y="2085316"/>
            <a:ext cx="457425" cy="45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3988" y="2085316"/>
            <a:ext cx="457425" cy="457425"/>
          </a:xfrm>
          <a:prstGeom prst="rect">
            <a:avLst/>
          </a:prstGeom>
          <a:noFill/>
          <a:ln>
            <a:noFill/>
          </a:ln>
        </p:spPr>
      </p:pic>
      <p:sp>
        <p:nvSpPr>
          <p:cNvPr id="1164" name="Google Shape;1164;p98"/>
          <p:cNvSpPr txBox="1"/>
          <p:nvPr/>
        </p:nvSpPr>
        <p:spPr>
          <a:xfrm>
            <a:off x="2454488" y="2175413"/>
            <a:ext cx="408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</a:t>
            </a:r>
            <a:endParaRPr sz="1800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65" name="Google Shape;1165;p98"/>
          <p:cNvSpPr txBox="1"/>
          <p:nvPr/>
        </p:nvSpPr>
        <p:spPr>
          <a:xfrm>
            <a:off x="4848713" y="2175413"/>
            <a:ext cx="4080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F</a:t>
            </a:r>
            <a:endParaRPr sz="1800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grpSp>
        <p:nvGrpSpPr>
          <p:cNvPr id="1166" name="Google Shape;1166;p98"/>
          <p:cNvGrpSpPr/>
          <p:nvPr/>
        </p:nvGrpSpPr>
        <p:grpSpPr>
          <a:xfrm>
            <a:off x="415241" y="3492325"/>
            <a:ext cx="457200" cy="457200"/>
            <a:chOff x="1020916" y="1442088"/>
            <a:chExt cx="457200" cy="457200"/>
          </a:xfrm>
        </p:grpSpPr>
        <p:pic>
          <p:nvPicPr>
            <p:cNvPr id="1167" name="Google Shape;1167;p9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8" name="Google Shape;1168;p98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a</a:t>
              </a:r>
              <a:endParaRPr sz="18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1169" name="Google Shape;1169;p98"/>
          <p:cNvGrpSpPr/>
          <p:nvPr/>
        </p:nvGrpSpPr>
        <p:grpSpPr>
          <a:xfrm>
            <a:off x="437229" y="4254325"/>
            <a:ext cx="457200" cy="457200"/>
            <a:chOff x="1020916" y="1442088"/>
            <a:chExt cx="457200" cy="457200"/>
          </a:xfrm>
        </p:grpSpPr>
        <p:pic>
          <p:nvPicPr>
            <p:cNvPr id="1170" name="Google Shape;1170;p9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0916" y="1442088"/>
              <a:ext cx="45720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71" name="Google Shape;1171;p98"/>
            <p:cNvSpPr txBox="1"/>
            <p:nvPr/>
          </p:nvSpPr>
          <p:spPr>
            <a:xfrm>
              <a:off x="1045528" y="1526400"/>
              <a:ext cx="408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b</a:t>
              </a:r>
              <a:endParaRPr sz="1800" b="1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sp>
        <p:nvSpPr>
          <p:cNvPr id="1172" name="Google Shape;1172;p98"/>
          <p:cNvSpPr txBox="1"/>
          <p:nvPr/>
        </p:nvSpPr>
        <p:spPr>
          <a:xfrm>
            <a:off x="381000" y="2819400"/>
            <a:ext cx="3653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I think this because …</a:t>
            </a:r>
            <a:endParaRPr/>
          </a:p>
        </p:txBody>
      </p:sp>
      <p:sp>
        <p:nvSpPr>
          <p:cNvPr id="1173" name="Google Shape;1173;p98"/>
          <p:cNvSpPr txBox="1"/>
          <p:nvPr/>
        </p:nvSpPr>
        <p:spPr>
          <a:xfrm>
            <a:off x="920950" y="3444725"/>
            <a:ext cx="5433300" cy="6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trees keep their leaves all year round.</a:t>
            </a:r>
            <a:endParaRPr sz="220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74" name="Google Shape;1174;p98"/>
          <p:cNvSpPr txBox="1"/>
          <p:nvPr/>
        </p:nvSpPr>
        <p:spPr>
          <a:xfrm>
            <a:off x="966725" y="4222775"/>
            <a:ext cx="6990300" cy="4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only deciduous trees have no leaves in winter.</a:t>
            </a:r>
            <a:endParaRPr sz="220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175" name="Google Shape;1175;p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23545" y="4227600"/>
            <a:ext cx="39600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6" name="Google Shape;1176;p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4345" y="2094000"/>
            <a:ext cx="396000" cy="41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1" name="Google Shape;1181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3325" y="1600900"/>
            <a:ext cx="1776075" cy="97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2" name="Google Shape;1182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5911198" y="1572175"/>
            <a:ext cx="2228602" cy="1368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83" name="Google Shape;1183;p99"/>
          <p:cNvSpPr txBox="1">
            <a:spLocks noGrp="1"/>
          </p:cNvSpPr>
          <p:nvPr>
            <p:ph type="title"/>
          </p:nvPr>
        </p:nvSpPr>
        <p:spPr>
          <a:xfrm>
            <a:off x="324000" y="0"/>
            <a:ext cx="7885200" cy="61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Signs of winter</a:t>
            </a:r>
            <a:endParaRPr/>
          </a:p>
        </p:txBody>
      </p:sp>
      <p:sp>
        <p:nvSpPr>
          <p:cNvPr id="1184" name="Google Shape;1184;p99"/>
          <p:cNvSpPr txBox="1">
            <a:spLocks noGrp="1"/>
          </p:cNvSpPr>
          <p:nvPr>
            <p:ph type="body" idx="1"/>
          </p:nvPr>
        </p:nvSpPr>
        <p:spPr>
          <a:xfrm>
            <a:off x="324000" y="759300"/>
            <a:ext cx="7068300" cy="792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/>
              <a:t>Jun and his friends go for a </a:t>
            </a:r>
            <a:r>
              <a:rPr lang="en-GB" b="1"/>
              <a:t>winter</a:t>
            </a:r>
            <a:r>
              <a:rPr lang="en-GB"/>
              <a:t> walk near their school. They describe what they see. </a:t>
            </a:r>
            <a:endParaRPr/>
          </a:p>
        </p:txBody>
      </p:sp>
      <p:pic>
        <p:nvPicPr>
          <p:cNvPr id="1185" name="Google Shape;1185;p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4937" y="2404075"/>
            <a:ext cx="788350" cy="860701"/>
          </a:xfrm>
          <a:prstGeom prst="rect">
            <a:avLst/>
          </a:prstGeom>
          <a:noFill/>
          <a:ln>
            <a:noFill/>
          </a:ln>
        </p:spPr>
      </p:pic>
      <p:sp>
        <p:nvSpPr>
          <p:cNvPr id="1186" name="Google Shape;1186;p99"/>
          <p:cNvSpPr txBox="1"/>
          <p:nvPr/>
        </p:nvSpPr>
        <p:spPr>
          <a:xfrm>
            <a:off x="432337" y="3185263"/>
            <a:ext cx="7410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Jun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87" name="Google Shape;1187;p99"/>
          <p:cNvSpPr txBox="1"/>
          <p:nvPr/>
        </p:nvSpPr>
        <p:spPr>
          <a:xfrm>
            <a:off x="5953575" y="1600900"/>
            <a:ext cx="21375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I notice that some of the trees have no leaves.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88" name="Google Shape;1188;p99"/>
          <p:cNvSpPr txBox="1"/>
          <p:nvPr/>
        </p:nvSpPr>
        <p:spPr>
          <a:xfrm>
            <a:off x="1203775" y="1620000"/>
            <a:ext cx="16872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This tree still looks green.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189" name="Google Shape;1189;p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48837" y="2936013"/>
            <a:ext cx="777201" cy="842856"/>
          </a:xfrm>
          <a:prstGeom prst="rect">
            <a:avLst/>
          </a:prstGeom>
          <a:noFill/>
          <a:ln>
            <a:noFill/>
          </a:ln>
        </p:spPr>
      </p:pic>
      <p:sp>
        <p:nvSpPr>
          <p:cNvPr id="1190" name="Google Shape;1190;p99"/>
          <p:cNvSpPr txBox="1"/>
          <p:nvPr/>
        </p:nvSpPr>
        <p:spPr>
          <a:xfrm>
            <a:off x="7860138" y="3686987"/>
            <a:ext cx="7884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Izzy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91" name="Google Shape;1191;p99"/>
          <p:cNvSpPr txBox="1"/>
          <p:nvPr/>
        </p:nvSpPr>
        <p:spPr>
          <a:xfrm>
            <a:off x="2807762" y="4396188"/>
            <a:ext cx="28998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outdoors in winter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192" name="Google Shape;1192;p9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92901" y="2589437"/>
            <a:ext cx="2899799" cy="1898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p100"/>
          <p:cNvSpPr txBox="1">
            <a:spLocks noGrp="1"/>
          </p:cNvSpPr>
          <p:nvPr>
            <p:ph type="title"/>
          </p:nvPr>
        </p:nvSpPr>
        <p:spPr>
          <a:xfrm>
            <a:off x="324000" y="0"/>
            <a:ext cx="7885200" cy="61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Signs of winter</a:t>
            </a:r>
            <a:endParaRPr/>
          </a:p>
        </p:txBody>
      </p:sp>
      <p:sp>
        <p:nvSpPr>
          <p:cNvPr id="1198" name="Google Shape;1198;p100"/>
          <p:cNvSpPr txBox="1">
            <a:spLocks noGrp="1"/>
          </p:cNvSpPr>
          <p:nvPr>
            <p:ph type="body" idx="1"/>
          </p:nvPr>
        </p:nvSpPr>
        <p:spPr>
          <a:xfrm>
            <a:off x="324000" y="759300"/>
            <a:ext cx="7135200" cy="8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/>
              <a:t>Jun and his friends are looking closely at the things they see around them. </a:t>
            </a:r>
            <a:endParaRPr/>
          </a:p>
        </p:txBody>
      </p:sp>
      <p:sp>
        <p:nvSpPr>
          <p:cNvPr id="1199" name="Google Shape;1199;p100"/>
          <p:cNvSpPr txBox="1"/>
          <p:nvPr/>
        </p:nvSpPr>
        <p:spPr>
          <a:xfrm>
            <a:off x="324000" y="4320012"/>
            <a:ext cx="59007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Which skills are Jun and his friends using?</a:t>
            </a:r>
            <a:endParaRPr sz="2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200" name="Google Shape;1200;p100"/>
          <p:cNvPicPr preferRelativeResize="0"/>
          <p:nvPr/>
        </p:nvPicPr>
        <p:blipFill rotWithShape="1">
          <a:blip r:embed="rId3">
            <a:alphaModFix/>
          </a:blip>
          <a:srcRect t="47633"/>
          <a:stretch/>
        </p:blipFill>
        <p:spPr>
          <a:xfrm>
            <a:off x="3028475" y="1544987"/>
            <a:ext cx="3091100" cy="2428155"/>
          </a:xfrm>
          <a:prstGeom prst="rect">
            <a:avLst/>
          </a:prstGeom>
          <a:noFill/>
          <a:ln>
            <a:noFill/>
          </a:ln>
        </p:spPr>
      </p:pic>
      <p:sp>
        <p:nvSpPr>
          <p:cNvPr id="1201" name="Google Shape;1201;p100"/>
          <p:cNvSpPr txBox="1"/>
          <p:nvPr/>
        </p:nvSpPr>
        <p:spPr>
          <a:xfrm>
            <a:off x="2981400" y="3902262"/>
            <a:ext cx="2029800" cy="2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winter walk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101"/>
          <p:cNvSpPr txBox="1">
            <a:spLocks noGrp="1"/>
          </p:cNvSpPr>
          <p:nvPr>
            <p:ph type="title"/>
          </p:nvPr>
        </p:nvSpPr>
        <p:spPr>
          <a:xfrm>
            <a:off x="324000" y="0"/>
            <a:ext cx="7885200" cy="61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Signs of winter</a:t>
            </a:r>
            <a:endParaRPr/>
          </a:p>
        </p:txBody>
      </p:sp>
      <p:sp>
        <p:nvSpPr>
          <p:cNvPr id="1207" name="Google Shape;1207;p101"/>
          <p:cNvSpPr txBox="1">
            <a:spLocks noGrp="1"/>
          </p:cNvSpPr>
          <p:nvPr>
            <p:ph type="body" idx="1"/>
          </p:nvPr>
        </p:nvSpPr>
        <p:spPr>
          <a:xfrm>
            <a:off x="324000" y="785075"/>
            <a:ext cx="7135200" cy="464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2100"/>
              <a:t>Jun and his friends are using their </a:t>
            </a:r>
            <a:r>
              <a:rPr lang="en-GB" sz="2100" b="1"/>
              <a:t>observation </a:t>
            </a:r>
            <a:r>
              <a:rPr lang="en-GB" sz="2100"/>
              <a:t>skills. </a:t>
            </a:r>
            <a:endParaRPr sz="2100"/>
          </a:p>
        </p:txBody>
      </p:sp>
      <p:sp>
        <p:nvSpPr>
          <p:cNvPr id="1208" name="Google Shape;1208;p101"/>
          <p:cNvSpPr txBox="1"/>
          <p:nvPr/>
        </p:nvSpPr>
        <p:spPr>
          <a:xfrm>
            <a:off x="324000" y="3960150"/>
            <a:ext cx="8001300" cy="7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When we observe something, we look very closely and use our other senses too. </a:t>
            </a:r>
            <a:endParaRPr sz="2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209" name="Google Shape;1209;p101"/>
          <p:cNvPicPr preferRelativeResize="0"/>
          <p:nvPr/>
        </p:nvPicPr>
        <p:blipFill rotWithShape="1">
          <a:blip r:embed="rId3">
            <a:alphaModFix/>
          </a:blip>
          <a:srcRect l="970"/>
          <a:stretch/>
        </p:blipFill>
        <p:spPr>
          <a:xfrm>
            <a:off x="2729900" y="1287875"/>
            <a:ext cx="3073398" cy="2068477"/>
          </a:xfrm>
          <a:prstGeom prst="rect">
            <a:avLst/>
          </a:prstGeom>
          <a:noFill/>
          <a:ln>
            <a:noFill/>
          </a:ln>
        </p:spPr>
      </p:pic>
      <p:sp>
        <p:nvSpPr>
          <p:cNvPr id="1210" name="Google Shape;1210;p101"/>
          <p:cNvSpPr txBox="1"/>
          <p:nvPr/>
        </p:nvSpPr>
        <p:spPr>
          <a:xfrm>
            <a:off x="2729900" y="3240000"/>
            <a:ext cx="21036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observing leaves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75"/>
          <p:cNvSpPr txBox="1">
            <a:spLocks noGrp="1"/>
          </p:cNvSpPr>
          <p:nvPr>
            <p:ph type="subTitle" idx="1"/>
          </p:nvPr>
        </p:nvSpPr>
        <p:spPr>
          <a:xfrm>
            <a:off x="585575" y="1463950"/>
            <a:ext cx="7351200" cy="276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/>
              <a:t>I can describe changes in winter.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102"/>
          <p:cNvSpPr txBox="1">
            <a:spLocks noGrp="1"/>
          </p:cNvSpPr>
          <p:nvPr>
            <p:ph type="title"/>
          </p:nvPr>
        </p:nvSpPr>
        <p:spPr>
          <a:xfrm>
            <a:off x="324000" y="0"/>
            <a:ext cx="7885200" cy="61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Signs of winter</a:t>
            </a:r>
            <a:endParaRPr/>
          </a:p>
        </p:txBody>
      </p:sp>
      <p:sp>
        <p:nvSpPr>
          <p:cNvPr id="1216" name="Google Shape;1216;p102"/>
          <p:cNvSpPr txBox="1">
            <a:spLocks noGrp="1"/>
          </p:cNvSpPr>
          <p:nvPr>
            <p:ph type="body" idx="1"/>
          </p:nvPr>
        </p:nvSpPr>
        <p:spPr>
          <a:xfrm>
            <a:off x="324000" y="759300"/>
            <a:ext cx="7135200" cy="81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/>
              <a:t>When we </a:t>
            </a:r>
            <a:r>
              <a:rPr lang="en-GB" b="1"/>
              <a:t>observe </a:t>
            </a:r>
            <a:r>
              <a:rPr lang="en-GB"/>
              <a:t>something carefully, we can describe what we notice.</a:t>
            </a:r>
            <a:endParaRPr/>
          </a:p>
        </p:txBody>
      </p:sp>
      <p:pic>
        <p:nvPicPr>
          <p:cNvPr id="1217" name="Google Shape;1217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3569815" y="1572300"/>
            <a:ext cx="2253385" cy="169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8" name="Google Shape;1218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040449" y="1567625"/>
            <a:ext cx="2253376" cy="89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9" name="Google Shape;1219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5871337" y="2785075"/>
            <a:ext cx="788350" cy="860701"/>
          </a:xfrm>
          <a:prstGeom prst="rect">
            <a:avLst/>
          </a:prstGeom>
          <a:noFill/>
          <a:ln>
            <a:noFill/>
          </a:ln>
        </p:spPr>
      </p:pic>
      <p:sp>
        <p:nvSpPr>
          <p:cNvPr id="1220" name="Google Shape;1220;p102"/>
          <p:cNvSpPr txBox="1"/>
          <p:nvPr/>
        </p:nvSpPr>
        <p:spPr>
          <a:xfrm>
            <a:off x="5918737" y="3566263"/>
            <a:ext cx="7410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Jun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221" name="Google Shape;1221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3575" y="1612425"/>
            <a:ext cx="2136899" cy="1288945"/>
          </a:xfrm>
          <a:prstGeom prst="rect">
            <a:avLst/>
          </a:prstGeom>
          <a:noFill/>
          <a:ln>
            <a:noFill/>
          </a:ln>
        </p:spPr>
      </p:pic>
      <p:sp>
        <p:nvSpPr>
          <p:cNvPr id="1222" name="Google Shape;1222;p102"/>
          <p:cNvSpPr txBox="1"/>
          <p:nvPr/>
        </p:nvSpPr>
        <p:spPr>
          <a:xfrm>
            <a:off x="3576850" y="1600900"/>
            <a:ext cx="2197500" cy="13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I spotted a holly plant with green spiky leaves and red berries.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223" name="Google Shape;1223;p102"/>
          <p:cNvSpPr txBox="1"/>
          <p:nvPr/>
        </p:nvSpPr>
        <p:spPr>
          <a:xfrm>
            <a:off x="6083775" y="1532425"/>
            <a:ext cx="2136900" cy="7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I can see a bird’s nest in a tree.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224" name="Google Shape;1224;p102"/>
          <p:cNvSpPr txBox="1"/>
          <p:nvPr/>
        </p:nvSpPr>
        <p:spPr>
          <a:xfrm>
            <a:off x="1235525" y="1593425"/>
            <a:ext cx="2073000" cy="9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I spotted a deciduous tree with no leaves.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225" name="Google Shape;1225;p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70712" y="2539750"/>
            <a:ext cx="777201" cy="842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6" name="Google Shape;1226;p1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420800" y="2720043"/>
            <a:ext cx="953899" cy="831255"/>
          </a:xfrm>
          <a:prstGeom prst="rect">
            <a:avLst/>
          </a:prstGeom>
          <a:noFill/>
          <a:ln>
            <a:noFill/>
          </a:ln>
        </p:spPr>
      </p:pic>
      <p:sp>
        <p:nvSpPr>
          <p:cNvPr id="1227" name="Google Shape;1227;p102"/>
          <p:cNvSpPr txBox="1"/>
          <p:nvPr/>
        </p:nvSpPr>
        <p:spPr>
          <a:xfrm>
            <a:off x="7982012" y="3290724"/>
            <a:ext cx="7884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Izzy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228" name="Google Shape;1228;p102"/>
          <p:cNvSpPr txBox="1"/>
          <p:nvPr/>
        </p:nvSpPr>
        <p:spPr>
          <a:xfrm>
            <a:off x="458112" y="3476487"/>
            <a:ext cx="7884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Sofia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229" name="Google Shape;1229;p10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01153" y="3140662"/>
            <a:ext cx="2136899" cy="1606011"/>
          </a:xfrm>
          <a:prstGeom prst="rect">
            <a:avLst/>
          </a:prstGeom>
          <a:noFill/>
          <a:ln>
            <a:noFill/>
          </a:ln>
        </p:spPr>
      </p:pic>
      <p:sp>
        <p:nvSpPr>
          <p:cNvPr id="1230" name="Google Shape;1230;p102"/>
          <p:cNvSpPr txBox="1"/>
          <p:nvPr/>
        </p:nvSpPr>
        <p:spPr>
          <a:xfrm>
            <a:off x="4435362" y="4380375"/>
            <a:ext cx="7773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holly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103"/>
          <p:cNvSpPr txBox="1">
            <a:spLocks noGrp="1"/>
          </p:cNvSpPr>
          <p:nvPr>
            <p:ph type="title" idx="2"/>
          </p:nvPr>
        </p:nvSpPr>
        <p:spPr>
          <a:xfrm>
            <a:off x="324000" y="0"/>
            <a:ext cx="7885200" cy="61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Signs of winter</a:t>
            </a:r>
            <a:endParaRPr/>
          </a:p>
        </p:txBody>
      </p:sp>
      <p:sp>
        <p:nvSpPr>
          <p:cNvPr id="1236" name="Google Shape;1236;p103"/>
          <p:cNvSpPr txBox="1">
            <a:spLocks noGrp="1"/>
          </p:cNvSpPr>
          <p:nvPr>
            <p:ph type="title"/>
          </p:nvPr>
        </p:nvSpPr>
        <p:spPr>
          <a:xfrm>
            <a:off x="324000" y="748775"/>
            <a:ext cx="7054500" cy="4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What can help us to observe signs of winter? </a:t>
            </a:r>
            <a:endParaRPr/>
          </a:p>
        </p:txBody>
      </p:sp>
      <p:pic>
        <p:nvPicPr>
          <p:cNvPr id="1237" name="Google Shape;1237;p103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2392" r="31527"/>
          <a:stretch/>
        </p:blipFill>
        <p:spPr>
          <a:xfrm>
            <a:off x="355212" y="1893950"/>
            <a:ext cx="2555402" cy="1939500"/>
          </a:xfrm>
          <a:prstGeom prst="rect">
            <a:avLst/>
          </a:prstGeom>
        </p:spPr>
      </p:pic>
      <p:pic>
        <p:nvPicPr>
          <p:cNvPr id="1238" name="Google Shape;1238;p103"/>
          <p:cNvPicPr preferRelativeResize="0">
            <a:picLocks noGrp="1"/>
          </p:cNvPicPr>
          <p:nvPr>
            <p:ph type="pic" idx="5"/>
          </p:nvPr>
        </p:nvPicPr>
        <p:blipFill rotWithShape="1">
          <a:blip r:embed="rId4">
            <a:alphaModFix/>
          </a:blip>
          <a:srcRect l="6102" r="6093"/>
          <a:stretch/>
        </p:blipFill>
        <p:spPr>
          <a:xfrm>
            <a:off x="3331788" y="1840500"/>
            <a:ext cx="2555402" cy="1939500"/>
          </a:xfrm>
          <a:prstGeom prst="rect">
            <a:avLst/>
          </a:prstGeom>
        </p:spPr>
      </p:pic>
      <p:sp>
        <p:nvSpPr>
          <p:cNvPr id="1239" name="Google Shape;1239;p103"/>
          <p:cNvSpPr txBox="1"/>
          <p:nvPr/>
        </p:nvSpPr>
        <p:spPr>
          <a:xfrm>
            <a:off x="6169800" y="3718250"/>
            <a:ext cx="23334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our senses</a:t>
            </a:r>
            <a:endParaRPr sz="2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240" name="Google Shape;1240;p103"/>
          <p:cNvSpPr txBox="1"/>
          <p:nvPr/>
        </p:nvSpPr>
        <p:spPr>
          <a:xfrm>
            <a:off x="275525" y="3687325"/>
            <a:ext cx="10422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a ruler</a:t>
            </a:r>
            <a:endParaRPr sz="2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241" name="Google Shape;1241;p103"/>
          <p:cNvSpPr txBox="1"/>
          <p:nvPr/>
        </p:nvSpPr>
        <p:spPr>
          <a:xfrm>
            <a:off x="3201849" y="3704200"/>
            <a:ext cx="19314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a thermometer</a:t>
            </a:r>
            <a:endParaRPr sz="2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242" name="Google Shape;1242;p1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04545" y="4151400"/>
            <a:ext cx="39600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3" name="Google Shape;1243;p103"/>
          <p:cNvPicPr preferRelativeResize="0"/>
          <p:nvPr/>
        </p:nvPicPr>
        <p:blipFill rotWithShape="1">
          <a:blip r:embed="rId6">
            <a:alphaModFix/>
          </a:blip>
          <a:srcRect b="5678"/>
          <a:stretch/>
        </p:blipFill>
        <p:spPr>
          <a:xfrm>
            <a:off x="6308375" y="1893950"/>
            <a:ext cx="2056251" cy="193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104"/>
          <p:cNvSpPr txBox="1">
            <a:spLocks noGrp="1"/>
          </p:cNvSpPr>
          <p:nvPr>
            <p:ph type="title"/>
          </p:nvPr>
        </p:nvSpPr>
        <p:spPr>
          <a:xfrm>
            <a:off x="1479300" y="39650"/>
            <a:ext cx="6855300" cy="382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Signs of winter</a:t>
            </a:r>
            <a:endParaRPr/>
          </a:p>
        </p:txBody>
      </p:sp>
      <p:sp>
        <p:nvSpPr>
          <p:cNvPr id="1249" name="Google Shape;1249;p104"/>
          <p:cNvSpPr txBox="1"/>
          <p:nvPr/>
        </p:nvSpPr>
        <p:spPr>
          <a:xfrm>
            <a:off x="324000" y="759300"/>
            <a:ext cx="7074000" cy="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22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Go on a </a:t>
            </a:r>
            <a:r>
              <a:rPr lang="en-GB" sz="2200">
                <a:latin typeface="Lexend"/>
                <a:ea typeface="Lexend"/>
                <a:cs typeface="Lexend"/>
                <a:sym typeface="Lexend"/>
              </a:rPr>
              <a:t>winter </a:t>
            </a:r>
            <a:r>
              <a:rPr lang="en-GB" sz="22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walk or use the image on the </a:t>
            </a:r>
            <a:r>
              <a:rPr lang="en-GB" sz="2200">
                <a:latin typeface="Lexend"/>
                <a:ea typeface="Lexend"/>
                <a:cs typeface="Lexend"/>
                <a:sym typeface="Lexend"/>
              </a:rPr>
              <a:t>following </a:t>
            </a:r>
            <a:r>
              <a:rPr lang="en-GB" sz="22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slide to spot these signs of </a:t>
            </a:r>
            <a:r>
              <a:rPr lang="en-GB" sz="2200">
                <a:latin typeface="Lexend"/>
                <a:ea typeface="Lexend"/>
                <a:cs typeface="Lexend"/>
                <a:sym typeface="Lexend"/>
              </a:rPr>
              <a:t>winter</a:t>
            </a:r>
            <a:r>
              <a:rPr lang="en-GB" sz="22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. </a:t>
            </a:r>
            <a:endParaRPr sz="220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250" name="Google Shape;1250;p104"/>
          <p:cNvSpPr txBox="1"/>
          <p:nvPr/>
        </p:nvSpPr>
        <p:spPr>
          <a:xfrm>
            <a:off x="6814025" y="2938562"/>
            <a:ext cx="20646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Lexend"/>
                <a:ea typeface="Lexend"/>
                <a:cs typeface="Lexend"/>
                <a:sym typeface="Lexend"/>
              </a:rPr>
              <a:t>a frozen cobweb</a:t>
            </a:r>
            <a:endParaRPr sz="180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251" name="Google Shape;1251;p104"/>
          <p:cNvSpPr txBox="1"/>
          <p:nvPr/>
        </p:nvSpPr>
        <p:spPr>
          <a:xfrm>
            <a:off x="2622462" y="2954725"/>
            <a:ext cx="22893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a </a:t>
            </a:r>
            <a:r>
              <a:rPr lang="en-GB" sz="1800">
                <a:latin typeface="Lexend"/>
                <a:ea typeface="Lexend"/>
                <a:cs typeface="Lexend"/>
                <a:sym typeface="Lexend"/>
              </a:rPr>
              <a:t>frozen puddle</a:t>
            </a:r>
            <a:endParaRPr sz="180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252" name="Google Shape;1252;p104"/>
          <p:cNvSpPr txBox="1"/>
          <p:nvPr/>
        </p:nvSpPr>
        <p:spPr>
          <a:xfrm>
            <a:off x="306050" y="2954725"/>
            <a:ext cx="21237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Lexend"/>
                <a:ea typeface="Lexend"/>
                <a:cs typeface="Lexend"/>
                <a:sym typeface="Lexend"/>
              </a:rPr>
              <a:t>a deciduous tree with no leaves</a:t>
            </a:r>
            <a:endParaRPr sz="180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253" name="Google Shape;1253;p104"/>
          <p:cNvSpPr txBox="1"/>
          <p:nvPr/>
        </p:nvSpPr>
        <p:spPr>
          <a:xfrm>
            <a:off x="4766662" y="2939337"/>
            <a:ext cx="15273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Lexend"/>
                <a:ea typeface="Lexend"/>
                <a:cs typeface="Lexend"/>
                <a:sym typeface="Lexend"/>
              </a:rPr>
              <a:t>snowdrops</a:t>
            </a:r>
            <a:endParaRPr sz="180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254" name="Google Shape;1254;p104"/>
          <p:cNvPicPr preferRelativeResize="0"/>
          <p:nvPr/>
        </p:nvPicPr>
        <p:blipFill rotWithShape="1">
          <a:blip r:embed="rId3">
            <a:alphaModFix/>
          </a:blip>
          <a:srcRect l="5050" r="5719"/>
          <a:stretch/>
        </p:blipFill>
        <p:spPr>
          <a:xfrm>
            <a:off x="4875754" y="1776705"/>
            <a:ext cx="1684800" cy="1258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5" name="Google Shape;1255;p104"/>
          <p:cNvPicPr preferRelativeResize="0"/>
          <p:nvPr/>
        </p:nvPicPr>
        <p:blipFill rotWithShape="1">
          <a:blip r:embed="rId4">
            <a:alphaModFix/>
          </a:blip>
          <a:srcRect l="7096" r="4195"/>
          <a:stretch/>
        </p:blipFill>
        <p:spPr>
          <a:xfrm>
            <a:off x="382812" y="1776705"/>
            <a:ext cx="1684800" cy="125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6" name="Google Shape;1256;p104"/>
          <p:cNvPicPr preferRelativeResize="0"/>
          <p:nvPr/>
        </p:nvPicPr>
        <p:blipFill rotWithShape="1">
          <a:blip r:embed="rId5">
            <a:alphaModFix/>
          </a:blip>
          <a:srcRect l="22305"/>
          <a:stretch/>
        </p:blipFill>
        <p:spPr>
          <a:xfrm>
            <a:off x="2629283" y="1776705"/>
            <a:ext cx="1684800" cy="1263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7" name="Google Shape;1257;p104"/>
          <p:cNvPicPr preferRelativeResize="0"/>
          <p:nvPr/>
        </p:nvPicPr>
        <p:blipFill rotWithShape="1">
          <a:blip r:embed="rId6">
            <a:alphaModFix/>
          </a:blip>
          <a:srcRect r="10674"/>
          <a:stretch/>
        </p:blipFill>
        <p:spPr>
          <a:xfrm>
            <a:off x="7122225" y="1776705"/>
            <a:ext cx="1684800" cy="1258350"/>
          </a:xfrm>
          <a:prstGeom prst="rect">
            <a:avLst/>
          </a:prstGeom>
          <a:noFill/>
          <a:ln>
            <a:noFill/>
          </a:ln>
        </p:spPr>
      </p:pic>
      <p:sp>
        <p:nvSpPr>
          <p:cNvPr id="1258" name="Google Shape;1258;p104"/>
          <p:cNvSpPr txBox="1"/>
          <p:nvPr/>
        </p:nvSpPr>
        <p:spPr>
          <a:xfrm>
            <a:off x="234150" y="3871850"/>
            <a:ext cx="8585700" cy="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Record other things that you observe on your winter walk.</a:t>
            </a:r>
            <a:endParaRPr sz="2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105"/>
          <p:cNvSpPr txBox="1">
            <a:spLocks noGrp="1"/>
          </p:cNvSpPr>
          <p:nvPr>
            <p:ph type="title"/>
          </p:nvPr>
        </p:nvSpPr>
        <p:spPr>
          <a:xfrm>
            <a:off x="1479300" y="39650"/>
            <a:ext cx="6855300" cy="382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Signs of winter</a:t>
            </a:r>
            <a:endParaRPr/>
          </a:p>
        </p:txBody>
      </p:sp>
      <p:pic>
        <p:nvPicPr>
          <p:cNvPr id="1264" name="Google Shape;1264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6562" y="810000"/>
            <a:ext cx="5515991" cy="4010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106"/>
          <p:cNvSpPr txBox="1">
            <a:spLocks noGrp="1"/>
          </p:cNvSpPr>
          <p:nvPr>
            <p:ph type="title"/>
          </p:nvPr>
        </p:nvSpPr>
        <p:spPr>
          <a:xfrm>
            <a:off x="1479300" y="39650"/>
            <a:ext cx="6855300" cy="382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Signs of winter</a:t>
            </a:r>
            <a:endParaRPr/>
          </a:p>
        </p:txBody>
      </p:sp>
      <p:sp>
        <p:nvSpPr>
          <p:cNvPr id="1270" name="Google Shape;1270;p106"/>
          <p:cNvSpPr txBox="1"/>
          <p:nvPr/>
        </p:nvSpPr>
        <p:spPr>
          <a:xfrm>
            <a:off x="324000" y="759300"/>
            <a:ext cx="7135200" cy="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22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Go on a </a:t>
            </a:r>
            <a:r>
              <a:rPr lang="en-GB" sz="2200">
                <a:latin typeface="Lexend"/>
                <a:ea typeface="Lexend"/>
                <a:cs typeface="Lexend"/>
                <a:sym typeface="Lexend"/>
              </a:rPr>
              <a:t>winter </a:t>
            </a:r>
            <a:r>
              <a:rPr lang="en-GB" sz="22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walk or use the image provided to spot these signs of </a:t>
            </a:r>
            <a:r>
              <a:rPr lang="en-GB" sz="2200">
                <a:latin typeface="Lexend"/>
                <a:ea typeface="Lexend"/>
                <a:cs typeface="Lexend"/>
                <a:sym typeface="Lexend"/>
              </a:rPr>
              <a:t>winter</a:t>
            </a:r>
            <a:r>
              <a:rPr lang="en-GB" sz="22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. </a:t>
            </a:r>
            <a:endParaRPr sz="220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271" name="Google Shape;1271;p106"/>
          <p:cNvSpPr txBox="1"/>
          <p:nvPr/>
        </p:nvSpPr>
        <p:spPr>
          <a:xfrm>
            <a:off x="6524601" y="2953825"/>
            <a:ext cx="22893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Kalam"/>
                <a:ea typeface="Kalam"/>
                <a:cs typeface="Kalam"/>
                <a:sym typeface="Kalam"/>
              </a:rPr>
              <a:t>a frozen cobweb</a:t>
            </a:r>
            <a:endParaRPr sz="2000">
              <a:solidFill>
                <a:srgbClr val="000000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272" name="Google Shape;1272;p106"/>
          <p:cNvSpPr txBox="1"/>
          <p:nvPr/>
        </p:nvSpPr>
        <p:spPr>
          <a:xfrm>
            <a:off x="2488800" y="2954725"/>
            <a:ext cx="23619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00000"/>
                </a:solidFill>
                <a:latin typeface="Kalam"/>
                <a:ea typeface="Kalam"/>
                <a:cs typeface="Kalam"/>
                <a:sym typeface="Kalam"/>
              </a:rPr>
              <a:t>a </a:t>
            </a:r>
            <a:r>
              <a:rPr lang="en-GB" sz="2000">
                <a:latin typeface="Kalam"/>
                <a:ea typeface="Kalam"/>
                <a:cs typeface="Kalam"/>
                <a:sym typeface="Kalam"/>
              </a:rPr>
              <a:t>frozen puddle</a:t>
            </a:r>
            <a:endParaRPr sz="2000">
              <a:solidFill>
                <a:srgbClr val="000000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273" name="Google Shape;1273;p106"/>
          <p:cNvSpPr txBox="1"/>
          <p:nvPr/>
        </p:nvSpPr>
        <p:spPr>
          <a:xfrm>
            <a:off x="306062" y="2954725"/>
            <a:ext cx="20646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Kalam"/>
                <a:ea typeface="Kalam"/>
                <a:cs typeface="Kalam"/>
                <a:sym typeface="Kalam"/>
              </a:rPr>
              <a:t>a deciduous tree with no leaves</a:t>
            </a:r>
            <a:endParaRPr sz="2000">
              <a:solidFill>
                <a:srgbClr val="000000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274" name="Google Shape;1274;p106"/>
          <p:cNvSpPr txBox="1"/>
          <p:nvPr/>
        </p:nvSpPr>
        <p:spPr>
          <a:xfrm>
            <a:off x="4702437" y="2950350"/>
            <a:ext cx="15273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Kalam"/>
                <a:ea typeface="Kalam"/>
                <a:cs typeface="Kalam"/>
                <a:sym typeface="Kalam"/>
              </a:rPr>
              <a:t>snowdrops</a:t>
            </a:r>
            <a:endParaRPr sz="2000">
              <a:solidFill>
                <a:srgbClr val="000000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pic>
        <p:nvPicPr>
          <p:cNvPr id="1275" name="Google Shape;1275;p106"/>
          <p:cNvPicPr preferRelativeResize="0"/>
          <p:nvPr/>
        </p:nvPicPr>
        <p:blipFill rotWithShape="1">
          <a:blip r:embed="rId3">
            <a:alphaModFix/>
          </a:blip>
          <a:srcRect l="5050" r="5719"/>
          <a:stretch/>
        </p:blipFill>
        <p:spPr>
          <a:xfrm>
            <a:off x="4775104" y="1700030"/>
            <a:ext cx="1684800" cy="1258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6" name="Google Shape;1276;p106"/>
          <p:cNvPicPr preferRelativeResize="0"/>
          <p:nvPr/>
        </p:nvPicPr>
        <p:blipFill rotWithShape="1">
          <a:blip r:embed="rId4">
            <a:alphaModFix/>
          </a:blip>
          <a:srcRect l="7096" r="4195"/>
          <a:stretch/>
        </p:blipFill>
        <p:spPr>
          <a:xfrm>
            <a:off x="382812" y="1700267"/>
            <a:ext cx="1684800" cy="125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7" name="Google Shape;1277;p106"/>
          <p:cNvPicPr preferRelativeResize="0"/>
          <p:nvPr/>
        </p:nvPicPr>
        <p:blipFill rotWithShape="1">
          <a:blip r:embed="rId5">
            <a:alphaModFix/>
          </a:blip>
          <a:srcRect l="22305"/>
          <a:stretch/>
        </p:blipFill>
        <p:spPr>
          <a:xfrm>
            <a:off x="2578958" y="1700267"/>
            <a:ext cx="1684800" cy="1263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8" name="Google Shape;1278;p10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28595" y="3160794"/>
            <a:ext cx="39600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9" name="Google Shape;1279;p10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43870" y="3160794"/>
            <a:ext cx="39600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0" name="Google Shape;1280;p10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77470" y="3160794"/>
            <a:ext cx="39600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1" name="Google Shape;1281;p10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92270" y="3160794"/>
            <a:ext cx="39600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2" name="Google Shape;1282;p106"/>
          <p:cNvPicPr preferRelativeResize="0"/>
          <p:nvPr/>
        </p:nvPicPr>
        <p:blipFill rotWithShape="1">
          <a:blip r:embed="rId7">
            <a:alphaModFix/>
          </a:blip>
          <a:srcRect r="10674"/>
          <a:stretch/>
        </p:blipFill>
        <p:spPr>
          <a:xfrm>
            <a:off x="6971250" y="1700267"/>
            <a:ext cx="1684800" cy="12583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3" name="Google Shape;1283;p106"/>
          <p:cNvSpPr txBox="1"/>
          <p:nvPr/>
        </p:nvSpPr>
        <p:spPr>
          <a:xfrm>
            <a:off x="325600" y="3872075"/>
            <a:ext cx="8475000" cy="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What other things did you record that you observed on your winter walk?</a:t>
            </a:r>
            <a:endParaRPr sz="2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107"/>
          <p:cNvSpPr txBox="1">
            <a:spLocks noGrp="1"/>
          </p:cNvSpPr>
          <p:nvPr>
            <p:ph type="body" idx="1"/>
          </p:nvPr>
        </p:nvSpPr>
        <p:spPr>
          <a:xfrm>
            <a:off x="324000" y="759300"/>
            <a:ext cx="7093500" cy="502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Go on a winter walk or use the image provided to spot signs of winter. </a:t>
            </a:r>
            <a:endParaRPr/>
          </a:p>
        </p:txBody>
      </p:sp>
      <p:sp>
        <p:nvSpPr>
          <p:cNvPr id="1289" name="Google Shape;1289;p107"/>
          <p:cNvSpPr txBox="1">
            <a:spLocks noGrp="1"/>
          </p:cNvSpPr>
          <p:nvPr>
            <p:ph type="title"/>
          </p:nvPr>
        </p:nvSpPr>
        <p:spPr>
          <a:xfrm>
            <a:off x="1479300" y="39650"/>
            <a:ext cx="6855300" cy="382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Signs of winter</a:t>
            </a:r>
            <a:endParaRPr/>
          </a:p>
        </p:txBody>
      </p:sp>
      <p:sp>
        <p:nvSpPr>
          <p:cNvPr id="1290" name="Google Shape;1290;p107"/>
          <p:cNvSpPr txBox="1"/>
          <p:nvPr/>
        </p:nvSpPr>
        <p:spPr>
          <a:xfrm>
            <a:off x="290775" y="2802325"/>
            <a:ext cx="18114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Kalam"/>
                <a:ea typeface="Kalam"/>
                <a:cs typeface="Kalam"/>
                <a:sym typeface="Kalam"/>
              </a:rPr>
              <a:t>an evergreen tree</a:t>
            </a:r>
            <a:endParaRPr sz="2000">
              <a:solidFill>
                <a:srgbClr val="000000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291" name="Google Shape;1291;p107"/>
          <p:cNvSpPr txBox="1"/>
          <p:nvPr/>
        </p:nvSpPr>
        <p:spPr>
          <a:xfrm>
            <a:off x="7011296" y="2848000"/>
            <a:ext cx="16848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Kalam"/>
                <a:ea typeface="Kalam"/>
                <a:cs typeface="Kalam"/>
                <a:sym typeface="Kalam"/>
              </a:rPr>
              <a:t>a bird’s nest</a:t>
            </a:r>
            <a:endParaRPr sz="2000">
              <a:solidFill>
                <a:srgbClr val="000000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pic>
        <p:nvPicPr>
          <p:cNvPr id="1292" name="Google Shape;1292;p107"/>
          <p:cNvPicPr preferRelativeResize="0"/>
          <p:nvPr/>
        </p:nvPicPr>
        <p:blipFill rotWithShape="1">
          <a:blip r:embed="rId3">
            <a:alphaModFix/>
          </a:blip>
          <a:srcRect l="25853" t="25683" r="25468" b="22263"/>
          <a:stretch/>
        </p:blipFill>
        <p:spPr>
          <a:xfrm>
            <a:off x="7123275" y="1624067"/>
            <a:ext cx="1684800" cy="1258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3" name="Google Shape;1293;p107"/>
          <p:cNvPicPr preferRelativeResize="0"/>
          <p:nvPr/>
        </p:nvPicPr>
        <p:blipFill rotWithShape="1">
          <a:blip r:embed="rId4">
            <a:alphaModFix/>
          </a:blip>
          <a:srcRect l="35312" t="27198"/>
          <a:stretch/>
        </p:blipFill>
        <p:spPr>
          <a:xfrm>
            <a:off x="417309" y="1624550"/>
            <a:ext cx="1684800" cy="12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4" name="Google Shape;1294;p1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75475" y="1678900"/>
            <a:ext cx="2070901" cy="301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5" name="Google Shape;1295;p1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4691125" y="1734300"/>
            <a:ext cx="2190825" cy="2699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6" name="Google Shape;1296;p10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23137" y="3547075"/>
            <a:ext cx="788350" cy="860701"/>
          </a:xfrm>
          <a:prstGeom prst="rect">
            <a:avLst/>
          </a:prstGeom>
          <a:noFill/>
          <a:ln>
            <a:noFill/>
          </a:ln>
        </p:spPr>
      </p:pic>
      <p:sp>
        <p:nvSpPr>
          <p:cNvPr id="1297" name="Google Shape;1297;p107"/>
          <p:cNvSpPr txBox="1"/>
          <p:nvPr/>
        </p:nvSpPr>
        <p:spPr>
          <a:xfrm>
            <a:off x="1270537" y="4328263"/>
            <a:ext cx="7410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Jun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298" name="Google Shape;1298;p107"/>
          <p:cNvSpPr txBox="1"/>
          <p:nvPr/>
        </p:nvSpPr>
        <p:spPr>
          <a:xfrm>
            <a:off x="2432825" y="1734300"/>
            <a:ext cx="1956900" cy="23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I spotted an evergreen tree. They don’t lose their leaves so they look green all year round, even in winter.</a:t>
            </a:r>
            <a:endParaRPr sz="2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299" name="Google Shape;1299;p107"/>
          <p:cNvSpPr txBox="1"/>
          <p:nvPr/>
        </p:nvSpPr>
        <p:spPr>
          <a:xfrm>
            <a:off x="4727700" y="1719025"/>
            <a:ext cx="2070900" cy="21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I can see a bird’s nest in a tree because all of its leaves have fallen off. It must be in a deciduous tree.</a:t>
            </a:r>
            <a:endParaRPr sz="2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pic>
        <p:nvPicPr>
          <p:cNvPr id="1300" name="Google Shape;1300;p10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80112" y="3682750"/>
            <a:ext cx="777201" cy="842856"/>
          </a:xfrm>
          <a:prstGeom prst="rect">
            <a:avLst/>
          </a:prstGeom>
          <a:noFill/>
          <a:ln>
            <a:noFill/>
          </a:ln>
        </p:spPr>
      </p:pic>
      <p:sp>
        <p:nvSpPr>
          <p:cNvPr id="1301" name="Google Shape;1301;p107"/>
          <p:cNvSpPr txBox="1"/>
          <p:nvPr/>
        </p:nvSpPr>
        <p:spPr>
          <a:xfrm>
            <a:off x="6991412" y="4433724"/>
            <a:ext cx="7884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Izzy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p108"/>
          <p:cNvSpPr txBox="1">
            <a:spLocks noGrp="1"/>
          </p:cNvSpPr>
          <p:nvPr>
            <p:ph type="body" idx="1"/>
          </p:nvPr>
        </p:nvSpPr>
        <p:spPr>
          <a:xfrm>
            <a:off x="324000" y="759300"/>
            <a:ext cx="7068900" cy="502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/>
              <a:t>Go on a winter walk or use the image provided to spot signs of winter. </a:t>
            </a:r>
            <a:endParaRPr/>
          </a:p>
        </p:txBody>
      </p:sp>
      <p:sp>
        <p:nvSpPr>
          <p:cNvPr id="1307" name="Google Shape;1307;p108"/>
          <p:cNvSpPr txBox="1">
            <a:spLocks noGrp="1"/>
          </p:cNvSpPr>
          <p:nvPr>
            <p:ph type="title"/>
          </p:nvPr>
        </p:nvSpPr>
        <p:spPr>
          <a:xfrm>
            <a:off x="1479300" y="39650"/>
            <a:ext cx="6855300" cy="382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Signs of winter</a:t>
            </a:r>
            <a:endParaRPr/>
          </a:p>
        </p:txBody>
      </p:sp>
      <p:sp>
        <p:nvSpPr>
          <p:cNvPr id="1308" name="Google Shape;1308;p108"/>
          <p:cNvSpPr txBox="1"/>
          <p:nvPr/>
        </p:nvSpPr>
        <p:spPr>
          <a:xfrm>
            <a:off x="275638" y="3944986"/>
            <a:ext cx="16239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Kalam"/>
                <a:ea typeface="Kalam"/>
                <a:cs typeface="Kalam"/>
                <a:sym typeface="Kalam"/>
              </a:rPr>
              <a:t>holly</a:t>
            </a:r>
            <a:endParaRPr sz="2000">
              <a:solidFill>
                <a:srgbClr val="000000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pic>
        <p:nvPicPr>
          <p:cNvPr id="1309" name="Google Shape;1309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000" y="1852681"/>
            <a:ext cx="2905274" cy="21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0" name="Google Shape;1310;p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3923499" y="2005700"/>
            <a:ext cx="3469401" cy="1845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1" name="Google Shape;1311;p10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3146" y="3520026"/>
            <a:ext cx="710333" cy="994475"/>
          </a:xfrm>
          <a:prstGeom prst="rect">
            <a:avLst/>
          </a:prstGeom>
          <a:noFill/>
          <a:ln>
            <a:noFill/>
          </a:ln>
        </p:spPr>
      </p:pic>
      <p:sp>
        <p:nvSpPr>
          <p:cNvPr id="1312" name="Google Shape;1312;p108"/>
          <p:cNvSpPr txBox="1"/>
          <p:nvPr/>
        </p:nvSpPr>
        <p:spPr>
          <a:xfrm>
            <a:off x="7175813" y="4465963"/>
            <a:ext cx="11529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Andeep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313" name="Google Shape;1313;p108"/>
          <p:cNvSpPr txBox="1"/>
          <p:nvPr/>
        </p:nvSpPr>
        <p:spPr>
          <a:xfrm>
            <a:off x="4011350" y="2049600"/>
            <a:ext cx="3337800" cy="13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I observed a holly tree. It has spiky green leaves all year round and in the winter it also has red berries.</a:t>
            </a:r>
            <a:endParaRPr sz="24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p109"/>
          <p:cNvSpPr txBox="1">
            <a:spLocks noGrp="1"/>
          </p:cNvSpPr>
          <p:nvPr>
            <p:ph type="title"/>
          </p:nvPr>
        </p:nvSpPr>
        <p:spPr>
          <a:xfrm>
            <a:off x="1479300" y="39650"/>
            <a:ext cx="6855300" cy="382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Signs of winter</a:t>
            </a:r>
            <a:endParaRPr/>
          </a:p>
        </p:txBody>
      </p:sp>
      <p:pic>
        <p:nvPicPr>
          <p:cNvPr id="1319" name="Google Shape;1319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4088" y="850163"/>
            <a:ext cx="4735826" cy="3443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20" name="Google Shape;1320;p109"/>
          <p:cNvCxnSpPr/>
          <p:nvPr/>
        </p:nvCxnSpPr>
        <p:spPr>
          <a:xfrm flipH="1">
            <a:off x="1943100" y="1564475"/>
            <a:ext cx="1766100" cy="1095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21" name="Google Shape;1321;p109"/>
          <p:cNvSpPr txBox="1"/>
          <p:nvPr/>
        </p:nvSpPr>
        <p:spPr>
          <a:xfrm>
            <a:off x="384940" y="1237200"/>
            <a:ext cx="15738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Kalam"/>
                <a:ea typeface="Kalam"/>
                <a:cs typeface="Kalam"/>
                <a:sym typeface="Kalam"/>
              </a:rPr>
              <a:t>deciduous trees with no leaves</a:t>
            </a:r>
            <a:endParaRPr sz="2000">
              <a:solidFill>
                <a:srgbClr val="000000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322" name="Google Shape;1322;p109"/>
          <p:cNvSpPr txBox="1"/>
          <p:nvPr/>
        </p:nvSpPr>
        <p:spPr>
          <a:xfrm>
            <a:off x="644850" y="2360275"/>
            <a:ext cx="19251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Kalam"/>
                <a:ea typeface="Kalam"/>
                <a:cs typeface="Kalam"/>
                <a:sym typeface="Kalam"/>
              </a:rPr>
              <a:t>frozen pond</a:t>
            </a:r>
            <a:endParaRPr sz="2000">
              <a:solidFill>
                <a:srgbClr val="000000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1323" name="Google Shape;1323;p109"/>
          <p:cNvCxnSpPr/>
          <p:nvPr/>
        </p:nvCxnSpPr>
        <p:spPr>
          <a:xfrm>
            <a:off x="2095200" y="2600850"/>
            <a:ext cx="2549700" cy="3399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24" name="Google Shape;1324;p109"/>
          <p:cNvSpPr txBox="1"/>
          <p:nvPr/>
        </p:nvSpPr>
        <p:spPr>
          <a:xfrm>
            <a:off x="7521837" y="3864750"/>
            <a:ext cx="15273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Kalam"/>
                <a:ea typeface="Kalam"/>
                <a:cs typeface="Kalam"/>
                <a:sym typeface="Kalam"/>
              </a:rPr>
              <a:t>snowdrops</a:t>
            </a:r>
            <a:endParaRPr sz="2000">
              <a:solidFill>
                <a:srgbClr val="000000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1325" name="Google Shape;1325;p109"/>
          <p:cNvCxnSpPr>
            <a:endCxn id="1324" idx="1"/>
          </p:cNvCxnSpPr>
          <p:nvPr/>
        </p:nvCxnSpPr>
        <p:spPr>
          <a:xfrm>
            <a:off x="6293337" y="3993750"/>
            <a:ext cx="1228500" cy="624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26" name="Google Shape;1326;p109"/>
          <p:cNvSpPr txBox="1"/>
          <p:nvPr/>
        </p:nvSpPr>
        <p:spPr>
          <a:xfrm>
            <a:off x="7741875" y="2799138"/>
            <a:ext cx="1573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frozen cobweb</a:t>
            </a:r>
            <a:endParaRPr/>
          </a:p>
        </p:txBody>
      </p:sp>
      <p:cxnSp>
        <p:nvCxnSpPr>
          <p:cNvPr id="1327" name="Google Shape;1327;p109"/>
          <p:cNvCxnSpPr>
            <a:endCxn id="1326" idx="1"/>
          </p:cNvCxnSpPr>
          <p:nvPr/>
        </p:nvCxnSpPr>
        <p:spPr>
          <a:xfrm>
            <a:off x="6110175" y="2650638"/>
            <a:ext cx="1631700" cy="5487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28" name="Google Shape;1328;p109"/>
          <p:cNvSpPr txBox="1"/>
          <p:nvPr/>
        </p:nvSpPr>
        <p:spPr>
          <a:xfrm>
            <a:off x="462975" y="3749525"/>
            <a:ext cx="763200" cy="4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holly</a:t>
            </a:r>
            <a:endParaRPr sz="2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1329" name="Google Shape;1329;p109"/>
          <p:cNvCxnSpPr>
            <a:stCxn id="1328" idx="3"/>
          </p:cNvCxnSpPr>
          <p:nvPr/>
        </p:nvCxnSpPr>
        <p:spPr>
          <a:xfrm rot="10800000" flipH="1">
            <a:off x="1226175" y="3932675"/>
            <a:ext cx="1159800" cy="306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30" name="Google Shape;1330;p109"/>
          <p:cNvSpPr txBox="1"/>
          <p:nvPr/>
        </p:nvSpPr>
        <p:spPr>
          <a:xfrm>
            <a:off x="7620575" y="865225"/>
            <a:ext cx="1527300" cy="5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evergreen trees</a:t>
            </a:r>
            <a:endParaRPr sz="2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1331" name="Google Shape;1331;p109"/>
          <p:cNvCxnSpPr>
            <a:endCxn id="1330" idx="1"/>
          </p:cNvCxnSpPr>
          <p:nvPr/>
        </p:nvCxnSpPr>
        <p:spPr>
          <a:xfrm rot="10800000" flipH="1">
            <a:off x="5362175" y="1128325"/>
            <a:ext cx="2258400" cy="5454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32" name="Google Shape;1332;p109"/>
          <p:cNvSpPr txBox="1"/>
          <p:nvPr/>
        </p:nvSpPr>
        <p:spPr>
          <a:xfrm>
            <a:off x="7598700" y="1670500"/>
            <a:ext cx="1449900" cy="5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bird’s nest on bare branch</a:t>
            </a:r>
            <a:endParaRPr sz="2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1333" name="Google Shape;1333;p109"/>
          <p:cNvCxnSpPr>
            <a:endCxn id="1332" idx="1"/>
          </p:cNvCxnSpPr>
          <p:nvPr/>
        </p:nvCxnSpPr>
        <p:spPr>
          <a:xfrm>
            <a:off x="6293400" y="1734700"/>
            <a:ext cx="1305300" cy="1989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34" name="Google Shape;1334;p109"/>
          <p:cNvSpPr txBox="1"/>
          <p:nvPr/>
        </p:nvSpPr>
        <p:spPr>
          <a:xfrm>
            <a:off x="386650" y="3169525"/>
            <a:ext cx="1015500" cy="2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berries</a:t>
            </a:r>
            <a:endParaRPr sz="2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1335" name="Google Shape;1335;p109"/>
          <p:cNvCxnSpPr/>
          <p:nvPr/>
        </p:nvCxnSpPr>
        <p:spPr>
          <a:xfrm rot="10800000" flipH="1">
            <a:off x="1265013" y="2971262"/>
            <a:ext cx="1563600" cy="4653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p110"/>
          <p:cNvSpPr txBox="1">
            <a:spLocks noGrp="1"/>
          </p:cNvSpPr>
          <p:nvPr>
            <p:ph type="body" idx="1"/>
          </p:nvPr>
        </p:nvSpPr>
        <p:spPr>
          <a:xfrm>
            <a:off x="324000" y="851400"/>
            <a:ext cx="5932800" cy="37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highlight>
                  <a:srgbClr val="FFFFFF"/>
                </a:highlight>
              </a:rPr>
              <a:t>There are twelve months in one year.</a:t>
            </a:r>
            <a:endParaRPr sz="2000"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000">
                <a:highlight>
                  <a:schemeClr val="lt1"/>
                </a:highlight>
              </a:rPr>
              <a:t>Winter, spring, summer and autumn</a:t>
            </a:r>
            <a:r>
              <a:rPr lang="en-GB" sz="2000">
                <a:highlight>
                  <a:srgbClr val="FFFFFF"/>
                </a:highlight>
              </a:rPr>
              <a:t> are the four seasons.</a:t>
            </a:r>
            <a:endParaRPr sz="2000"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000">
                <a:highlight>
                  <a:srgbClr val="FFFFFF"/>
                </a:highlight>
              </a:rPr>
              <a:t>The season of winter happens in December, January and February.</a:t>
            </a:r>
            <a:endParaRPr sz="2000"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000">
                <a:highlight>
                  <a:srgbClr val="FFFFFF"/>
                </a:highlight>
              </a:rPr>
              <a:t>Deciduous trees have no leaves or very few leaves in winter.</a:t>
            </a:r>
            <a:endParaRPr sz="2000"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GB" sz="2000">
                <a:highlight>
                  <a:srgbClr val="FFFFFF"/>
                </a:highlight>
              </a:rPr>
              <a:t>We can use observing skills to describe changes in winter.</a:t>
            </a:r>
            <a:endParaRPr sz="2000"/>
          </a:p>
        </p:txBody>
      </p:sp>
      <p:sp>
        <p:nvSpPr>
          <p:cNvPr id="1341" name="Google Shape;1341;p110"/>
          <p:cNvSpPr txBox="1">
            <a:spLocks noGrp="1"/>
          </p:cNvSpPr>
          <p:nvPr>
            <p:ph type="title"/>
          </p:nvPr>
        </p:nvSpPr>
        <p:spPr>
          <a:xfrm>
            <a:off x="1684800" y="43825"/>
            <a:ext cx="5741400" cy="382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Signs of winter</a:t>
            </a:r>
            <a:endParaRPr/>
          </a:p>
        </p:txBody>
      </p:sp>
      <p:pic>
        <p:nvPicPr>
          <p:cNvPr id="1342" name="Google Shape;1342;p110"/>
          <p:cNvPicPr preferRelativeResize="0"/>
          <p:nvPr/>
        </p:nvPicPr>
        <p:blipFill rotWithShape="1">
          <a:blip r:embed="rId3">
            <a:alphaModFix/>
          </a:blip>
          <a:srcRect t="8206"/>
          <a:stretch/>
        </p:blipFill>
        <p:spPr>
          <a:xfrm>
            <a:off x="6624775" y="1080000"/>
            <a:ext cx="2195224" cy="3020224"/>
          </a:xfrm>
          <a:prstGeom prst="rect">
            <a:avLst/>
          </a:prstGeom>
          <a:noFill/>
          <a:ln>
            <a:noFill/>
          </a:ln>
        </p:spPr>
      </p:pic>
      <p:sp>
        <p:nvSpPr>
          <p:cNvPr id="1343" name="Google Shape;1343;p110"/>
          <p:cNvSpPr txBox="1"/>
          <p:nvPr/>
        </p:nvSpPr>
        <p:spPr>
          <a:xfrm>
            <a:off x="6624787" y="4032125"/>
            <a:ext cx="18618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winter frost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p111"/>
          <p:cNvSpPr txBox="1">
            <a:spLocks noGrp="1"/>
          </p:cNvSpPr>
          <p:nvPr>
            <p:ph type="subTitle" idx="1"/>
          </p:nvPr>
        </p:nvSpPr>
        <p:spPr>
          <a:xfrm>
            <a:off x="661775" y="1129425"/>
            <a:ext cx="7351200" cy="235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© Oak National Academy 2024.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Produced in partnership with Centre for Industry Education Collaboration.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Licensed on the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Open Government Licence v3.0</a:t>
            </a:r>
            <a:r>
              <a:rPr lang="en-GB"/>
              <a:t>, except where otherwise stated. See </a:t>
            </a:r>
            <a:r>
              <a:rPr lang="en-GB" u="sng">
                <a:solidFill>
                  <a:schemeClr val="accent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Oak terms and conditions</a:t>
            </a:r>
            <a:r>
              <a:rPr lang="en-GB"/>
              <a:t>.</a:t>
            </a:r>
            <a:endParaRPr/>
          </a:p>
        </p:txBody>
      </p:sp>
      <p:pic>
        <p:nvPicPr>
          <p:cNvPr id="1349" name="Google Shape;1349;p1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42100" y="3453600"/>
            <a:ext cx="652800" cy="32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76"/>
          <p:cNvSpPr txBox="1">
            <a:spLocks noGrp="1"/>
          </p:cNvSpPr>
          <p:nvPr>
            <p:ph type="subTitle" idx="3"/>
          </p:nvPr>
        </p:nvSpPr>
        <p:spPr>
          <a:xfrm>
            <a:off x="324000" y="2676900"/>
            <a:ext cx="2203500" cy="4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deciduous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84" name="Google Shape;884;p76"/>
          <p:cNvSpPr txBox="1">
            <a:spLocks noGrp="1"/>
          </p:cNvSpPr>
          <p:nvPr>
            <p:ph type="subTitle" idx="1"/>
          </p:nvPr>
        </p:nvSpPr>
        <p:spPr>
          <a:xfrm>
            <a:off x="324000" y="1114800"/>
            <a:ext cx="2203500" cy="4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>
                <a:solidFill>
                  <a:schemeClr val="dk1"/>
                </a:solidFill>
              </a:rPr>
              <a:t>season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85" name="Google Shape;885;p76"/>
          <p:cNvSpPr txBox="1">
            <a:spLocks noGrp="1"/>
          </p:cNvSpPr>
          <p:nvPr>
            <p:ph type="subTitle" idx="2"/>
          </p:nvPr>
        </p:nvSpPr>
        <p:spPr>
          <a:xfrm>
            <a:off x="2573900" y="1114800"/>
            <a:ext cx="6246000" cy="4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>
                <a:solidFill>
                  <a:schemeClr val="dk1"/>
                </a:solidFill>
                <a:highlight>
                  <a:srgbClr val="FFFFFF"/>
                </a:highlight>
              </a:rPr>
              <a:t>Seasons are periods of similar weather. In the UK, there are four seasons (spring, summer, autumn and winter).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86" name="Google Shape;886;p76"/>
          <p:cNvSpPr txBox="1">
            <a:spLocks noGrp="1"/>
          </p:cNvSpPr>
          <p:nvPr>
            <p:ph type="subTitle" idx="4"/>
          </p:nvPr>
        </p:nvSpPr>
        <p:spPr>
          <a:xfrm>
            <a:off x="2573925" y="2715000"/>
            <a:ext cx="6246000" cy="4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highlight>
                  <a:srgbClr val="FFFFFF"/>
                </a:highlight>
              </a:rPr>
              <a:t>Trees that lose their leaves once a year are deciduous.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87" name="Google Shape;887;p76"/>
          <p:cNvSpPr txBox="1">
            <a:spLocks noGrp="1"/>
          </p:cNvSpPr>
          <p:nvPr>
            <p:ph type="subTitle" idx="5"/>
          </p:nvPr>
        </p:nvSpPr>
        <p:spPr>
          <a:xfrm>
            <a:off x="324000" y="4086600"/>
            <a:ext cx="2203500" cy="4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>
                <a:solidFill>
                  <a:schemeClr val="dk1"/>
                </a:solidFill>
              </a:rPr>
              <a:t>observe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88" name="Google Shape;888;p76"/>
          <p:cNvSpPr txBox="1">
            <a:spLocks noGrp="1"/>
          </p:cNvSpPr>
          <p:nvPr>
            <p:ph type="subTitle" idx="6"/>
          </p:nvPr>
        </p:nvSpPr>
        <p:spPr>
          <a:xfrm>
            <a:off x="2573900" y="4086600"/>
            <a:ext cx="5795100" cy="4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>
                <a:solidFill>
                  <a:schemeClr val="dk1"/>
                </a:solidFill>
                <a:highlight>
                  <a:srgbClr val="FFFFFF"/>
                </a:highlight>
              </a:rPr>
              <a:t>To observe is to look very closely and use other senses too.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89" name="Google Shape;889;p76"/>
          <p:cNvSpPr txBox="1">
            <a:spLocks noGrp="1"/>
          </p:cNvSpPr>
          <p:nvPr>
            <p:ph type="subTitle" idx="7"/>
          </p:nvPr>
        </p:nvSpPr>
        <p:spPr>
          <a:xfrm>
            <a:off x="324000" y="1895850"/>
            <a:ext cx="2203500" cy="4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>
                <a:solidFill>
                  <a:schemeClr val="dk1"/>
                </a:solidFill>
              </a:rPr>
              <a:t>winter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90" name="Google Shape;890;p76"/>
          <p:cNvSpPr txBox="1">
            <a:spLocks noGrp="1"/>
          </p:cNvSpPr>
          <p:nvPr>
            <p:ph type="subTitle" idx="8"/>
          </p:nvPr>
        </p:nvSpPr>
        <p:spPr>
          <a:xfrm>
            <a:off x="2573925" y="1895850"/>
            <a:ext cx="6246000" cy="4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>
                <a:solidFill>
                  <a:schemeClr val="dk1"/>
                </a:solidFill>
                <a:highlight>
                  <a:srgbClr val="FFFFFF"/>
                </a:highlight>
              </a:rPr>
              <a:t>Winter is the coldest season of the year. It is between autumn and spring.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91" name="Google Shape;891;p76"/>
          <p:cNvSpPr txBox="1">
            <a:spLocks noGrp="1"/>
          </p:cNvSpPr>
          <p:nvPr>
            <p:ph type="subTitle" idx="9"/>
          </p:nvPr>
        </p:nvSpPr>
        <p:spPr>
          <a:xfrm>
            <a:off x="324000" y="3305550"/>
            <a:ext cx="2203500" cy="4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evergreen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892" name="Google Shape;892;p76"/>
          <p:cNvSpPr txBox="1">
            <a:spLocks noGrp="1"/>
          </p:cNvSpPr>
          <p:nvPr>
            <p:ph type="subTitle" idx="13"/>
          </p:nvPr>
        </p:nvSpPr>
        <p:spPr>
          <a:xfrm>
            <a:off x="2573925" y="3324600"/>
            <a:ext cx="6246000" cy="4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>
                <a:solidFill>
                  <a:schemeClr val="dk1"/>
                </a:solidFill>
                <a:highlight>
                  <a:srgbClr val="FFFFFF"/>
                </a:highlight>
              </a:rPr>
              <a:t>Trees and bushes that do not lose their leaves in winter are evergreen.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77"/>
          <p:cNvSpPr txBox="1">
            <a:spLocks noGrp="1"/>
          </p:cNvSpPr>
          <p:nvPr>
            <p:ph type="title"/>
          </p:nvPr>
        </p:nvSpPr>
        <p:spPr>
          <a:xfrm>
            <a:off x="1225225" y="2090813"/>
            <a:ext cx="6852300" cy="369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Winter</a:t>
            </a:r>
            <a:endParaRPr/>
          </a:p>
        </p:txBody>
      </p:sp>
      <p:sp>
        <p:nvSpPr>
          <p:cNvPr id="898" name="Google Shape;898;p77"/>
          <p:cNvSpPr txBox="1">
            <a:spLocks noGrp="1"/>
          </p:cNvSpPr>
          <p:nvPr>
            <p:ph type="title" idx="2"/>
          </p:nvPr>
        </p:nvSpPr>
        <p:spPr>
          <a:xfrm>
            <a:off x="1225225" y="3027088"/>
            <a:ext cx="6852300" cy="369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Signs of winter</a:t>
            </a:r>
            <a:endParaRPr/>
          </a:p>
        </p:txBody>
      </p:sp>
      <p:sp>
        <p:nvSpPr>
          <p:cNvPr id="899" name="Google Shape;899;p77"/>
          <p:cNvSpPr txBox="1">
            <a:spLocks noGrp="1"/>
          </p:cNvSpPr>
          <p:nvPr>
            <p:ph type="title" idx="3"/>
          </p:nvPr>
        </p:nvSpPr>
        <p:spPr>
          <a:xfrm>
            <a:off x="324000" y="657600"/>
            <a:ext cx="5741400" cy="61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Signs of winter</a:t>
            </a:r>
            <a:endParaRPr/>
          </a:p>
        </p:txBody>
      </p:sp>
      <p:pic>
        <p:nvPicPr>
          <p:cNvPr id="900" name="Google Shape;900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087" y="2067362"/>
            <a:ext cx="450575" cy="44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5" name="Google Shape;905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957475" y="1628625"/>
            <a:ext cx="1566300" cy="12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6" name="Google Shape;906;p78"/>
          <p:cNvSpPr txBox="1">
            <a:spLocks noGrp="1"/>
          </p:cNvSpPr>
          <p:nvPr>
            <p:ph type="title"/>
          </p:nvPr>
        </p:nvSpPr>
        <p:spPr>
          <a:xfrm>
            <a:off x="324000" y="0"/>
            <a:ext cx="7885200" cy="61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Winter</a:t>
            </a:r>
            <a:endParaRPr/>
          </a:p>
        </p:txBody>
      </p:sp>
      <p:sp>
        <p:nvSpPr>
          <p:cNvPr id="907" name="Google Shape;907;p78"/>
          <p:cNvSpPr txBox="1">
            <a:spLocks noGrp="1"/>
          </p:cNvSpPr>
          <p:nvPr>
            <p:ph type="body" idx="1"/>
          </p:nvPr>
        </p:nvSpPr>
        <p:spPr>
          <a:xfrm>
            <a:off x="324000" y="759300"/>
            <a:ext cx="7135200" cy="8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/>
              <a:t>Aisha is celebrating her birthday and wonders how long it will be until the next one. </a:t>
            </a:r>
            <a:endParaRPr/>
          </a:p>
        </p:txBody>
      </p:sp>
      <p:pic>
        <p:nvPicPr>
          <p:cNvPr id="908" name="Google Shape;908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259" y="2538087"/>
            <a:ext cx="517399" cy="1973831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78"/>
          <p:cNvSpPr txBox="1"/>
          <p:nvPr/>
        </p:nvSpPr>
        <p:spPr>
          <a:xfrm>
            <a:off x="4995350" y="1613400"/>
            <a:ext cx="1485900" cy="8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How many months will that be? 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910" name="Google Shape;910;p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23192" y="2538075"/>
            <a:ext cx="669784" cy="1973829"/>
          </a:xfrm>
          <a:prstGeom prst="rect">
            <a:avLst/>
          </a:prstGeom>
          <a:noFill/>
          <a:ln>
            <a:noFill/>
          </a:ln>
        </p:spPr>
      </p:pic>
      <p:sp>
        <p:nvSpPr>
          <p:cNvPr id="911" name="Google Shape;911;p78"/>
          <p:cNvSpPr txBox="1"/>
          <p:nvPr/>
        </p:nvSpPr>
        <p:spPr>
          <a:xfrm>
            <a:off x="7471300" y="4467100"/>
            <a:ext cx="10161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Laura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12" name="Google Shape;912;p78"/>
          <p:cNvSpPr txBox="1"/>
          <p:nvPr/>
        </p:nvSpPr>
        <p:spPr>
          <a:xfrm>
            <a:off x="324000" y="4436575"/>
            <a:ext cx="12507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Aisha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913" name="Google Shape;913;p78"/>
          <p:cNvPicPr preferRelativeResize="0"/>
          <p:nvPr/>
        </p:nvPicPr>
        <p:blipFill rotWithShape="1">
          <a:blip r:embed="rId6">
            <a:alphaModFix/>
          </a:blip>
          <a:srcRect l="55927" r="30443" b="22069"/>
          <a:stretch/>
        </p:blipFill>
        <p:spPr>
          <a:xfrm>
            <a:off x="7533587" y="2094028"/>
            <a:ext cx="420315" cy="55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4" name="Google Shape;914;p78"/>
          <p:cNvPicPr preferRelativeResize="0"/>
          <p:nvPr/>
        </p:nvPicPr>
        <p:blipFill rotWithShape="1">
          <a:blip r:embed="rId6">
            <a:alphaModFix/>
          </a:blip>
          <a:srcRect l="84373" b="21346"/>
          <a:stretch/>
        </p:blipFill>
        <p:spPr>
          <a:xfrm>
            <a:off x="479625" y="2039988"/>
            <a:ext cx="517400" cy="59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5" name="Google Shape;915;p7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56105" y="2546288"/>
            <a:ext cx="602982" cy="1973830"/>
          </a:xfrm>
          <a:prstGeom prst="rect">
            <a:avLst/>
          </a:prstGeom>
          <a:noFill/>
          <a:ln>
            <a:noFill/>
          </a:ln>
        </p:spPr>
      </p:pic>
      <p:sp>
        <p:nvSpPr>
          <p:cNvPr id="916" name="Google Shape;916;p78"/>
          <p:cNvSpPr txBox="1"/>
          <p:nvPr/>
        </p:nvSpPr>
        <p:spPr>
          <a:xfrm>
            <a:off x="6449550" y="4467100"/>
            <a:ext cx="10161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Jacob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917" name="Google Shape;917;p78"/>
          <p:cNvPicPr preferRelativeResize="0"/>
          <p:nvPr/>
        </p:nvPicPr>
        <p:blipFill rotWithShape="1">
          <a:blip r:embed="rId6">
            <a:alphaModFix/>
          </a:blip>
          <a:srcRect r="84373" b="27415"/>
          <a:stretch/>
        </p:blipFill>
        <p:spPr>
          <a:xfrm>
            <a:off x="6714275" y="2040588"/>
            <a:ext cx="517400" cy="55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p7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07175" y="1721475"/>
            <a:ext cx="2420675" cy="1603901"/>
          </a:xfrm>
          <a:prstGeom prst="rect">
            <a:avLst/>
          </a:prstGeom>
          <a:noFill/>
          <a:ln>
            <a:noFill/>
          </a:ln>
        </p:spPr>
      </p:pic>
      <p:sp>
        <p:nvSpPr>
          <p:cNvPr id="919" name="Google Shape;919;p78"/>
          <p:cNvSpPr txBox="1"/>
          <p:nvPr/>
        </p:nvSpPr>
        <p:spPr>
          <a:xfrm>
            <a:off x="1159075" y="1689600"/>
            <a:ext cx="2316900" cy="13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My mum says I will have to wait a whole year until my next birthday.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20" name="Google Shape;920;p78"/>
          <p:cNvSpPr txBox="1"/>
          <p:nvPr/>
        </p:nvSpPr>
        <p:spPr>
          <a:xfrm>
            <a:off x="1431863" y="3954175"/>
            <a:ext cx="5053500" cy="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How many months are in one year?</a:t>
            </a:r>
            <a:endParaRPr sz="2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79"/>
          <p:cNvSpPr txBox="1">
            <a:spLocks noGrp="1"/>
          </p:cNvSpPr>
          <p:nvPr>
            <p:ph type="title"/>
          </p:nvPr>
        </p:nvSpPr>
        <p:spPr>
          <a:xfrm>
            <a:off x="324000" y="0"/>
            <a:ext cx="7885200" cy="61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Winter</a:t>
            </a:r>
            <a:endParaRPr/>
          </a:p>
        </p:txBody>
      </p:sp>
      <p:pic>
        <p:nvPicPr>
          <p:cNvPr id="926" name="Google Shape;926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413826" y="2538087"/>
            <a:ext cx="517399" cy="1973831"/>
          </a:xfrm>
          <a:prstGeom prst="rect">
            <a:avLst/>
          </a:prstGeom>
          <a:noFill/>
          <a:ln>
            <a:noFill/>
          </a:ln>
        </p:spPr>
      </p:pic>
      <p:sp>
        <p:nvSpPr>
          <p:cNvPr id="927" name="Google Shape;927;p79"/>
          <p:cNvSpPr txBox="1"/>
          <p:nvPr/>
        </p:nvSpPr>
        <p:spPr>
          <a:xfrm>
            <a:off x="7214250" y="4436563"/>
            <a:ext cx="8394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Aisha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928" name="Google Shape;928;p79"/>
          <p:cNvPicPr preferRelativeResize="0"/>
          <p:nvPr/>
        </p:nvPicPr>
        <p:blipFill rotWithShape="1">
          <a:blip r:embed="rId4">
            <a:alphaModFix/>
          </a:blip>
          <a:srcRect l="84373" b="21346"/>
          <a:stretch/>
        </p:blipFill>
        <p:spPr>
          <a:xfrm flipH="1">
            <a:off x="7299459" y="2039988"/>
            <a:ext cx="517400" cy="59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5212176" y="1540025"/>
            <a:ext cx="2146699" cy="1312924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79"/>
          <p:cNvSpPr txBox="1"/>
          <p:nvPr/>
        </p:nvSpPr>
        <p:spPr>
          <a:xfrm flipH="1">
            <a:off x="5307150" y="1551350"/>
            <a:ext cx="1992300" cy="10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Wow! That is a lot of months for me to wait!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31" name="Google Shape;931;p79"/>
          <p:cNvSpPr txBox="1"/>
          <p:nvPr/>
        </p:nvSpPr>
        <p:spPr>
          <a:xfrm>
            <a:off x="324000" y="4420525"/>
            <a:ext cx="572340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There are twelve months in one year.</a:t>
            </a:r>
            <a:endParaRPr sz="2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932" name="Google Shape;932;p79"/>
          <p:cNvPicPr preferRelativeResize="0"/>
          <p:nvPr/>
        </p:nvPicPr>
        <p:blipFill rotWithShape="1">
          <a:blip r:embed="rId6">
            <a:alphaModFix/>
          </a:blip>
          <a:srcRect t="15376"/>
          <a:stretch/>
        </p:blipFill>
        <p:spPr>
          <a:xfrm>
            <a:off x="381125" y="1540029"/>
            <a:ext cx="4442874" cy="2652321"/>
          </a:xfrm>
          <a:prstGeom prst="rect">
            <a:avLst/>
          </a:prstGeom>
          <a:noFill/>
          <a:ln>
            <a:noFill/>
          </a:ln>
        </p:spPr>
      </p:pic>
      <p:sp>
        <p:nvSpPr>
          <p:cNvPr id="933" name="Google Shape;933;p79"/>
          <p:cNvSpPr txBox="1"/>
          <p:nvPr/>
        </p:nvSpPr>
        <p:spPr>
          <a:xfrm>
            <a:off x="324000" y="4024350"/>
            <a:ext cx="14145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calendar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34" name="Google Shape;934;p79"/>
          <p:cNvSpPr/>
          <p:nvPr/>
        </p:nvSpPr>
        <p:spPr>
          <a:xfrm>
            <a:off x="1027688" y="1826651"/>
            <a:ext cx="179700" cy="213300"/>
          </a:xfrm>
          <a:prstGeom prst="ellipse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cxnSp>
        <p:nvCxnSpPr>
          <p:cNvPr id="935" name="Google Shape;935;p79"/>
          <p:cNvCxnSpPr>
            <a:stCxn id="934" idx="7"/>
          </p:cNvCxnSpPr>
          <p:nvPr/>
        </p:nvCxnSpPr>
        <p:spPr>
          <a:xfrm rot="10800000" flipH="1">
            <a:off x="1181072" y="1450188"/>
            <a:ext cx="258600" cy="40770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36" name="Google Shape;936;p79"/>
          <p:cNvSpPr txBox="1"/>
          <p:nvPr/>
        </p:nvSpPr>
        <p:spPr>
          <a:xfrm>
            <a:off x="1419087" y="1170026"/>
            <a:ext cx="206070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Aisha’s birthday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37" name="Google Shape;937;p79"/>
          <p:cNvSpPr txBox="1"/>
          <p:nvPr/>
        </p:nvSpPr>
        <p:spPr>
          <a:xfrm>
            <a:off x="249400" y="697100"/>
            <a:ext cx="7209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Aisha counts how many months are in one year.</a:t>
            </a:r>
            <a:endParaRPr sz="2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80"/>
          <p:cNvSpPr txBox="1">
            <a:spLocks noGrp="1"/>
          </p:cNvSpPr>
          <p:nvPr>
            <p:ph type="title" idx="2"/>
          </p:nvPr>
        </p:nvSpPr>
        <p:spPr>
          <a:xfrm>
            <a:off x="324000" y="0"/>
            <a:ext cx="7885200" cy="61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Winter</a:t>
            </a:r>
            <a:endParaRPr/>
          </a:p>
        </p:txBody>
      </p:sp>
      <p:sp>
        <p:nvSpPr>
          <p:cNvPr id="943" name="Google Shape;943;p80"/>
          <p:cNvSpPr txBox="1">
            <a:spLocks noGrp="1"/>
          </p:cNvSpPr>
          <p:nvPr>
            <p:ph type="subTitle" idx="1"/>
          </p:nvPr>
        </p:nvSpPr>
        <p:spPr>
          <a:xfrm>
            <a:off x="1034425" y="1837775"/>
            <a:ext cx="7506600" cy="324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/>
              <a:t>four</a:t>
            </a:r>
            <a:endParaRPr/>
          </a:p>
        </p:txBody>
      </p:sp>
      <p:sp>
        <p:nvSpPr>
          <p:cNvPr id="944" name="Google Shape;944;p80"/>
          <p:cNvSpPr txBox="1">
            <a:spLocks noGrp="1"/>
          </p:cNvSpPr>
          <p:nvPr>
            <p:ph type="title"/>
          </p:nvPr>
        </p:nvSpPr>
        <p:spPr>
          <a:xfrm>
            <a:off x="324000" y="748775"/>
            <a:ext cx="7005600" cy="48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many months are there in one year?</a:t>
            </a:r>
            <a:endParaRPr/>
          </a:p>
        </p:txBody>
      </p:sp>
      <p:sp>
        <p:nvSpPr>
          <p:cNvPr id="945" name="Google Shape;945;p80"/>
          <p:cNvSpPr txBox="1">
            <a:spLocks noGrp="1"/>
          </p:cNvSpPr>
          <p:nvPr>
            <p:ph type="subTitle" idx="3"/>
          </p:nvPr>
        </p:nvSpPr>
        <p:spPr>
          <a:xfrm>
            <a:off x="1034425" y="2794247"/>
            <a:ext cx="7506600" cy="389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/>
              <a:t>seven</a:t>
            </a:r>
            <a:endParaRPr/>
          </a:p>
        </p:txBody>
      </p:sp>
      <p:sp>
        <p:nvSpPr>
          <p:cNvPr id="946" name="Google Shape;946;p80"/>
          <p:cNvSpPr txBox="1">
            <a:spLocks noGrp="1"/>
          </p:cNvSpPr>
          <p:nvPr>
            <p:ph type="subTitle" idx="4"/>
          </p:nvPr>
        </p:nvSpPr>
        <p:spPr>
          <a:xfrm>
            <a:off x="1034425" y="3766965"/>
            <a:ext cx="7464600" cy="324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/>
              <a:t>twelve</a:t>
            </a:r>
            <a:endParaRPr/>
          </a:p>
        </p:txBody>
      </p:sp>
      <p:pic>
        <p:nvPicPr>
          <p:cNvPr id="947" name="Google Shape;947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0583" y="3697100"/>
            <a:ext cx="396000" cy="41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81"/>
          <p:cNvSpPr txBox="1">
            <a:spLocks noGrp="1"/>
          </p:cNvSpPr>
          <p:nvPr>
            <p:ph type="title"/>
          </p:nvPr>
        </p:nvSpPr>
        <p:spPr>
          <a:xfrm>
            <a:off x="324000" y="0"/>
            <a:ext cx="7885200" cy="61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Winter</a:t>
            </a:r>
            <a:endParaRPr/>
          </a:p>
        </p:txBody>
      </p:sp>
      <p:sp>
        <p:nvSpPr>
          <p:cNvPr id="953" name="Google Shape;953;p81"/>
          <p:cNvSpPr txBox="1"/>
          <p:nvPr/>
        </p:nvSpPr>
        <p:spPr>
          <a:xfrm>
            <a:off x="324000" y="4340827"/>
            <a:ext cx="2213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Do you know?</a:t>
            </a:r>
            <a:endParaRPr sz="2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954" name="Google Shape;954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252026" y="2080888"/>
            <a:ext cx="517399" cy="1973831"/>
          </a:xfrm>
          <a:prstGeom prst="rect">
            <a:avLst/>
          </a:prstGeom>
          <a:noFill/>
          <a:ln>
            <a:noFill/>
          </a:ln>
        </p:spPr>
      </p:pic>
      <p:sp>
        <p:nvSpPr>
          <p:cNvPr id="955" name="Google Shape;955;p81"/>
          <p:cNvSpPr txBox="1"/>
          <p:nvPr/>
        </p:nvSpPr>
        <p:spPr>
          <a:xfrm>
            <a:off x="8052450" y="3979375"/>
            <a:ext cx="8292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Aisha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956" name="Google Shape;956;p81"/>
          <p:cNvPicPr preferRelativeResize="0"/>
          <p:nvPr/>
        </p:nvPicPr>
        <p:blipFill rotWithShape="1">
          <a:blip r:embed="rId4">
            <a:alphaModFix/>
          </a:blip>
          <a:srcRect l="84373" b="21346"/>
          <a:stretch/>
        </p:blipFill>
        <p:spPr>
          <a:xfrm flipH="1">
            <a:off x="8137659" y="1582788"/>
            <a:ext cx="517400" cy="59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7" name="Google Shape;957;p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136375" y="1170350"/>
            <a:ext cx="2060700" cy="13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958" name="Google Shape;958;p81"/>
          <p:cNvSpPr txBox="1"/>
          <p:nvPr/>
        </p:nvSpPr>
        <p:spPr>
          <a:xfrm flipH="1">
            <a:off x="6217050" y="1210225"/>
            <a:ext cx="1920600" cy="9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I wonder how many </a:t>
            </a:r>
            <a:r>
              <a:rPr lang="en-GB" sz="18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seasons </a:t>
            </a: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that will be.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959" name="Google Shape;959;p81"/>
          <p:cNvPicPr preferRelativeResize="0"/>
          <p:nvPr/>
        </p:nvPicPr>
        <p:blipFill rotWithShape="1">
          <a:blip r:embed="rId6">
            <a:alphaModFix/>
          </a:blip>
          <a:srcRect t="15376"/>
          <a:stretch/>
        </p:blipFill>
        <p:spPr>
          <a:xfrm>
            <a:off x="381113" y="746825"/>
            <a:ext cx="5541661" cy="3308276"/>
          </a:xfrm>
          <a:prstGeom prst="rect">
            <a:avLst/>
          </a:prstGeom>
          <a:noFill/>
          <a:ln>
            <a:noFill/>
          </a:ln>
        </p:spPr>
      </p:pic>
      <p:sp>
        <p:nvSpPr>
          <p:cNvPr id="960" name="Google Shape;960;p81"/>
          <p:cNvSpPr txBox="1"/>
          <p:nvPr/>
        </p:nvSpPr>
        <p:spPr>
          <a:xfrm>
            <a:off x="276425" y="3948038"/>
            <a:ext cx="12363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calendar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ak theme - September 2023">
  <a:themeElements>
    <a:clrScheme name="Simple Light">
      <a:dk1>
        <a:srgbClr val="000000"/>
      </a:dk1>
      <a:lt1>
        <a:srgbClr val="FFFFFF"/>
      </a:lt1>
      <a:dk2>
        <a:srgbClr val="808080"/>
      </a:dk2>
      <a:lt2>
        <a:srgbClr val="F0F0F0"/>
      </a:lt2>
      <a:accent1>
        <a:srgbClr val="BEF2BD"/>
      </a:accent1>
      <a:accent2>
        <a:srgbClr val="374CF1"/>
      </a:accent2>
      <a:accent3>
        <a:srgbClr val="D02AA7"/>
      </a:accent3>
      <a:accent4>
        <a:srgbClr val="845AD9"/>
      </a:accent4>
      <a:accent5>
        <a:srgbClr val="037B7D"/>
      </a:accent5>
      <a:accent6>
        <a:srgbClr val="C63D01"/>
      </a:accent6>
      <a:hlink>
        <a:srgbClr val="374CF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1367</Words>
  <Application>Microsoft Office PowerPoint</Application>
  <PresentationFormat>On-screen Show (16:9)</PresentationFormat>
  <Paragraphs>229</Paragraphs>
  <Slides>39</Slides>
  <Notes>39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ABeeZee</vt:lpstr>
      <vt:lpstr>Arial</vt:lpstr>
      <vt:lpstr>Calibri</vt:lpstr>
      <vt:lpstr>Kalam</vt:lpstr>
      <vt:lpstr>Lexend</vt:lpstr>
      <vt:lpstr>Lexend Light</vt:lpstr>
      <vt:lpstr>Lexend Medium</vt:lpstr>
      <vt:lpstr>Oak theme - September 2023</vt:lpstr>
      <vt:lpstr>Signs of winter</vt:lpstr>
      <vt:lpstr>PowerPoint Presentation</vt:lpstr>
      <vt:lpstr>PowerPoint Presentation</vt:lpstr>
      <vt:lpstr>PowerPoint Presentation</vt:lpstr>
      <vt:lpstr>Winter</vt:lpstr>
      <vt:lpstr>Winter</vt:lpstr>
      <vt:lpstr>Winter</vt:lpstr>
      <vt:lpstr>Winter</vt:lpstr>
      <vt:lpstr>Winter</vt:lpstr>
      <vt:lpstr>Winter</vt:lpstr>
      <vt:lpstr>Winter</vt:lpstr>
      <vt:lpstr>Winter</vt:lpstr>
      <vt:lpstr>Winter</vt:lpstr>
      <vt:lpstr>Winter</vt:lpstr>
      <vt:lpstr>Winter</vt:lpstr>
      <vt:lpstr>Winter</vt:lpstr>
      <vt:lpstr>Winter</vt:lpstr>
      <vt:lpstr>Winter</vt:lpstr>
      <vt:lpstr>Winter</vt:lpstr>
      <vt:lpstr>Signs of winter</vt:lpstr>
      <vt:lpstr>Signs of winter</vt:lpstr>
      <vt:lpstr>Signs of winter</vt:lpstr>
      <vt:lpstr>Signs of winter</vt:lpstr>
      <vt:lpstr>Signs of winter</vt:lpstr>
      <vt:lpstr>Signs of winter</vt:lpstr>
      <vt:lpstr>Signs of winter</vt:lpstr>
      <vt:lpstr>Signs of winter</vt:lpstr>
      <vt:lpstr>Signs of winter</vt:lpstr>
      <vt:lpstr>Signs of winter</vt:lpstr>
      <vt:lpstr>Signs of winter</vt:lpstr>
      <vt:lpstr>Signs of winter</vt:lpstr>
      <vt:lpstr>Signs of winter</vt:lpstr>
      <vt:lpstr>Signs of winter</vt:lpstr>
      <vt:lpstr>Signs of winter</vt:lpstr>
      <vt:lpstr>Signs of winter</vt:lpstr>
      <vt:lpstr>Signs of winter</vt:lpstr>
      <vt:lpstr>Signs of winter</vt:lpstr>
      <vt:lpstr>Signs of winter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Signs of winter</dc:title>
  <dc:creator>Wendy Edwards</dc:creator>
  <cp:lastModifiedBy>Wendy Edwards</cp:lastModifiedBy>
  <cp:revision>1</cp:revision>
  <dcterms:modified xsi:type="dcterms:W3CDTF">2026-01-05T07:58:05Z</dcterms:modified>
</cp:coreProperties>
</file>