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4"/>
  </p:notesMasterIdLst>
  <p:sldIdLst>
    <p:sldId id="257" r:id="rId3"/>
  </p:sldIdLst>
  <p:sldSz cx="7559675" cy="106918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375F97-3B45-43BF-8E9D-2AA31931D453}">
  <a:tblStyle styleId="{0B375F97-3B45-43BF-8E9D-2AA31931D4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59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7996905f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7996905f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archives.gov.uk/doc/open-government-licence/version/3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thenational.academy/legal/terms-and-conditions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thenational.academy/legal/terms-and-conditions" TargetMode="External"/><Relationship Id="rId5" Type="http://schemas.openxmlformats.org/officeDocument/2006/relationships/hyperlink" Target="https://www.nationalarchives.gov.uk/doc/open-government-licence/version/3/" TargetMode="Externa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thenational.academy/legal/terms-and-conditions" TargetMode="External"/><Relationship Id="rId5" Type="http://schemas.openxmlformats.org/officeDocument/2006/relationships/hyperlink" Target="https://www.nationalarchives.gov.uk/doc/open-government-licence/version/3/" TargetMode="Externa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archives.gov.uk/doc/open-government-licence/version/3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thenational.academy/legal/terms-and-conditions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thenational.academy/legal/terms-and-conditions" TargetMode="External"/><Relationship Id="rId5" Type="http://schemas.openxmlformats.org/officeDocument/2006/relationships/hyperlink" Target="https://www.nationalarchives.gov.uk/doc/open-government-licence/version/3/" TargetMode="Externa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 FRONT COL 1">
  <p:cSld name="SECTION_HEADER_1_1_1_1_1_1_1_1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68000" y="266700"/>
            <a:ext cx="6624000" cy="432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exend"/>
              <a:buNone/>
              <a:defRPr sz="1800"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68000" y="9981175"/>
            <a:ext cx="58989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"/>
              <a:buFont typeface="Lexend"/>
              <a:buNone/>
              <a:defRPr sz="9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6512" y="10041210"/>
            <a:ext cx="181075" cy="24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l="4603" r="4603"/>
          <a:stretch/>
        </p:blipFill>
        <p:spPr>
          <a:xfrm>
            <a:off x="466825" y="698750"/>
            <a:ext cx="6623999" cy="7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2"/>
          <p:cNvGrpSpPr/>
          <p:nvPr/>
        </p:nvGrpSpPr>
        <p:grpSpPr>
          <a:xfrm>
            <a:off x="466900" y="962525"/>
            <a:ext cx="2953057" cy="162000"/>
            <a:chOff x="466900" y="962525"/>
            <a:chExt cx="2953057" cy="162000"/>
          </a:xfrm>
        </p:grpSpPr>
        <p:sp>
          <p:nvSpPr>
            <p:cNvPr id="15" name="Google Shape;15;p2"/>
            <p:cNvSpPr txBox="1"/>
            <p:nvPr/>
          </p:nvSpPr>
          <p:spPr>
            <a:xfrm>
              <a:off x="466900" y="962525"/>
              <a:ext cx="2953057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chemeClr val="dk2"/>
                  </a:solidFill>
                  <a:latin typeface="Lexend"/>
                  <a:ea typeface="Lexend"/>
                  <a:cs typeface="Lexend"/>
                  <a:sym typeface="Lexend"/>
                </a:rPr>
                <a:t>Name: </a:t>
              </a:r>
              <a:endParaRPr sz="1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cxnSp>
          <p:nvCxnSpPr>
            <p:cNvPr id="16" name="Google Shape;16;p2"/>
            <p:cNvCxnSpPr/>
            <p:nvPr/>
          </p:nvCxnSpPr>
          <p:spPr>
            <a:xfrm rot="10800000" flipH="1">
              <a:off x="943904" y="1116425"/>
              <a:ext cx="1998900" cy="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8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pos="295">
          <p15:clr>
            <a:srgbClr val="FF0000"/>
          </p15:clr>
        </p15:guide>
        <p15:guide id="7" pos="4467">
          <p15:clr>
            <a:srgbClr val="FF0000"/>
          </p15:clr>
        </p15:guide>
        <p15:guide id="8" pos="1519">
          <p15:clr>
            <a:srgbClr val="D9D9D9"/>
          </p15:clr>
        </p15:guide>
        <p15:guide id="9" pos="1764">
          <p15:clr>
            <a:srgbClr val="D9D9D9"/>
          </p15:clr>
        </p15:guide>
        <p15:guide id="10" pos="3243">
          <p15:clr>
            <a:srgbClr val="D9D9D9"/>
          </p15:clr>
        </p15:guide>
        <p15:guide id="11" pos="2998">
          <p15:clr>
            <a:srgbClr val="D9D9D9"/>
          </p15:clr>
        </p15:guide>
        <p15:guide id="12" pos="3120">
          <p15:clr>
            <a:srgbClr val="D9D9D9"/>
          </p15:clr>
        </p15:guide>
        <p15:guide id="13" pos="1642">
          <p15:clr>
            <a:srgbClr val="D9D9D9"/>
          </p15:clr>
        </p15:guide>
        <p15:guide id="14" pos="2381">
          <p15:clr>
            <a:srgbClr val="D9D9D9"/>
          </p15:clr>
        </p15:guide>
        <p15:guide id="15" pos="2154">
          <p15:clr>
            <a:srgbClr val="FF0000"/>
          </p15:clr>
        </p15:guide>
        <p15:guide id="16" pos="2608">
          <p15:clr>
            <a:srgbClr val="FF0000"/>
          </p15:clr>
        </p15:guide>
        <p15:guide id="17" orient="horz" pos="227">
          <p15:clr>
            <a:srgbClr val="FF000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1 Last page">
  <p:cSld name="SECTION_HEADER_1_1_1_1_1_1_1_1_1_1_1_2_1_1_1_1_1_1_1_1_1_3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10937" y="997201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6352325" y="9972000"/>
            <a:ext cx="4833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6366900" y="360000"/>
            <a:ext cx="726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latin typeface="Lexend"/>
                <a:ea typeface="Lexend"/>
                <a:cs typeface="Lexend"/>
                <a:sym typeface="Lexend"/>
              </a:rPr>
              <a:t>Worksheet</a:t>
            </a:r>
            <a:endParaRPr sz="9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>
            <a:off x="466825" y="360000"/>
            <a:ext cx="5779200" cy="2463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"/>
              <a:buFont typeface="Lexend"/>
              <a:buNone/>
              <a:defRPr sz="9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2"/>
          </p:nvPr>
        </p:nvSpPr>
        <p:spPr>
          <a:xfrm>
            <a:off x="3875675" y="9972000"/>
            <a:ext cx="2722800" cy="16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900"/>
              <a:buNone/>
              <a:defRPr sz="900">
                <a:solidFill>
                  <a:srgbClr val="57575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391800" y="10152000"/>
            <a:ext cx="63675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Licensed on the </a:t>
            </a:r>
            <a:r>
              <a:rPr lang="en-GB" sz="900" u="sng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Government Licence v3.0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, except where otherwise stated. See </a:t>
            </a:r>
            <a:r>
              <a:rPr lang="en-GB" sz="900" u="sng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Oak terms &amp; conditions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900">
              <a:solidFill>
                <a:srgbClr val="57575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394350" y="9972000"/>
            <a:ext cx="40698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b="1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© Oak National Academy 2024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. Produced in partnership with</a:t>
            </a:r>
            <a:endParaRPr sz="900">
              <a:solidFill>
                <a:srgbClr val="57575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0 Single page worksheet">
  <p:cSld name="SECTION_HEADER_1_1_1_1_1_1_1_1_1_1_1_2_1_1_1_1_1_2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10937" y="997201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6352325" y="9972000"/>
            <a:ext cx="4833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468000" y="864000"/>
            <a:ext cx="66240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00" y="1242003"/>
            <a:ext cx="6624000" cy="6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466825" y="360000"/>
            <a:ext cx="2334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Name</a:t>
            </a:r>
            <a:r>
              <a:rPr lang="en-GB" b="1">
                <a:latin typeface="Lexend"/>
                <a:ea typeface="Lexend"/>
                <a:cs typeface="Lexend"/>
                <a:sym typeface="Lexend"/>
              </a:rPr>
              <a:t>: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>
            <a:off x="987525" y="610425"/>
            <a:ext cx="181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4" name="Google Shape;10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2275" y="215699"/>
            <a:ext cx="504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6189000" y="360000"/>
            <a:ext cx="903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Worksheet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1"/>
          </p:nvPr>
        </p:nvSpPr>
        <p:spPr>
          <a:xfrm>
            <a:off x="3875675" y="9972000"/>
            <a:ext cx="2722800" cy="16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900"/>
              <a:buNone/>
              <a:defRPr sz="900">
                <a:solidFill>
                  <a:srgbClr val="57575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391800" y="10152000"/>
            <a:ext cx="63675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Licensed on the </a:t>
            </a:r>
            <a:r>
              <a:rPr lang="en-GB" sz="900" u="sng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Government Licence v3.0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, except where otherwise stated. See </a:t>
            </a:r>
            <a:r>
              <a:rPr lang="en-GB" sz="900" u="sng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Oak terms &amp; conditions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900">
              <a:solidFill>
                <a:srgbClr val="57575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394350" y="9972000"/>
            <a:ext cx="40698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b="1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© Oak National Academy 2024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. Produced in partnership with</a:t>
            </a:r>
            <a:endParaRPr sz="900">
              <a:solidFill>
                <a:srgbClr val="57575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1 Single page worksheet with long title">
  <p:cSld name="SECTION_HEADER_1_1_1_1_1_1_1_1_1_1_1_2_1_1_1_1_1_1_1"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10937" y="997201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6352325" y="9972000"/>
            <a:ext cx="4833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468000" y="864000"/>
            <a:ext cx="66240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00" y="1543153"/>
            <a:ext cx="6624000" cy="6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466825" y="360000"/>
            <a:ext cx="2334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Name</a:t>
            </a:r>
            <a:r>
              <a:rPr lang="en-GB" b="1">
                <a:latin typeface="Lexend"/>
                <a:ea typeface="Lexend"/>
                <a:cs typeface="Lexend"/>
                <a:sym typeface="Lexend"/>
              </a:rPr>
              <a:t>: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15" name="Google Shape;115;p15"/>
          <p:cNvCxnSpPr/>
          <p:nvPr/>
        </p:nvCxnSpPr>
        <p:spPr>
          <a:xfrm>
            <a:off x="987525" y="610425"/>
            <a:ext cx="181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6" name="Google Shape;11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2275" y="215699"/>
            <a:ext cx="504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6189000" y="360000"/>
            <a:ext cx="903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Worksheet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1"/>
          </p:nvPr>
        </p:nvSpPr>
        <p:spPr>
          <a:xfrm>
            <a:off x="3875675" y="9972000"/>
            <a:ext cx="2722800" cy="16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900"/>
              <a:buNone/>
              <a:defRPr sz="900">
                <a:solidFill>
                  <a:srgbClr val="57575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391800" y="10152000"/>
            <a:ext cx="63675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Licensed on the </a:t>
            </a:r>
            <a:r>
              <a:rPr lang="en-GB" sz="900" u="sng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Government Licence v3.0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, except where otherwise stated. See </a:t>
            </a:r>
            <a:r>
              <a:rPr lang="en-GB" sz="900" u="sng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Oak terms &amp; conditions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900">
              <a:solidFill>
                <a:srgbClr val="57575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394350" y="9972000"/>
            <a:ext cx="40698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b="1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© Oak National Academy 2024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. Produced in partnership with</a:t>
            </a:r>
            <a:endParaRPr sz="900">
              <a:solidFill>
                <a:srgbClr val="57575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0 Landscape title page">
  <p:cSld name="SECTION_HEADER_1_1_1_1_1_1_1_1_1_1_1_2_1_1_1_1_1_1_1_1_1_1"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6801934" y="32740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>
            <a:spLocks noGrp="1"/>
          </p:cNvSpPr>
          <p:nvPr>
            <p:ph type="sldNum" idx="12"/>
          </p:nvPr>
        </p:nvSpPr>
        <p:spPr>
          <a:xfrm rot="-5400000">
            <a:off x="6666268" y="719443"/>
            <a:ext cx="4833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 rot="-5400000">
            <a:off x="-3842125" y="5162095"/>
            <a:ext cx="99837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3612750" y="5310727"/>
            <a:ext cx="9987174" cy="6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 rot="-5400000">
            <a:off x="-595236" y="9057311"/>
            <a:ext cx="2334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Name</a:t>
            </a:r>
            <a:r>
              <a:rPr lang="en-GB" b="1">
                <a:latin typeface="Lexend"/>
                <a:ea typeface="Lexend"/>
                <a:cs typeface="Lexend"/>
                <a:sym typeface="Lexend"/>
              </a:rPr>
              <a:t>: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27" name="Google Shape;127;p16"/>
          <p:cNvCxnSpPr/>
          <p:nvPr/>
        </p:nvCxnSpPr>
        <p:spPr>
          <a:xfrm rot="-5400000">
            <a:off x="-192111" y="8904711"/>
            <a:ext cx="181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8" name="Google Shape;12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19763" y="1225736"/>
            <a:ext cx="504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/>
        </p:nvSpPr>
        <p:spPr>
          <a:xfrm rot="-5400000">
            <a:off x="104964" y="719111"/>
            <a:ext cx="903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Worksheet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  <p15:guide id="19" orient="horz" pos="6508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1 Landscape middle page">
  <p:cSld name="SECTION_HEADER_1_1_1_1_1_1_1_1_1_1_1_2_1_1_1_1_1_1_1_1_1_1_1"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6801934" y="32740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 rot="-5400000">
            <a:off x="6666268" y="719443"/>
            <a:ext cx="4833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p17"/>
          <p:cNvSpPr txBox="1"/>
          <p:nvPr/>
        </p:nvSpPr>
        <p:spPr>
          <a:xfrm rot="-5400000">
            <a:off x="174000" y="654000"/>
            <a:ext cx="726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latin typeface="Lexend"/>
                <a:ea typeface="Lexend"/>
                <a:cs typeface="Lexend"/>
                <a:sym typeface="Lexend"/>
              </a:rPr>
              <a:t>Worksheet</a:t>
            </a:r>
            <a:endParaRPr sz="9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1"/>
          </p:nvPr>
        </p:nvSpPr>
        <p:spPr>
          <a:xfrm rot="-5400000">
            <a:off x="-3976225" y="5682150"/>
            <a:ext cx="9096900" cy="202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"/>
              <a:buFont typeface="Lexend"/>
              <a:buNone/>
              <a:defRPr sz="9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  <p15:guide id="19" orient="horz" pos="650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2 Landscape last page">
  <p:cSld name="SECTION_HEADER_1_1_1_1_1_1_1_1_1_1_1_2_1_1_1_1_1_1_1_1_1_1_1_1"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6801934" y="32740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 rot="-5400000">
            <a:off x="6666268" y="719443"/>
            <a:ext cx="4833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" name="Google Shape;138;p18"/>
          <p:cNvSpPr txBox="1"/>
          <p:nvPr/>
        </p:nvSpPr>
        <p:spPr>
          <a:xfrm rot="-5400000">
            <a:off x="174000" y="654000"/>
            <a:ext cx="726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latin typeface="Lexend"/>
                <a:ea typeface="Lexend"/>
                <a:cs typeface="Lexend"/>
                <a:sym typeface="Lexend"/>
              </a:rPr>
              <a:t>Worksheet</a:t>
            </a:r>
            <a:endParaRPr sz="9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subTitle" idx="1"/>
          </p:nvPr>
        </p:nvSpPr>
        <p:spPr>
          <a:xfrm rot="-5400000">
            <a:off x="-3976225" y="5682150"/>
            <a:ext cx="9096900" cy="202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"/>
              <a:buFont typeface="Lexend"/>
              <a:buNone/>
              <a:defRPr sz="9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2"/>
          </p:nvPr>
        </p:nvSpPr>
        <p:spPr>
          <a:xfrm rot="-5400000">
            <a:off x="5488475" y="5406175"/>
            <a:ext cx="2722800" cy="16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900"/>
              <a:buNone/>
              <a:defRPr sz="900">
                <a:solidFill>
                  <a:srgbClr val="57575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>
            <a:endParaRPr/>
          </a:p>
        </p:txBody>
      </p:sp>
      <p:sp>
        <p:nvSpPr>
          <p:cNvPr id="141" name="Google Shape;141;p18"/>
          <p:cNvSpPr txBox="1"/>
          <p:nvPr/>
        </p:nvSpPr>
        <p:spPr>
          <a:xfrm rot="-5400000">
            <a:off x="3494675" y="6716250"/>
            <a:ext cx="70704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Licensed on the </a:t>
            </a:r>
            <a:r>
              <a:rPr lang="en-GB" sz="900" u="sng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Government Licence v3.0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, except where otherwise stated. See </a:t>
            </a:r>
            <a:r>
              <a:rPr lang="en-GB" sz="900" u="sng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Oak terms &amp; conditions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900">
              <a:solidFill>
                <a:srgbClr val="57575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 rot="-5400000">
            <a:off x="4814975" y="8214000"/>
            <a:ext cx="40698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b="1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© Oak National Academy 2024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. Produced in partnership with</a:t>
            </a:r>
            <a:endParaRPr sz="900">
              <a:solidFill>
                <a:srgbClr val="57575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  <p15:guide id="19" orient="horz" pos="6508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.0 Landscape single page worksheet">
  <p:cSld name="SECTION_HEADER_1_1_1_1_1_1_1_1_1_1_1_2_1_1_1_1_1_1_1_1_1_1_2"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6801934" y="32740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 rot="-5400000">
            <a:off x="6666268" y="719443"/>
            <a:ext cx="4833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 rot="-5400000">
            <a:off x="-3842125" y="5162095"/>
            <a:ext cx="99837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3612750" y="5310727"/>
            <a:ext cx="9987174" cy="6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/>
        </p:nvSpPr>
        <p:spPr>
          <a:xfrm rot="-5400000">
            <a:off x="-595236" y="9057311"/>
            <a:ext cx="2334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Name</a:t>
            </a:r>
            <a:r>
              <a:rPr lang="en-GB" b="1">
                <a:latin typeface="Lexend"/>
                <a:ea typeface="Lexend"/>
                <a:cs typeface="Lexend"/>
                <a:sym typeface="Lexend"/>
              </a:rPr>
              <a:t>: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49" name="Google Shape;149;p19"/>
          <p:cNvCxnSpPr/>
          <p:nvPr/>
        </p:nvCxnSpPr>
        <p:spPr>
          <a:xfrm rot="-5400000">
            <a:off x="-192111" y="8904711"/>
            <a:ext cx="181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0" name="Google Shape;15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19763" y="1225736"/>
            <a:ext cx="504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 rot="-5400000">
            <a:off x="104964" y="719111"/>
            <a:ext cx="903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Worksheet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2" name="Google Shape;152;p19"/>
          <p:cNvSpPr txBox="1">
            <a:spLocks noGrp="1"/>
          </p:cNvSpPr>
          <p:nvPr>
            <p:ph type="subTitle" idx="1"/>
          </p:nvPr>
        </p:nvSpPr>
        <p:spPr>
          <a:xfrm rot="-5400000">
            <a:off x="5488475" y="5406175"/>
            <a:ext cx="2722800" cy="16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900"/>
              <a:buNone/>
              <a:defRPr sz="900">
                <a:solidFill>
                  <a:srgbClr val="57575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>
            <a:endParaRPr/>
          </a:p>
        </p:txBody>
      </p:sp>
      <p:sp>
        <p:nvSpPr>
          <p:cNvPr id="153" name="Google Shape;153;p19"/>
          <p:cNvSpPr txBox="1"/>
          <p:nvPr/>
        </p:nvSpPr>
        <p:spPr>
          <a:xfrm rot="-5400000">
            <a:off x="3494675" y="6716250"/>
            <a:ext cx="70704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Licensed on the </a:t>
            </a:r>
            <a:r>
              <a:rPr lang="en-GB" sz="900" u="sng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Government Licence v3.0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, except where otherwise stated. See </a:t>
            </a:r>
            <a:r>
              <a:rPr lang="en-GB" sz="900" u="sng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Oak terms &amp; conditions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900">
              <a:solidFill>
                <a:srgbClr val="57575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 rot="-5400000">
            <a:off x="4814975" y="8214000"/>
            <a:ext cx="40698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b="1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© Oak National Academy 2024</a:t>
            </a:r>
            <a:r>
              <a:rPr lang="en-GB" sz="900">
                <a:solidFill>
                  <a:srgbClr val="575756"/>
                </a:solidFill>
                <a:latin typeface="Lexend"/>
                <a:ea typeface="Lexend"/>
                <a:cs typeface="Lexend"/>
                <a:sym typeface="Lexend"/>
              </a:rPr>
              <a:t>. Produced in partnership with</a:t>
            </a:r>
            <a:endParaRPr sz="900">
              <a:solidFill>
                <a:srgbClr val="57575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  <p15:guide id="19" orient="horz" pos="650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 FRONT COL 1 1">
  <p:cSld name="SECTION_HEADER_1_1_1_1_1_1_1_1_1_3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68000" y="266700"/>
            <a:ext cx="6624000" cy="432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exend"/>
              <a:buNone/>
              <a:defRPr sz="1800"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466825" y="1780150"/>
            <a:ext cx="66240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2"/>
          </p:nvPr>
        </p:nvSpPr>
        <p:spPr>
          <a:xfrm>
            <a:off x="2807400" y="4759500"/>
            <a:ext cx="1945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3"/>
          </p:nvPr>
        </p:nvSpPr>
        <p:spPr>
          <a:xfrm>
            <a:off x="468000" y="9981175"/>
            <a:ext cx="58989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"/>
              <a:buFont typeface="Lexend"/>
              <a:buNone/>
              <a:defRPr sz="9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4127250" y="3042000"/>
            <a:ext cx="2953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5"/>
          </p:nvPr>
        </p:nvSpPr>
        <p:spPr>
          <a:xfrm>
            <a:off x="468000" y="5866375"/>
            <a:ext cx="6581700" cy="41058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6"/>
          </p:nvPr>
        </p:nvSpPr>
        <p:spPr>
          <a:xfrm>
            <a:off x="466825" y="3042000"/>
            <a:ext cx="2953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7"/>
          </p:nvPr>
        </p:nvSpPr>
        <p:spPr>
          <a:xfrm>
            <a:off x="466825" y="4759500"/>
            <a:ext cx="1945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8"/>
          </p:nvPr>
        </p:nvSpPr>
        <p:spPr>
          <a:xfrm>
            <a:off x="5147975" y="4759500"/>
            <a:ext cx="1945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6512" y="10041210"/>
            <a:ext cx="181075" cy="24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3">
            <a:alphaModFix/>
          </a:blip>
          <a:srcRect l="4603" r="4603"/>
          <a:stretch/>
        </p:blipFill>
        <p:spPr>
          <a:xfrm>
            <a:off x="466825" y="698750"/>
            <a:ext cx="6623999" cy="7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29;p3"/>
          <p:cNvGrpSpPr/>
          <p:nvPr/>
        </p:nvGrpSpPr>
        <p:grpSpPr>
          <a:xfrm>
            <a:off x="466900" y="962525"/>
            <a:ext cx="2953200" cy="162000"/>
            <a:chOff x="466900" y="962525"/>
            <a:chExt cx="2953200" cy="162000"/>
          </a:xfrm>
        </p:grpSpPr>
        <p:sp>
          <p:nvSpPr>
            <p:cNvPr id="30" name="Google Shape;30;p3"/>
            <p:cNvSpPr txBox="1"/>
            <p:nvPr/>
          </p:nvSpPr>
          <p:spPr>
            <a:xfrm>
              <a:off x="466900" y="962525"/>
              <a:ext cx="2953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chemeClr val="dk2"/>
                  </a:solidFill>
                  <a:latin typeface="Lexend"/>
                  <a:ea typeface="Lexend"/>
                  <a:cs typeface="Lexend"/>
                  <a:sym typeface="Lexend"/>
                </a:rPr>
                <a:t>Name: </a:t>
              </a:r>
              <a:endParaRPr sz="1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cxnSp>
          <p:nvCxnSpPr>
            <p:cNvPr id="31" name="Google Shape;31;p3"/>
            <p:cNvCxnSpPr/>
            <p:nvPr/>
          </p:nvCxnSpPr>
          <p:spPr>
            <a:xfrm rot="10800000" flipH="1">
              <a:off x="943904" y="1116425"/>
              <a:ext cx="1998900" cy="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" name="Google Shape;32;p3"/>
          <p:cNvSpPr txBox="1">
            <a:spLocks noGrp="1"/>
          </p:cNvSpPr>
          <p:nvPr>
            <p:ph type="subTitle" idx="9"/>
          </p:nvPr>
        </p:nvSpPr>
        <p:spPr>
          <a:xfrm>
            <a:off x="466825" y="1369800"/>
            <a:ext cx="662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8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pos="295">
          <p15:clr>
            <a:srgbClr val="FF0000"/>
          </p15:clr>
        </p15:guide>
        <p15:guide id="7" pos="4467">
          <p15:clr>
            <a:srgbClr val="FF0000"/>
          </p15:clr>
        </p15:guide>
        <p15:guide id="8" pos="1519">
          <p15:clr>
            <a:srgbClr val="D9D9D9"/>
          </p15:clr>
        </p15:guide>
        <p15:guide id="9" pos="1764">
          <p15:clr>
            <a:srgbClr val="D9D9D9"/>
          </p15:clr>
        </p15:guide>
        <p15:guide id="10" pos="3243">
          <p15:clr>
            <a:srgbClr val="D9D9D9"/>
          </p15:clr>
        </p15:guide>
        <p15:guide id="11" pos="2998">
          <p15:clr>
            <a:srgbClr val="D9D9D9"/>
          </p15:clr>
        </p15:guide>
        <p15:guide id="12" pos="3120">
          <p15:clr>
            <a:srgbClr val="D9D9D9"/>
          </p15:clr>
        </p15:guide>
        <p15:guide id="13" pos="1642">
          <p15:clr>
            <a:srgbClr val="D9D9D9"/>
          </p15:clr>
        </p15:guide>
        <p15:guide id="14" pos="2381">
          <p15:clr>
            <a:srgbClr val="D9D9D9"/>
          </p15:clr>
        </p15:guide>
        <p15:guide id="15" pos="2154">
          <p15:clr>
            <a:srgbClr val="FF0000"/>
          </p15:clr>
        </p15:guide>
        <p15:guide id="16" pos="2608">
          <p15:clr>
            <a:srgbClr val="FF0000"/>
          </p15:clr>
        </p15:guide>
        <p15:guide id="17" orient="horz" pos="227">
          <p15:clr>
            <a:srgbClr val="FF000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sk 1">
  <p:cSld name="SECTION_HEADER_1_1_1_1_1_1_1_1_1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466825" y="1627750"/>
            <a:ext cx="66240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2"/>
          </p:nvPr>
        </p:nvSpPr>
        <p:spPr>
          <a:xfrm>
            <a:off x="4127250" y="2889600"/>
            <a:ext cx="2953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3"/>
          </p:nvPr>
        </p:nvSpPr>
        <p:spPr>
          <a:xfrm>
            <a:off x="466825" y="2889600"/>
            <a:ext cx="2953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6512" y="1004121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subTitle" idx="4"/>
          </p:nvPr>
        </p:nvSpPr>
        <p:spPr>
          <a:xfrm>
            <a:off x="466825" y="531600"/>
            <a:ext cx="662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sk 2">
  <p:cSld name="SECTION_HEADER_1_1_1_1_1_1_1_1_1_1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2807400" y="1386138"/>
            <a:ext cx="1945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2"/>
          </p:nvPr>
        </p:nvSpPr>
        <p:spPr>
          <a:xfrm>
            <a:off x="467950" y="2493013"/>
            <a:ext cx="6624000" cy="41058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3"/>
          </p:nvPr>
        </p:nvSpPr>
        <p:spPr>
          <a:xfrm>
            <a:off x="466825" y="1386138"/>
            <a:ext cx="1945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4"/>
          </p:nvPr>
        </p:nvSpPr>
        <p:spPr>
          <a:xfrm>
            <a:off x="5147975" y="1386138"/>
            <a:ext cx="1945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6512" y="1004121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>
            <a:spLocks noGrp="1"/>
          </p:cNvSpPr>
          <p:nvPr>
            <p:ph type="subTitle" idx="5"/>
          </p:nvPr>
        </p:nvSpPr>
        <p:spPr>
          <a:xfrm>
            <a:off x="466825" y="531600"/>
            <a:ext cx="662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sk 3">
  <p:cSld name="SECTION_HEADER_1_1_1_1_1_1_1_1_1_1_1_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subTitle" idx="1"/>
          </p:nvPr>
        </p:nvSpPr>
        <p:spPr>
          <a:xfrm>
            <a:off x="466825" y="3880200"/>
            <a:ext cx="1945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2"/>
          </p:nvPr>
        </p:nvSpPr>
        <p:spPr>
          <a:xfrm>
            <a:off x="2807400" y="3880200"/>
            <a:ext cx="1945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ubTitle" idx="3"/>
          </p:nvPr>
        </p:nvSpPr>
        <p:spPr>
          <a:xfrm>
            <a:off x="5147975" y="3880200"/>
            <a:ext cx="1945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ubTitle" idx="4"/>
          </p:nvPr>
        </p:nvSpPr>
        <p:spPr>
          <a:xfrm>
            <a:off x="466825" y="1702200"/>
            <a:ext cx="66240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5"/>
          </p:nvPr>
        </p:nvSpPr>
        <p:spPr>
          <a:xfrm>
            <a:off x="466825" y="2964050"/>
            <a:ext cx="2953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ubTitle" idx="6"/>
          </p:nvPr>
        </p:nvSpPr>
        <p:spPr>
          <a:xfrm>
            <a:off x="4127250" y="2964050"/>
            <a:ext cx="2953200" cy="3600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6512" y="1004121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 txBox="1">
            <a:spLocks noGrp="1"/>
          </p:cNvSpPr>
          <p:nvPr>
            <p:ph type="subTitle" idx="7"/>
          </p:nvPr>
        </p:nvSpPr>
        <p:spPr>
          <a:xfrm>
            <a:off x="466825" y="531600"/>
            <a:ext cx="662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sk 4">
  <p:cSld name="SECTION_HEADER_1_1_1_1_1_1_1_1_1_1_1_2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subTitle" idx="1"/>
          </p:nvPr>
        </p:nvSpPr>
        <p:spPr>
          <a:xfrm>
            <a:off x="468000" y="1327649"/>
            <a:ext cx="6624000" cy="3843600"/>
          </a:xfrm>
          <a:prstGeom prst="rect">
            <a:avLst/>
          </a:prstGeom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Lexend"/>
              <a:buNone/>
              <a:defRPr sz="1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6512" y="1004121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>
            <a:spLocks noGrp="1"/>
          </p:cNvSpPr>
          <p:nvPr>
            <p:ph type="subTitle" idx="2"/>
          </p:nvPr>
        </p:nvSpPr>
        <p:spPr>
          <a:xfrm>
            <a:off x="466825" y="531600"/>
            <a:ext cx="662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lements to copy and paste">
  <p:cSld name="SECTION_HEADER_1_1_1_1_1_1_1_1_1_1_1_2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/>
        </p:nvSpPr>
        <p:spPr>
          <a:xfrm>
            <a:off x="493450" y="416654"/>
            <a:ext cx="6624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Lexend"/>
                <a:ea typeface="Lexend"/>
                <a:cs typeface="Lexend"/>
                <a:sym typeface="Lexend"/>
              </a:rPr>
              <a:t>Elements to copy and paste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6512" y="10041210"/>
            <a:ext cx="181075" cy="246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1 Title page with long title">
  <p:cSld name="SECTION_HEADER_1_1_1_1_1_1_1_1_1_1_1_2_1_1_1_1_1_1_2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10937" y="997201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352325" y="9972000"/>
            <a:ext cx="4833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468000" y="864000"/>
            <a:ext cx="6624000" cy="3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79" name="Google Shape;7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00" y="1543153"/>
            <a:ext cx="6624000" cy="6624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/>
        </p:nvSpPr>
        <p:spPr>
          <a:xfrm>
            <a:off x="466825" y="360000"/>
            <a:ext cx="2334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Name</a:t>
            </a:r>
            <a:r>
              <a:rPr lang="en-GB" b="1">
                <a:latin typeface="Lexend"/>
                <a:ea typeface="Lexend"/>
                <a:cs typeface="Lexend"/>
                <a:sym typeface="Lexend"/>
              </a:rPr>
              <a:t>: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81" name="Google Shape;81;p11"/>
          <p:cNvCxnSpPr/>
          <p:nvPr/>
        </p:nvCxnSpPr>
        <p:spPr>
          <a:xfrm>
            <a:off x="987525" y="610425"/>
            <a:ext cx="181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2" name="Google Shape;82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2275" y="215699"/>
            <a:ext cx="504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1"/>
          <p:cNvSpPr txBox="1"/>
          <p:nvPr/>
        </p:nvSpPr>
        <p:spPr>
          <a:xfrm>
            <a:off x="6189000" y="360000"/>
            <a:ext cx="903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Worksheet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 Middle page">
  <p:cSld name="SECTION_HEADER_1_1_1_1_1_1_1_1_1_1_1_2_1_1_1_1_1_1_1_1_2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10937" y="9972010"/>
            <a:ext cx="181075" cy="2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6352325" y="9972000"/>
            <a:ext cx="4833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buNone/>
              <a:defRPr sz="1200"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" name="Google Shape;87;p12"/>
          <p:cNvSpPr txBox="1"/>
          <p:nvPr/>
        </p:nvSpPr>
        <p:spPr>
          <a:xfrm>
            <a:off x="6366900" y="360000"/>
            <a:ext cx="726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latin typeface="Lexend"/>
                <a:ea typeface="Lexend"/>
                <a:cs typeface="Lexend"/>
                <a:sym typeface="Lexend"/>
              </a:rPr>
              <a:t>Worksheet</a:t>
            </a:r>
            <a:endParaRPr sz="9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" name="Google Shape;88;p12"/>
          <p:cNvSpPr txBox="1">
            <a:spLocks noGrp="1"/>
          </p:cNvSpPr>
          <p:nvPr>
            <p:ph type="subTitle" idx="1"/>
          </p:nvPr>
        </p:nvSpPr>
        <p:spPr>
          <a:xfrm>
            <a:off x="466825" y="360000"/>
            <a:ext cx="5779200" cy="2463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"/>
              <a:buFont typeface="Lexend"/>
              <a:buNone/>
              <a:defRPr sz="9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D9D9D9"/>
          </p15:clr>
        </p15:guide>
        <p15:guide id="2" orient="horz" pos="544">
          <p15:clr>
            <a:srgbClr val="D9D9D9"/>
          </p15:clr>
        </p15:guide>
        <p15:guide id="3" orient="horz" pos="1916">
          <p15:clr>
            <a:srgbClr val="D9D9D9"/>
          </p15:clr>
        </p15:guide>
        <p15:guide id="4" orient="horz" pos="3368">
          <p15:clr>
            <a:srgbClr val="D9D9D9"/>
          </p15:clr>
        </p15:guide>
        <p15:guide id="5" orient="horz" pos="4762">
          <p15:clr>
            <a:srgbClr val="D9D9D9"/>
          </p15:clr>
        </p15:guide>
        <p15:guide id="6" orient="horz" pos="6282">
          <p15:clr>
            <a:srgbClr val="D9D9D9"/>
          </p15:clr>
        </p15:guide>
        <p15:guide id="7" pos="295">
          <p15:clr>
            <a:srgbClr val="FF0000"/>
          </p15:clr>
        </p15:guide>
        <p15:guide id="8" pos="4467">
          <p15:clr>
            <a:srgbClr val="FF0000"/>
          </p15:clr>
        </p15:guide>
        <p15:guide id="9" pos="1519">
          <p15:clr>
            <a:srgbClr val="D9D9D9"/>
          </p15:clr>
        </p15:guide>
        <p15:guide id="10" pos="1764">
          <p15:clr>
            <a:srgbClr val="D9D9D9"/>
          </p15:clr>
        </p15:guide>
        <p15:guide id="11" pos="3243">
          <p15:clr>
            <a:srgbClr val="D9D9D9"/>
          </p15:clr>
        </p15:guide>
        <p15:guide id="12" pos="2998">
          <p15:clr>
            <a:srgbClr val="D9D9D9"/>
          </p15:clr>
        </p15:guide>
        <p15:guide id="13" pos="3120">
          <p15:clr>
            <a:srgbClr val="D9D9D9"/>
          </p15:clr>
        </p15:guide>
        <p15:guide id="14" pos="1642">
          <p15:clr>
            <a:srgbClr val="D9D9D9"/>
          </p15:clr>
        </p15:guide>
        <p15:guide id="15" pos="2381">
          <p15:clr>
            <a:srgbClr val="D9D9D9"/>
          </p15:clr>
        </p15:guide>
        <p15:guide id="16" pos="2154">
          <p15:clr>
            <a:srgbClr val="FF0000"/>
          </p15:clr>
        </p15:guide>
        <p15:guide id="17" pos="2608">
          <p15:clr>
            <a:srgbClr val="FF0000"/>
          </p15:clr>
        </p15:guide>
        <p15:guide id="18" orient="horz" pos="227">
          <p15:clr>
            <a:srgbClr val="FF000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None/>
              <a:defRPr sz="2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"/>
              <a:buChar char="●"/>
              <a:defRPr sz="18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○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■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●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○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■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●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○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lam"/>
              <a:buChar char="■"/>
              <a:defRPr sz="1400" i="0" u="none" strike="noStrike" cap="none">
                <a:solidFill>
                  <a:schemeClr val="dk2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None/>
              <a:defRPr sz="22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"/>
              <a:buChar char="●"/>
              <a:defRPr sz="18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○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■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●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○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■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●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○"/>
              <a:defRPr sz="14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lam"/>
              <a:buChar char="■"/>
              <a:defRPr sz="1400" i="0" u="none" strike="noStrike" cap="none">
                <a:solidFill>
                  <a:schemeClr val="dk2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sldNum" idx="12"/>
          </p:nvPr>
        </p:nvSpPr>
        <p:spPr>
          <a:xfrm>
            <a:off x="6352325" y="9972000"/>
            <a:ext cx="4833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1"/>
          </p:nvPr>
        </p:nvSpPr>
        <p:spPr>
          <a:xfrm>
            <a:off x="466825" y="360000"/>
            <a:ext cx="5779200" cy="1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Signs of winter</a:t>
            </a:r>
            <a:endParaRPr/>
          </a:p>
        </p:txBody>
      </p:sp>
      <p:sp>
        <p:nvSpPr>
          <p:cNvPr id="170" name="Google Shape;170;p21"/>
          <p:cNvSpPr txBox="1"/>
          <p:nvPr/>
        </p:nvSpPr>
        <p:spPr>
          <a:xfrm>
            <a:off x="6744600" y="10447800"/>
            <a:ext cx="815400" cy="2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v2.3</a:t>
            </a:r>
            <a:endParaRPr sz="10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2"/>
          </p:nvPr>
        </p:nvSpPr>
        <p:spPr>
          <a:xfrm>
            <a:off x="3875675" y="9972000"/>
            <a:ext cx="2722800" cy="16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Centre for Industry Education Collaboration. </a:t>
            </a:r>
            <a:endParaRPr/>
          </a:p>
        </p:txBody>
      </p:sp>
      <p:pic>
        <p:nvPicPr>
          <p:cNvPr id="172" name="Google Shape;17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0187" y="4078825"/>
            <a:ext cx="4079631" cy="296611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/>
        </p:nvSpPr>
        <p:spPr>
          <a:xfrm>
            <a:off x="319627" y="878674"/>
            <a:ext cx="66240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Task: Signs of winter</a:t>
            </a:r>
            <a:endParaRPr sz="1800" b="1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476400" y="1368900"/>
            <a:ext cx="6624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Go on a </a:t>
            </a:r>
            <a:r>
              <a:rPr lang="en-GB" sz="1600">
                <a:latin typeface="Lexend"/>
                <a:ea typeface="Lexend"/>
                <a:cs typeface="Lexend"/>
                <a:sym typeface="Lexend"/>
              </a:rPr>
              <a:t>winter </a:t>
            </a: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walk or use the image </a:t>
            </a:r>
            <a:r>
              <a:rPr lang="en-GB" sz="1600">
                <a:latin typeface="Lexend"/>
                <a:ea typeface="Lexend"/>
                <a:cs typeface="Lexend"/>
                <a:sym typeface="Lexend"/>
              </a:rPr>
              <a:t>below</a:t>
            </a: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to spot these signs of </a:t>
            </a:r>
            <a:r>
              <a:rPr lang="en-GB" sz="1600">
                <a:latin typeface="Lexend"/>
                <a:ea typeface="Lexend"/>
                <a:cs typeface="Lexend"/>
                <a:sym typeface="Lexend"/>
              </a:rPr>
              <a:t>winter</a:t>
            </a: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. 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5594400" y="3024925"/>
            <a:ext cx="14880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540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Lexend"/>
                <a:ea typeface="Lexend"/>
                <a:cs typeface="Lexend"/>
                <a:sym typeface="Lexend"/>
              </a:rPr>
              <a:t>a frozen cobweb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2172127" y="3038050"/>
            <a:ext cx="14595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540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 </a:t>
            </a:r>
            <a:r>
              <a:rPr lang="en-GB" sz="1600">
                <a:latin typeface="Lexend"/>
                <a:ea typeface="Lexend"/>
                <a:cs typeface="Lexend"/>
                <a:sym typeface="Lexend"/>
              </a:rPr>
              <a:t>frozen puddle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458450" y="3038041"/>
            <a:ext cx="16410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540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Lexend"/>
                <a:ea typeface="Lexend"/>
                <a:cs typeface="Lexend"/>
                <a:sym typeface="Lexend"/>
              </a:rPr>
              <a:t>a deciduous tree with no leaves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3913250" y="3025550"/>
            <a:ext cx="13755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540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Lexend"/>
                <a:ea typeface="Lexend"/>
                <a:cs typeface="Lexend"/>
                <a:sym typeface="Lexend"/>
              </a:rPr>
              <a:t>snowdrops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 rotWithShape="1">
          <a:blip r:embed="rId4">
            <a:alphaModFix/>
          </a:blip>
          <a:srcRect l="5050" r="5719"/>
          <a:stretch/>
        </p:blipFill>
        <p:spPr>
          <a:xfrm>
            <a:off x="3913388" y="1991815"/>
            <a:ext cx="1416074" cy="1111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 rotWithShape="1">
          <a:blip r:embed="rId5">
            <a:alphaModFix/>
          </a:blip>
          <a:srcRect l="7096" r="4195"/>
          <a:stretch/>
        </p:blipFill>
        <p:spPr>
          <a:xfrm>
            <a:off x="517776" y="1991826"/>
            <a:ext cx="1416077" cy="11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 rotWithShape="1">
          <a:blip r:embed="rId6">
            <a:alphaModFix/>
          </a:blip>
          <a:srcRect l="22305"/>
          <a:stretch/>
        </p:blipFill>
        <p:spPr>
          <a:xfrm>
            <a:off x="2215584" y="1991458"/>
            <a:ext cx="1416074" cy="111626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1"/>
          <p:cNvSpPr txBox="1"/>
          <p:nvPr/>
        </p:nvSpPr>
        <p:spPr>
          <a:xfrm>
            <a:off x="468000" y="7482638"/>
            <a:ext cx="6624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Record other things that you observe on your winter walk.</a:t>
            </a:r>
            <a:endParaRPr sz="16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83" name="Google Shape;183;p21"/>
          <p:cNvPicPr preferRelativeResize="0"/>
          <p:nvPr/>
        </p:nvPicPr>
        <p:blipFill rotWithShape="1">
          <a:blip r:embed="rId7">
            <a:alphaModFix/>
          </a:blip>
          <a:srcRect r="10674"/>
          <a:stretch/>
        </p:blipFill>
        <p:spPr>
          <a:xfrm>
            <a:off x="5611193" y="1994050"/>
            <a:ext cx="1488106" cy="111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LD THEME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0F0F0"/>
      </a:lt2>
      <a:accent1>
        <a:srgbClr val="25AB38"/>
      </a:accent1>
      <a:accent2>
        <a:srgbClr val="374CF1"/>
      </a:accent2>
      <a:accent3>
        <a:srgbClr val="D02AA7"/>
      </a:accent3>
      <a:accent4>
        <a:srgbClr val="845AD9"/>
      </a:accent4>
      <a:accent5>
        <a:srgbClr val="037B7D"/>
      </a:accent5>
      <a:accent6>
        <a:srgbClr val="E51D4D"/>
      </a:accent6>
      <a:hlink>
        <a:srgbClr val="25AB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rksheet September 2023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0F0F0"/>
      </a:lt2>
      <a:accent1>
        <a:srgbClr val="25AB38"/>
      </a:accent1>
      <a:accent2>
        <a:srgbClr val="374CF1"/>
      </a:accent2>
      <a:accent3>
        <a:srgbClr val="D02AA7"/>
      </a:accent3>
      <a:accent4>
        <a:srgbClr val="845AD9"/>
      </a:accent4>
      <a:accent5>
        <a:srgbClr val="037B7D"/>
      </a:accent5>
      <a:accent6>
        <a:srgbClr val="E51D4D"/>
      </a:accent6>
      <a:hlink>
        <a:srgbClr val="25AB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Kalam</vt:lpstr>
      <vt:lpstr>Lexend</vt:lpstr>
      <vt:lpstr>Lexend Light</vt:lpstr>
      <vt:lpstr>Lexend Medium</vt:lpstr>
      <vt:lpstr>OLD THEME</vt:lpstr>
      <vt:lpstr>Worksheet September 2023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Edwards</dc:creator>
  <cp:lastModifiedBy>Wendy Edwards</cp:lastModifiedBy>
  <cp:revision>1</cp:revision>
  <dcterms:modified xsi:type="dcterms:W3CDTF">2026-01-05T07:59:06Z</dcterms:modified>
</cp:coreProperties>
</file>