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761996" y="1524003"/>
            <a:ext cx="10668003" cy="1985967"/>
          </a:xfrm>
        </p:spPr>
        <p:txBody>
          <a:bodyPr anchor="b" anchorCtr="1"/>
          <a:lstStyle>
            <a:lvl1pPr algn="ctr">
              <a:defRPr sz="6000"/>
            </a:lvl1pPr>
          </a:lstStyle>
          <a:p>
            <a:pPr lvl="0"/>
            <a:r>
              <a:rPr lang="en-US"/>
              <a:t>Click to edit Master title style</a:t>
            </a:r>
          </a:p>
        </p:txBody>
      </p:sp>
      <p:sp>
        <p:nvSpPr>
          <p:cNvPr id="3" name="Subtitle 2"/>
          <p:cNvSpPr txBox="1">
            <a:spLocks noGrp="1"/>
          </p:cNvSpPr>
          <p:nvPr>
            <p:ph type="subTitle" idx="1"/>
          </p:nvPr>
        </p:nvSpPr>
        <p:spPr>
          <a:xfrm>
            <a:off x="761996" y="3810003"/>
            <a:ext cx="10667993" cy="1985967"/>
          </a:xfrm>
        </p:spPr>
        <p:txBody>
          <a:bodyPr anchorCtr="1"/>
          <a:lstStyle>
            <a:lvl1pPr marL="0" indent="0" algn="ctr">
              <a:buNone/>
              <a:defRPr sz="2400"/>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fld id="{93F38298-1DFC-416E-B359-2C436A7B6856}" type="datetime1">
              <a:rPr lang="en-US"/>
              <a:pPr lvl="0"/>
              <a:t>2/2/2021</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0E0C9796-5CCC-4D0B-B9C7-0A32B54AE98A}" type="slidenum">
              <a:t>‹#›</a:t>
            </a:fld>
            <a:endParaRPr lang="en-US"/>
          </a:p>
        </p:txBody>
      </p:sp>
    </p:spTree>
    <p:extLst>
      <p:ext uri="{BB962C8B-B14F-4D97-AF65-F5344CB8AC3E}">
        <p14:creationId xmlns:p14="http://schemas.microsoft.com/office/powerpoint/2010/main" val="1904878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a:xfrm>
            <a:off x="761996" y="1524003"/>
            <a:ext cx="9144000" cy="1524003"/>
          </a:xfrm>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75A9B451-40A0-4461-91B3-695B45CEE741}" type="datetime1">
              <a:rPr lang="en-US"/>
              <a:pPr lvl="0"/>
              <a:t>2/2/2021</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4FE166BF-A317-4977-93FD-4CCA99B38A4F}" type="slidenum">
              <a:t>‹#›</a:t>
            </a:fld>
            <a:endParaRPr lang="en-US"/>
          </a:p>
        </p:txBody>
      </p:sp>
    </p:spTree>
    <p:extLst>
      <p:ext uri="{BB962C8B-B14F-4D97-AF65-F5344CB8AC3E}">
        <p14:creationId xmlns:p14="http://schemas.microsoft.com/office/powerpoint/2010/main" val="37661183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1524003"/>
            <a:ext cx="2705096" cy="457200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761996" y="1524003"/>
            <a:ext cx="7619996" cy="457200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B11D0A5D-50F8-40AF-BE4D-54080C80BA3D}" type="datetime1">
              <a:rPr lang="en-US"/>
              <a:pPr lvl="0"/>
              <a:t>2/2/2021</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0C6572FD-A185-44CA-AF74-7972F32EE8CF}" type="slidenum">
              <a:t>‹#›</a:t>
            </a:fld>
            <a:endParaRPr lang="en-US"/>
          </a:p>
        </p:txBody>
      </p:sp>
    </p:spTree>
    <p:extLst>
      <p:ext uri="{BB962C8B-B14F-4D97-AF65-F5344CB8AC3E}">
        <p14:creationId xmlns:p14="http://schemas.microsoft.com/office/powerpoint/2010/main" val="4926746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6888EF7B-DFDC-4D6E-A696-7C58CCD1CCB6}" type="datetime1">
              <a:rPr lang="en-US"/>
              <a:pPr lvl="0"/>
              <a:t>2/2/2021</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607BE323-9C53-4370-8B65-301EAA94280B}" type="slidenum">
              <a:t>‹#›</a:t>
            </a:fld>
            <a:endParaRPr lang="en-US"/>
          </a:p>
        </p:txBody>
      </p:sp>
    </p:spTree>
    <p:extLst>
      <p:ext uri="{BB962C8B-B14F-4D97-AF65-F5344CB8AC3E}">
        <p14:creationId xmlns:p14="http://schemas.microsoft.com/office/powerpoint/2010/main" val="41254693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61996" y="1530348"/>
            <a:ext cx="10668003" cy="2279654"/>
          </a:xfrm>
        </p:spPr>
        <p:txBody>
          <a:bodyPr anchor="b"/>
          <a:lstStyle>
            <a:lvl1pPr>
              <a:defRPr sz="6000"/>
            </a:lvl1pPr>
          </a:lstStyle>
          <a:p>
            <a:pPr lvl="0"/>
            <a:r>
              <a:rPr lang="en-US"/>
              <a:t>Click to edit Master title style</a:t>
            </a:r>
          </a:p>
        </p:txBody>
      </p:sp>
      <p:sp>
        <p:nvSpPr>
          <p:cNvPr id="3" name="Text Placeholder 2"/>
          <p:cNvSpPr txBox="1">
            <a:spLocks noGrp="1"/>
          </p:cNvSpPr>
          <p:nvPr>
            <p:ph type="body" idx="1"/>
          </p:nvPr>
        </p:nvSpPr>
        <p:spPr>
          <a:xfrm>
            <a:off x="761996" y="4589465"/>
            <a:ext cx="10668003" cy="1183187"/>
          </a:xfrm>
        </p:spPr>
        <p:txBody>
          <a:bodyPr/>
          <a:lstStyle>
            <a:lvl1pPr marL="0" indent="0">
              <a:buNone/>
              <a:defRPr sz="2400"/>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1FD79855-5F5F-4808-8884-511CC3EF5367}" type="datetime1">
              <a:rPr lang="en-US"/>
              <a:pPr lvl="0"/>
              <a:t>2/2/2021</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3AB9F3ED-4390-42CF-80A1-BB432B151487}" type="slidenum">
              <a:t>‹#›</a:t>
            </a:fld>
            <a:endParaRPr lang="en-US"/>
          </a:p>
        </p:txBody>
      </p:sp>
    </p:spTree>
    <p:extLst>
      <p:ext uri="{BB962C8B-B14F-4D97-AF65-F5344CB8AC3E}">
        <p14:creationId xmlns:p14="http://schemas.microsoft.com/office/powerpoint/2010/main" val="9461334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761996" y="3047996"/>
            <a:ext cx="4572000" cy="304799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6858000" y="3047996"/>
            <a:ext cx="4572000" cy="304799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03C12FD3-187D-44BC-A6CF-2D23DA018153}" type="datetime1">
              <a:rPr lang="en-US"/>
              <a:pPr lvl="0"/>
              <a:t>2/2/2021</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6ABF7160-14B0-4849-AB2B-A00CE7BF7334}" type="slidenum">
              <a:t>‹#›</a:t>
            </a:fld>
            <a:endParaRPr lang="en-US"/>
          </a:p>
        </p:txBody>
      </p:sp>
    </p:spTree>
    <p:extLst>
      <p:ext uri="{BB962C8B-B14F-4D97-AF65-F5344CB8AC3E}">
        <p14:creationId xmlns:p14="http://schemas.microsoft.com/office/powerpoint/2010/main" val="17850081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761996" y="1527048"/>
            <a:ext cx="10668003" cy="758952"/>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761996" y="2286000"/>
            <a:ext cx="4572000" cy="761996"/>
          </a:xfrm>
        </p:spPr>
        <p:txBody>
          <a:bodyPr anchor="b"/>
          <a:lstStyle>
            <a:lvl1pPr marL="0" indent="0">
              <a:buNone/>
              <a:defRPr sz="2400" b="1"/>
            </a:lvl1pPr>
          </a:lstStyle>
          <a:p>
            <a:pPr lvl="0"/>
            <a:r>
              <a:rPr lang="en-US"/>
              <a:t>Click to edit Master text styles</a:t>
            </a:r>
          </a:p>
        </p:txBody>
      </p:sp>
      <p:sp>
        <p:nvSpPr>
          <p:cNvPr id="4" name="Content Placeholder 3"/>
          <p:cNvSpPr txBox="1">
            <a:spLocks noGrp="1"/>
          </p:cNvSpPr>
          <p:nvPr>
            <p:ph idx="2"/>
          </p:nvPr>
        </p:nvSpPr>
        <p:spPr>
          <a:xfrm>
            <a:off x="761996" y="3059116"/>
            <a:ext cx="4572000" cy="303688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6858000" y="2286000"/>
            <a:ext cx="4572000" cy="761996"/>
          </a:xfrm>
        </p:spPr>
        <p:txBody>
          <a:bodyPr anchor="b"/>
          <a:lstStyle>
            <a:lvl1pPr marL="0" indent="0">
              <a:buNone/>
              <a:defRPr sz="2400" b="1"/>
            </a:lvl1pPr>
          </a:lstStyle>
          <a:p>
            <a:pPr lvl="0"/>
            <a:r>
              <a:rPr lang="en-US"/>
              <a:t>Click to edit Master text styles</a:t>
            </a:r>
          </a:p>
        </p:txBody>
      </p:sp>
      <p:sp>
        <p:nvSpPr>
          <p:cNvPr id="6" name="Content Placeholder 5"/>
          <p:cNvSpPr txBox="1">
            <a:spLocks noGrp="1"/>
          </p:cNvSpPr>
          <p:nvPr>
            <p:ph idx="4"/>
          </p:nvPr>
        </p:nvSpPr>
        <p:spPr>
          <a:xfrm>
            <a:off x="6858000" y="3059116"/>
            <a:ext cx="4572000" cy="303688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4CC70E7A-11A3-4F74-922D-D190D55833F8}" type="datetime1">
              <a:rPr lang="en-US"/>
              <a:pPr lvl="0"/>
              <a:t>2/2/2021</a:t>
            </a:fld>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1C681DB0-3904-49DE-A2D6-7A4AB4FD6595}" type="slidenum">
              <a:t>‹#›</a:t>
            </a:fld>
            <a:endParaRPr lang="en-US"/>
          </a:p>
        </p:txBody>
      </p:sp>
    </p:spTree>
    <p:extLst>
      <p:ext uri="{BB962C8B-B14F-4D97-AF65-F5344CB8AC3E}">
        <p14:creationId xmlns:p14="http://schemas.microsoft.com/office/powerpoint/2010/main" val="648284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a:xfrm>
            <a:off x="761996" y="1524003"/>
            <a:ext cx="9144000" cy="3810003"/>
          </a:xfrm>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E9600FCC-7586-4501-AA16-1DD8C3D7C4CE}" type="datetime1">
              <a:rPr lang="en-US"/>
              <a:pPr lvl="0"/>
              <a:t>2/2/2021</a:t>
            </a:fld>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F5581A1C-67C2-4F29-8534-DC085EC382C7}" type="slidenum">
              <a:t>‹#›</a:t>
            </a:fld>
            <a:endParaRPr lang="en-US"/>
          </a:p>
        </p:txBody>
      </p:sp>
    </p:spTree>
    <p:extLst>
      <p:ext uri="{BB962C8B-B14F-4D97-AF65-F5344CB8AC3E}">
        <p14:creationId xmlns:p14="http://schemas.microsoft.com/office/powerpoint/2010/main" val="2353452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53F60AEB-713C-40E2-8606-4AECF5B36EF0}" type="datetime1">
              <a:rPr lang="en-US"/>
              <a:pPr lvl="0"/>
              <a:t>2/2/2021</a:t>
            </a:fld>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D6E44B4F-CC14-45BD-AE1C-C98AF73DD0CA}" type="slidenum">
              <a:t>‹#›</a:t>
            </a:fld>
            <a:endParaRPr lang="en-US"/>
          </a:p>
        </p:txBody>
      </p:sp>
    </p:spTree>
    <p:extLst>
      <p:ext uri="{BB962C8B-B14F-4D97-AF65-F5344CB8AC3E}">
        <p14:creationId xmlns:p14="http://schemas.microsoft.com/office/powerpoint/2010/main" val="10902427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761996" y="1524003"/>
            <a:ext cx="3821113" cy="1524003"/>
          </a:xfrm>
        </p:spPr>
        <p:txBody>
          <a:bodyPr/>
          <a:lstStyle>
            <a:lvl1pPr>
              <a:defRPr sz="3200"/>
            </a:lvl1pPr>
          </a:lstStyle>
          <a:p>
            <a:pPr lvl="0"/>
            <a:r>
              <a:rPr lang="en-US"/>
              <a:t>Click to edit Master title style</a:t>
            </a:r>
          </a:p>
        </p:txBody>
      </p:sp>
      <p:sp>
        <p:nvSpPr>
          <p:cNvPr id="3" name="Content Placeholder 2"/>
          <p:cNvSpPr txBox="1">
            <a:spLocks noGrp="1"/>
          </p:cNvSpPr>
          <p:nvPr>
            <p:ph idx="1"/>
          </p:nvPr>
        </p:nvSpPr>
        <p:spPr>
          <a:xfrm>
            <a:off x="5333996" y="1524003"/>
            <a:ext cx="6096003" cy="381000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761996" y="3047996"/>
            <a:ext cx="3821113" cy="3047996"/>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8408B577-87CF-4209-9A32-A1CAB570ADDC}" type="datetime1">
              <a:rPr lang="en-US"/>
              <a:pPr lvl="0"/>
              <a:t>2/2/2021</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9DB0AF62-0381-42CA-B70E-AFA149E6AA37}" type="slidenum">
              <a:t>‹#›</a:t>
            </a:fld>
            <a:endParaRPr lang="en-US"/>
          </a:p>
        </p:txBody>
      </p:sp>
    </p:spTree>
    <p:extLst>
      <p:ext uri="{BB962C8B-B14F-4D97-AF65-F5344CB8AC3E}">
        <p14:creationId xmlns:p14="http://schemas.microsoft.com/office/powerpoint/2010/main" val="456563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761996" y="1524003"/>
            <a:ext cx="3810003" cy="1524003"/>
          </a:xfrm>
        </p:spPr>
        <p:txBody>
          <a:bodyPr anchor="b"/>
          <a:lstStyle>
            <a:lvl1pPr>
              <a:defRPr sz="3200"/>
            </a:lvl1pPr>
          </a:lstStyle>
          <a:p>
            <a:pPr lvl="0"/>
            <a:r>
              <a:rPr lang="en-US"/>
              <a:t>Click to edit Master title style</a:t>
            </a:r>
          </a:p>
        </p:txBody>
      </p:sp>
      <p:sp>
        <p:nvSpPr>
          <p:cNvPr id="3" name="Picture Placeholder 2"/>
          <p:cNvSpPr txBox="1">
            <a:spLocks noGrp="1"/>
          </p:cNvSpPr>
          <p:nvPr>
            <p:ph type="pic" idx="1"/>
          </p:nvPr>
        </p:nvSpPr>
        <p:spPr>
          <a:xfrm>
            <a:off x="5333996" y="1524003"/>
            <a:ext cx="6096003" cy="3810003"/>
          </a:xfrm>
        </p:spPr>
        <p:txBody>
          <a:bodyPr/>
          <a:lstStyle>
            <a:lvl1pPr marL="0" indent="0">
              <a:buNone/>
              <a:defRPr sz="3200"/>
            </a:lvl1pPr>
          </a:lstStyle>
          <a:p>
            <a:pPr lvl="0"/>
            <a:r>
              <a:rPr lang="en-US"/>
              <a:t>Click icon to add picture</a:t>
            </a:r>
          </a:p>
        </p:txBody>
      </p:sp>
      <p:sp>
        <p:nvSpPr>
          <p:cNvPr id="4" name="Text Placeholder 3"/>
          <p:cNvSpPr txBox="1">
            <a:spLocks noGrp="1"/>
          </p:cNvSpPr>
          <p:nvPr>
            <p:ph type="body" idx="2"/>
          </p:nvPr>
        </p:nvSpPr>
        <p:spPr>
          <a:xfrm>
            <a:off x="761996" y="3047996"/>
            <a:ext cx="3810003" cy="3047996"/>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F9C6189F-8AB7-4CD9-A88C-3234DE5AD629}" type="datetime1">
              <a:rPr lang="en-US"/>
              <a:pPr lvl="0"/>
              <a:t>2/2/2021</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7DBDCC0A-D852-49D8-BF4C-A033353C3DF6}" type="slidenum">
              <a:t>‹#›</a:t>
            </a:fld>
            <a:endParaRPr lang="en-US"/>
          </a:p>
        </p:txBody>
      </p:sp>
    </p:spTree>
    <p:extLst>
      <p:ext uri="{BB962C8B-B14F-4D97-AF65-F5344CB8AC3E}">
        <p14:creationId xmlns:p14="http://schemas.microsoft.com/office/powerpoint/2010/main" val="10173147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761996" y="1524003"/>
            <a:ext cx="9144000" cy="1263645"/>
          </a:xfrm>
          <a:prstGeom prst="rect">
            <a:avLst/>
          </a:prstGeom>
          <a:noFill/>
          <a:ln>
            <a:noFill/>
          </a:ln>
        </p:spPr>
        <p:txBody>
          <a:bodyPr vert="horz" wrap="square" lIns="91440" tIns="45720" rIns="91440" bIns="45720" anchor="t" anchorCtr="0" compatLnSpc="1">
            <a:normAutofit/>
          </a:bodyPr>
          <a:lstStyle/>
          <a:p>
            <a:pPr lvl="0"/>
            <a:r>
              <a:rPr lang="en-US"/>
              <a:t>Click to edit Master title style</a:t>
            </a:r>
          </a:p>
        </p:txBody>
      </p:sp>
      <p:sp>
        <p:nvSpPr>
          <p:cNvPr id="3" name="Text Placeholder 2"/>
          <p:cNvSpPr txBox="1">
            <a:spLocks noGrp="1"/>
          </p:cNvSpPr>
          <p:nvPr>
            <p:ph type="body" idx="1"/>
          </p:nvPr>
        </p:nvSpPr>
        <p:spPr>
          <a:xfrm>
            <a:off x="761996" y="3047996"/>
            <a:ext cx="10668003" cy="304799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761996" y="401595"/>
            <a:ext cx="3047996" cy="365129"/>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000" b="0" i="0" u="none" strike="noStrike" kern="1200" cap="none" spc="0" baseline="0">
                <a:solidFill>
                  <a:srgbClr val="FFFFFF"/>
                </a:solidFill>
                <a:uFillTx/>
                <a:latin typeface="Arial Nova Cond"/>
              </a:defRPr>
            </a:lvl1pPr>
          </a:lstStyle>
          <a:p>
            <a:pPr lvl="0"/>
            <a:fld id="{49D90B38-2388-4710-BA36-B8FA9095DF64}" type="datetime1">
              <a:rPr lang="en-US"/>
              <a:pPr lvl="0"/>
              <a:t>2/2/2021</a:t>
            </a:fld>
            <a:endParaRPr lang="en-US"/>
          </a:p>
        </p:txBody>
      </p:sp>
      <p:sp>
        <p:nvSpPr>
          <p:cNvPr id="5" name="Footer Placeholder 4"/>
          <p:cNvSpPr txBox="1">
            <a:spLocks noGrp="1"/>
          </p:cNvSpPr>
          <p:nvPr>
            <p:ph type="ftr" sz="quarter" idx="3"/>
          </p:nvPr>
        </p:nvSpPr>
        <p:spPr>
          <a:xfrm>
            <a:off x="6858000" y="6096003"/>
            <a:ext cx="4572000" cy="365129"/>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900" b="0" i="0" u="none" strike="noStrike" kern="1200" cap="none" spc="0" baseline="0">
                <a:solidFill>
                  <a:srgbClr val="FFFFFF"/>
                </a:solidFill>
                <a:uFillTx/>
                <a:latin typeface="Arial Nova Cond"/>
              </a:defRPr>
            </a:lvl1pPr>
          </a:lstStyle>
          <a:p>
            <a:pPr lvl="0"/>
            <a:endParaRPr lang="en-US"/>
          </a:p>
        </p:txBody>
      </p:sp>
      <p:sp>
        <p:nvSpPr>
          <p:cNvPr id="6" name="Slide Number Placeholder 5"/>
          <p:cNvSpPr txBox="1">
            <a:spLocks noGrp="1"/>
          </p:cNvSpPr>
          <p:nvPr>
            <p:ph type="sldNum" sz="quarter" idx="4"/>
          </p:nvPr>
        </p:nvSpPr>
        <p:spPr>
          <a:xfrm>
            <a:off x="9144000" y="401595"/>
            <a:ext cx="2286000" cy="761996"/>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4000" b="0" i="0" u="none" strike="noStrike" kern="1200" cap="none" spc="0" baseline="0">
                <a:solidFill>
                  <a:srgbClr val="FFFFFF"/>
                </a:solidFill>
                <a:uFillTx/>
                <a:latin typeface="Impact"/>
              </a:defRPr>
            </a:lvl1pPr>
          </a:lstStyle>
          <a:p>
            <a:pPr lvl="0"/>
            <a:fld id="{D794AAE9-5D80-42E1-8DB9-E9D26047C78F}"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FFFFFF"/>
          </a:solidFill>
          <a:uFillTx/>
          <a:latin typeface="Impac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FFFFFF"/>
          </a:solidFill>
          <a:uFillTx/>
          <a:latin typeface="Arial Nova Cond"/>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FFFFFF"/>
          </a:solidFill>
          <a:uFillTx/>
          <a:latin typeface="Arial Nova Cond"/>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FFFFFF"/>
          </a:solidFill>
          <a:uFillTx/>
          <a:latin typeface="Arial Nova Cond"/>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FFFFFF"/>
          </a:solidFill>
          <a:uFillTx/>
          <a:latin typeface="Arial Nova Cond"/>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FFFFFF"/>
          </a:solidFill>
          <a:uFillTx/>
          <a:latin typeface="Arial Nova Cond"/>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000000"/>
        </a:solidFill>
        <a:effectLst/>
      </p:bgPr>
    </p:bg>
    <p:spTree>
      <p:nvGrpSpPr>
        <p:cNvPr id="1" name=""/>
        <p:cNvGrpSpPr/>
        <p:nvPr/>
      </p:nvGrpSpPr>
      <p:grpSpPr>
        <a:xfrm>
          <a:off x="0" y="0"/>
          <a:ext cx="0" cy="0"/>
          <a:chOff x="0" y="0"/>
          <a:chExt cx="0" cy="0"/>
        </a:xfrm>
      </p:grpSpPr>
      <p:sp>
        <p:nvSpPr>
          <p:cNvPr id="2" name="Rectangle 32"/>
          <p:cNvSpPr>
            <a:spLocks noMove="1" noResize="1"/>
          </p:cNvSpPr>
          <p:nvPr/>
        </p:nvSpPr>
        <p:spPr>
          <a:xfrm>
            <a:off x="0" y="0"/>
            <a:ext cx="12191996" cy="68580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Nova Cond"/>
            </a:endParaRPr>
          </a:p>
        </p:txBody>
      </p:sp>
      <p:pic>
        <p:nvPicPr>
          <p:cNvPr id="3" name="Picture 3" descr="Mountain Fuji with morning fog and red leaves at the lake">
            <a:extLst>
              <a:ext uri="{FF2B5EF4-FFF2-40B4-BE49-F238E27FC236}">
                <a16:creationId xmlns:a16="http://schemas.microsoft.com/office/drawing/2014/main" id="{00000000-0000-0000-0000-000000000000}"/>
              </a:ext>
            </a:extLst>
          </p:cNvPr>
          <p:cNvPicPr>
            <a:picLocks noChangeAspect="1"/>
          </p:cNvPicPr>
          <p:nvPr/>
        </p:nvPicPr>
        <p:blipFill>
          <a:blip r:embed="rId2"/>
          <a:srcRect b="25094"/>
          <a:stretch>
            <a:fillRect/>
          </a:stretch>
        </p:blipFill>
        <p:spPr>
          <a:xfrm>
            <a:off x="18" y="9"/>
            <a:ext cx="12191978" cy="6095993"/>
          </a:xfrm>
          <a:prstGeom prst="rect">
            <a:avLst/>
          </a:prstGeom>
          <a:noFill/>
          <a:ln cap="flat">
            <a:noFill/>
          </a:ln>
          <a:effectLst>
            <a:outerShdw dist="152403" dir="5400000" algn="tl">
              <a:srgbClr val="000000">
                <a:alpha val="20000"/>
              </a:srgbClr>
            </a:outerShdw>
          </a:effectLst>
        </p:spPr>
      </p:pic>
      <p:grpSp>
        <p:nvGrpSpPr>
          <p:cNvPr id="4" name="Group 34"/>
          <p:cNvGrpSpPr/>
          <p:nvPr/>
        </p:nvGrpSpPr>
        <p:grpSpPr>
          <a:xfrm>
            <a:off x="539" y="3296009"/>
            <a:ext cx="12191457" cy="2849974"/>
            <a:chOff x="539" y="3296009"/>
            <a:chExt cx="12191457" cy="2849974"/>
          </a:xfrm>
        </p:grpSpPr>
        <p:sp>
          <p:nvSpPr>
            <p:cNvPr id="5" name="Freeform: Shape 35"/>
            <p:cNvSpPr/>
            <p:nvPr/>
          </p:nvSpPr>
          <p:spPr>
            <a:xfrm>
              <a:off x="539" y="3296009"/>
              <a:ext cx="12191457" cy="2849974"/>
            </a:xfrm>
            <a:custGeom>
              <a:avLst/>
              <a:gdLst>
                <a:gd name="f0" fmla="val 10800000"/>
                <a:gd name="f1" fmla="val 5400000"/>
                <a:gd name="f2" fmla="val 180"/>
                <a:gd name="f3" fmla="val w"/>
                <a:gd name="f4" fmla="val h"/>
                <a:gd name="f5" fmla="val 0"/>
                <a:gd name="f6" fmla="val 6095524"/>
                <a:gd name="f7" fmla="val 1424940"/>
                <a:gd name="f8" fmla="val 7811"/>
                <a:gd name="f9" fmla="val 12573"/>
                <a:gd name="f10" fmla="val 17431"/>
                <a:gd name="f11" fmla="val 216290"/>
                <a:gd name="f12" fmla="val 6079998"/>
                <a:gd name="f13" fmla="val 230600"/>
                <a:gd name="f14" fmla="val 6058567"/>
                <a:gd name="f15" fmla="val 241363"/>
                <a:gd name="f16" fmla="val 6035706"/>
                <a:gd name="f17" fmla="val 251079"/>
                <a:gd name="f18" fmla="val 6012751"/>
                <a:gd name="f19" fmla="val 260699"/>
                <a:gd name="f20" fmla="val 6006084"/>
                <a:gd name="f21" fmla="val 263462"/>
                <a:gd name="f22" fmla="val 5998749"/>
                <a:gd name="f23" fmla="val 264986"/>
                <a:gd name="f24" fmla="val 5992749"/>
                <a:gd name="f25" fmla="val 268700"/>
                <a:gd name="f26" fmla="val 5965126"/>
                <a:gd name="f27" fmla="val 285655"/>
                <a:gd name="f28" fmla="val 5938361"/>
                <a:gd name="f29" fmla="val 303943"/>
                <a:gd name="f30" fmla="val 5910358"/>
                <a:gd name="f31" fmla="val 320231"/>
                <a:gd name="f32" fmla="val 5881497"/>
                <a:gd name="f33" fmla="val 337090"/>
                <a:gd name="f34" fmla="val 5855684"/>
                <a:gd name="f35" fmla="val 356997"/>
                <a:gd name="f36" fmla="val 5835777"/>
                <a:gd name="f37" fmla="val 383953"/>
                <a:gd name="f38" fmla="val 5817298"/>
                <a:gd name="f39" fmla="val 409004"/>
                <a:gd name="f40" fmla="val 5799391"/>
                <a:gd name="f41" fmla="val 434435"/>
                <a:gd name="f42" fmla="val 5781008"/>
                <a:gd name="f43" fmla="val 459581"/>
                <a:gd name="f44" fmla="val 5776341"/>
                <a:gd name="f45" fmla="val 465963"/>
                <a:gd name="f46" fmla="val 5772054"/>
                <a:gd name="f47" fmla="val 473488"/>
                <a:gd name="f48" fmla="val 5765673"/>
                <a:gd name="f49" fmla="val 477584"/>
                <a:gd name="f50" fmla="val 5752433"/>
                <a:gd name="f51" fmla="val 486156"/>
                <a:gd name="f52" fmla="val 5737955"/>
                <a:gd name="f53" fmla="val 493109"/>
                <a:gd name="f54" fmla="val 5723763"/>
                <a:gd name="f55" fmla="val 500158"/>
                <a:gd name="f56" fmla="val 5711571"/>
                <a:gd name="f57" fmla="val 506159"/>
                <a:gd name="f58" fmla="val 5698617"/>
                <a:gd name="f59" fmla="val 510635"/>
                <a:gd name="f60" fmla="val 5686711"/>
                <a:gd name="f61" fmla="val 517112"/>
                <a:gd name="f62" fmla="val 5677186"/>
                <a:gd name="f63" fmla="val 522256"/>
                <a:gd name="f64" fmla="val 5668708"/>
                <a:gd name="f65" fmla="val 529400"/>
                <a:gd name="f66" fmla="val 5659850"/>
                <a:gd name="f67" fmla="val 535877"/>
                <a:gd name="f68" fmla="val 5652135"/>
                <a:gd name="f69" fmla="val 541496"/>
                <a:gd name="f70" fmla="val 5643658"/>
                <a:gd name="f71" fmla="val 546354"/>
                <a:gd name="f72" fmla="val 5637181"/>
                <a:gd name="f73" fmla="val 553117"/>
                <a:gd name="f74" fmla="val 5621369"/>
                <a:gd name="f75" fmla="val 569500"/>
                <a:gd name="f76" fmla="val 5605462"/>
                <a:gd name="f77" fmla="val 585597"/>
                <a:gd name="f78" fmla="val 5585841"/>
                <a:gd name="f79" fmla="val 597694"/>
                <a:gd name="f80" fmla="val 5566505"/>
                <a:gd name="f81" fmla="val 609695"/>
                <a:gd name="f82" fmla="val 5548217"/>
                <a:gd name="f83" fmla="val 623126"/>
                <a:gd name="f84" fmla="val 5528977"/>
                <a:gd name="f85" fmla="val 635318"/>
                <a:gd name="f86" fmla="val 5510117"/>
                <a:gd name="f87" fmla="val 647224"/>
                <a:gd name="f88" fmla="val 5493067"/>
                <a:gd name="f89" fmla="val 660273"/>
                <a:gd name="f90" fmla="val 5483256"/>
                <a:gd name="f91" fmla="val 681419"/>
                <a:gd name="f92" fmla="val 5478875"/>
                <a:gd name="f93" fmla="val 690753"/>
                <a:gd name="f94" fmla="val 5472684"/>
                <a:gd name="f95" fmla="val 700945"/>
                <a:gd name="f96" fmla="val 5464397"/>
                <a:gd name="f97" fmla="val 706374"/>
                <a:gd name="f98" fmla="val 5452586"/>
                <a:gd name="f99" fmla="val 714089"/>
                <a:gd name="f100" fmla="val 5437632"/>
                <a:gd name="f101" fmla="val 716852"/>
                <a:gd name="f102" fmla="val 5424773"/>
                <a:gd name="f103" fmla="val 723424"/>
                <a:gd name="f104" fmla="val 5409628"/>
                <a:gd name="f105" fmla="val 731139"/>
                <a:gd name="f106" fmla="val 5392103"/>
                <a:gd name="f107" fmla="val 737807"/>
                <a:gd name="f108" fmla="val 5381815"/>
                <a:gd name="f109" fmla="val 750094"/>
                <a:gd name="f110" fmla="val 5372671"/>
                <a:gd name="f111" fmla="val 761048"/>
                <a:gd name="f112" fmla="val 5363432"/>
                <a:gd name="f113" fmla="val 769620"/>
                <a:gd name="f114" fmla="val 5351335"/>
                <a:gd name="f115" fmla="val 776573"/>
                <a:gd name="f116" fmla="val 5342858"/>
                <a:gd name="f117" fmla="val 781431"/>
                <a:gd name="f118" fmla="val 5336572"/>
                <a:gd name="f119" fmla="val 790289"/>
                <a:gd name="f120" fmla="val 5327809"/>
                <a:gd name="f121" fmla="val 794290"/>
                <a:gd name="f122" fmla="val 5316284"/>
                <a:gd name="f123" fmla="val 799624"/>
                <a:gd name="f124" fmla="val 5304663"/>
                <a:gd name="f125" fmla="val 803815"/>
                <a:gd name="f126" fmla="val 5294566"/>
                <a:gd name="f127" fmla="val 812102"/>
                <a:gd name="f128" fmla="val 5284089"/>
                <a:gd name="f129" fmla="val 820674"/>
                <a:gd name="f130" fmla="val 5272183"/>
                <a:gd name="f131" fmla="val 827437"/>
                <a:gd name="f132" fmla="val 5261229"/>
                <a:gd name="f133" fmla="val 835438"/>
                <a:gd name="f134" fmla="val 5255419"/>
                <a:gd name="f135" fmla="val 839724"/>
                <a:gd name="f136" fmla="val 5250656"/>
                <a:gd name="f137" fmla="val 845344"/>
                <a:gd name="f138" fmla="val 5245037"/>
                <a:gd name="f139" fmla="val 849821"/>
                <a:gd name="f140" fmla="val 5234750"/>
                <a:gd name="f141" fmla="val 858012"/>
                <a:gd name="f142" fmla="val 5224272"/>
                <a:gd name="f143" fmla="val 866013"/>
                <a:gd name="f144" fmla="val 5213699"/>
                <a:gd name="f145" fmla="val 873728"/>
                <a:gd name="f146" fmla="val 5203127"/>
                <a:gd name="f147" fmla="val 881444"/>
                <a:gd name="f148" fmla="val 5193030"/>
                <a:gd name="f149" fmla="val 890397"/>
                <a:gd name="f150" fmla="val 5181409"/>
                <a:gd name="f151" fmla="val 896017"/>
                <a:gd name="f152" fmla="val 5161598"/>
                <a:gd name="f153" fmla="val 905542"/>
                <a:gd name="f154" fmla="val 5139976"/>
                <a:gd name="f155" fmla="val 911257"/>
                <a:gd name="f156" fmla="val 5120735"/>
                <a:gd name="f157" fmla="val 921544"/>
                <a:gd name="f158" fmla="val 5101209"/>
                <a:gd name="f159" fmla="val 932021"/>
                <a:gd name="f160" fmla="val 5082826"/>
                <a:gd name="f161" fmla="val 945166"/>
                <a:gd name="f162" fmla="val 5065490"/>
                <a:gd name="f163" fmla="val 959072"/>
                <a:gd name="f164" fmla="val 5051774"/>
                <a:gd name="f165" fmla="val 970026"/>
                <a:gd name="f166" fmla="val 5038916"/>
                <a:gd name="f167" fmla="val 980885"/>
                <a:gd name="f168" fmla="val 5021675"/>
                <a:gd name="f169" fmla="val 986504"/>
                <a:gd name="f170" fmla="val 5012055"/>
                <a:gd name="f171" fmla="val 989648"/>
                <a:gd name="f172" fmla="val 5001959"/>
                <a:gd name="f173" fmla="val 996506"/>
                <a:gd name="f174" fmla="val 4996148"/>
                <a:gd name="f175" fmla="val 1004507"/>
                <a:gd name="f176" fmla="val 4983575"/>
                <a:gd name="f177" fmla="val 1021937"/>
                <a:gd name="f178" fmla="val 4967478"/>
                <a:gd name="f179" fmla="val 1034225"/>
                <a:gd name="f180" fmla="val 4949285"/>
                <a:gd name="f181" fmla="val 1044702"/>
                <a:gd name="f182" fmla="val 4924996"/>
                <a:gd name="f183" fmla="val 1058799"/>
                <a:gd name="f184" fmla="val 4900993"/>
                <a:gd name="f185" fmla="val 1073182"/>
                <a:gd name="f186" fmla="val 4876609"/>
                <a:gd name="f187" fmla="val 1086993"/>
                <a:gd name="f188" fmla="val 4862227"/>
                <a:gd name="f189" fmla="val 1095185"/>
                <a:gd name="f190" fmla="val 4847940"/>
                <a:gd name="f191" fmla="val 1103852"/>
                <a:gd name="f192" fmla="val 4832699"/>
                <a:gd name="f193" fmla="val 1109853"/>
                <a:gd name="f194" fmla="val 4801553"/>
                <a:gd name="f195" fmla="val 1122236"/>
                <a:gd name="f196" fmla="val 4769644"/>
                <a:gd name="f197" fmla="val 1132808"/>
                <a:gd name="f198" fmla="val 4738211"/>
                <a:gd name="f199" fmla="val 1144334"/>
                <a:gd name="f200" fmla="val 4727924"/>
                <a:gd name="f201" fmla="val 1148048"/>
                <a:gd name="f202" fmla="val 4718209"/>
                <a:gd name="f203" fmla="val 1153382"/>
                <a:gd name="f204" fmla="val 4707731"/>
                <a:gd name="f205" fmla="val 1156621"/>
                <a:gd name="f206" fmla="val 4696396"/>
                <a:gd name="f207" fmla="val 1160145"/>
                <a:gd name="f208" fmla="val 4684205"/>
                <a:gd name="f209" fmla="val 1161193"/>
                <a:gd name="f210" fmla="val 4672870"/>
                <a:gd name="f211" fmla="val 1164717"/>
                <a:gd name="f212" fmla="val 4654010"/>
                <a:gd name="f213" fmla="val 1170527"/>
                <a:gd name="f214" fmla="val 4635722"/>
                <a:gd name="f215" fmla="val 1177957"/>
                <a:gd name="f216" fmla="val 4616863"/>
                <a:gd name="f217" fmla="val 1183862"/>
                <a:gd name="f218" fmla="val 4580477"/>
                <a:gd name="f219" fmla="val 1195197"/>
                <a:gd name="f220" fmla="val 4543996"/>
                <a:gd name="f221" fmla="val 1206056"/>
                <a:gd name="f222" fmla="val 4507516"/>
                <a:gd name="f223" fmla="val 1216819"/>
                <a:gd name="f224" fmla="val 4499706"/>
                <a:gd name="f225" fmla="val 1219105"/>
                <a:gd name="f226" fmla="val 4491228"/>
                <a:gd name="f227" fmla="val 1219391"/>
                <a:gd name="f228" fmla="val 4483513"/>
                <a:gd name="f229" fmla="val 1221867"/>
                <a:gd name="f230" fmla="val 4463034"/>
                <a:gd name="f231" fmla="val 1228535"/>
                <a:gd name="f232" fmla="val 4442650"/>
                <a:gd name="f233" fmla="val 1235773"/>
                <a:gd name="f234" fmla="val 4422362"/>
                <a:gd name="f235" fmla="val 1243108"/>
                <a:gd name="f236" fmla="val 4410075"/>
                <a:gd name="f237" fmla="val 1247585"/>
                <a:gd name="f238" fmla="val 4398073"/>
                <a:gd name="f239" fmla="val 1253109"/>
                <a:gd name="f240" fmla="val 4385691"/>
                <a:gd name="f241" fmla="val 1257395"/>
                <a:gd name="f242" fmla="val 4375785"/>
                <a:gd name="f243" fmla="val 1260824"/>
                <a:gd name="f244" fmla="val 4365593"/>
                <a:gd name="f245" fmla="val 1263491"/>
                <a:gd name="f246" fmla="val 4355306"/>
                <a:gd name="f247" fmla="val 1265587"/>
                <a:gd name="f248" fmla="val 4346448"/>
                <a:gd name="f249" fmla="val 1267397"/>
                <a:gd name="f250" fmla="val 4337209"/>
                <a:gd name="f251" fmla="val 1267206"/>
                <a:gd name="f252" fmla="val 4328446"/>
                <a:gd name="f253" fmla="val 1269397"/>
                <a:gd name="f254" fmla="val 4304728"/>
                <a:gd name="f255" fmla="val 1275302"/>
                <a:gd name="f256" fmla="val 4281297"/>
                <a:gd name="f257" fmla="val 1281970"/>
                <a:gd name="f258" fmla="val 4257770"/>
                <a:gd name="f259" fmla="val 1288256"/>
                <a:gd name="f260" fmla="val 4248341"/>
                <a:gd name="f261" fmla="val 1290733"/>
                <a:gd name="f262" fmla="val 4238720"/>
                <a:gd name="f263" fmla="val 1292543"/>
                <a:gd name="f264" fmla="val 4229576"/>
                <a:gd name="f265" fmla="val 1295686"/>
                <a:gd name="f266" fmla="val 4205097"/>
                <a:gd name="f267" fmla="val 1303973"/>
                <a:gd name="f268" fmla="val 4180999"/>
                <a:gd name="f269" fmla="val 1313402"/>
                <a:gd name="f270" fmla="val 4156424"/>
                <a:gd name="f271" fmla="val 1321213"/>
                <a:gd name="f272" fmla="val 4136041"/>
                <a:gd name="f273" fmla="val 1327690"/>
                <a:gd name="f274" fmla="val 4115086"/>
                <a:gd name="f275" fmla="val 1332357"/>
                <a:gd name="f276" fmla="val 4094416"/>
                <a:gd name="f277" fmla="val 1338072"/>
                <a:gd name="f278" fmla="val 4085653"/>
                <a:gd name="f279" fmla="val 1340549"/>
                <a:gd name="f280" fmla="val 4077271"/>
                <a:gd name="f281" fmla="val 1344073"/>
                <a:gd name="f282" fmla="val 4068509"/>
                <a:gd name="f283" fmla="val 1346168"/>
                <a:gd name="f284" fmla="val 4048887"/>
                <a:gd name="f285" fmla="val 1350931"/>
                <a:gd name="f286" fmla="val 4028980"/>
                <a:gd name="f287" fmla="val 1354931"/>
                <a:gd name="f288" fmla="val 4009263"/>
                <a:gd name="f289" fmla="val 1359694"/>
                <a:gd name="f290" fmla="val 3998023"/>
                <a:gd name="f291" fmla="val 1362456"/>
                <a:gd name="f292" fmla="val 3987165"/>
                <a:gd name="f293" fmla="val 1367409"/>
                <a:gd name="f294" fmla="val 3975735"/>
                <a:gd name="f295" fmla="val 1369219"/>
                <a:gd name="f296" fmla="val 3948589"/>
                <a:gd name="f297" fmla="val 1373505"/>
                <a:gd name="f298" fmla="val 3921252"/>
                <a:gd name="f299" fmla="val 1376553"/>
                <a:gd name="f300" fmla="val 3893915"/>
                <a:gd name="f301" fmla="val 1379982"/>
                <a:gd name="f302" fmla="val 3865722"/>
                <a:gd name="f303" fmla="val 1383506"/>
                <a:gd name="f304" fmla="val 3837623"/>
                <a:gd name="f305" fmla="val 1387221"/>
                <a:gd name="f306" fmla="val 3809428"/>
                <a:gd name="f307" fmla="val 1390364"/>
                <a:gd name="f308" fmla="val 3793998"/>
                <a:gd name="f309" fmla="val 1391984"/>
                <a:gd name="f310" fmla="val 3778472"/>
                <a:gd name="f311" fmla="val 1392269"/>
                <a:gd name="f312" fmla="val 3763042"/>
                <a:gd name="f313" fmla="val 1393793"/>
                <a:gd name="f314" fmla="val 3749516"/>
                <a:gd name="f315" fmla="val 1395127"/>
                <a:gd name="f316" fmla="val 3736086"/>
                <a:gd name="f317" fmla="val 1397603"/>
                <a:gd name="f318" fmla="val 3722561"/>
                <a:gd name="f319" fmla="val 1399223"/>
                <a:gd name="f320" fmla="val 3710845"/>
                <a:gd name="f321" fmla="val 1400556"/>
                <a:gd name="f322" fmla="val 3699034"/>
                <a:gd name="f323" fmla="val 1401318"/>
                <a:gd name="f324" fmla="val 3687318"/>
                <a:gd name="f325" fmla="val 1402652"/>
                <a:gd name="f326" fmla="val 3668554"/>
                <a:gd name="f327" fmla="val 1404842"/>
                <a:gd name="f328" fmla="val 3649885"/>
                <a:gd name="f329" fmla="val 1407319"/>
                <a:gd name="f330" fmla="val 3631216"/>
                <a:gd name="f331" fmla="val 1409605"/>
                <a:gd name="f332" fmla="val 3623406"/>
                <a:gd name="f333" fmla="val 1410462"/>
                <a:gd name="f334" fmla="val 3615214"/>
                <a:gd name="f335" fmla="val 1412843"/>
                <a:gd name="f336" fmla="val 3607880"/>
                <a:gd name="f337" fmla="val 1411415"/>
                <a:gd name="f338" fmla="val 3589401"/>
                <a:gd name="f339" fmla="val 1407795"/>
                <a:gd name="f340" fmla="val 3571208"/>
                <a:gd name="f341" fmla="val 1408843"/>
                <a:gd name="f342" fmla="val 3552825"/>
                <a:gd name="f343" fmla="val 1411319"/>
                <a:gd name="f344" fmla="val 3546539"/>
                <a:gd name="f345" fmla="val 1412177"/>
                <a:gd name="f346" fmla="val 3539776"/>
                <a:gd name="f347" fmla="val 1411986"/>
                <a:gd name="f348" fmla="val 3533680"/>
                <a:gd name="f349" fmla="val 1410367"/>
                <a:gd name="f350" fmla="val 3521202"/>
                <a:gd name="f351" fmla="val 1407128"/>
                <a:gd name="f352" fmla="val 3509106"/>
                <a:gd name="f353" fmla="val 1402556"/>
                <a:gd name="f354" fmla="val 3496818"/>
                <a:gd name="f355" fmla="val 1398556"/>
                <a:gd name="f356" fmla="val 3495484"/>
                <a:gd name="f357" fmla="val 1398080"/>
                <a:gd name="f358" fmla="val 3493865"/>
                <a:gd name="f359" fmla="val 1397984"/>
                <a:gd name="f360" fmla="val 3492437"/>
                <a:gd name="f361" fmla="val 1397699"/>
                <a:gd name="f362" fmla="val 3484340"/>
                <a:gd name="f363" fmla="val 1396079"/>
                <a:gd name="f364" fmla="val 3476340"/>
                <a:gd name="f365" fmla="val 1394460"/>
                <a:gd name="f366" fmla="val 3468243"/>
                <a:gd name="f367" fmla="val 1393031"/>
                <a:gd name="f368" fmla="val 3463862"/>
                <a:gd name="f369" fmla="val 3459385"/>
                <a:gd name="f370" fmla="val 1392174"/>
                <a:gd name="f371" fmla="val 3455003"/>
                <a:gd name="f372" fmla="val 1391507"/>
                <a:gd name="f373" fmla="val 3438049"/>
                <a:gd name="f374" fmla="val 1388840"/>
                <a:gd name="f375" fmla="val 3419380"/>
                <a:gd name="f376" fmla="val 1393317"/>
                <a:gd name="f377" fmla="val 3404711"/>
                <a:gd name="f378" fmla="val 1381792"/>
                <a:gd name="f379" fmla="val 3395186"/>
                <a:gd name="f380" fmla="val 1374362"/>
                <a:gd name="f381" fmla="val 3385947"/>
                <a:gd name="f382" fmla="val 1376077"/>
                <a:gd name="f383" fmla="val 3375756"/>
                <a:gd name="f384" fmla="val 1377220"/>
                <a:gd name="f385" fmla="val 3368040"/>
                <a:gd name="f386" fmla="val 1378077"/>
                <a:gd name="f387" fmla="val 3360134"/>
                <a:gd name="f388" fmla="val 1377791"/>
                <a:gd name="f389" fmla="val 3352324"/>
                <a:gd name="f390" fmla="val 1377887"/>
                <a:gd name="f391" fmla="val 3338608"/>
                <a:gd name="f392" fmla="val 1378172"/>
                <a:gd name="f393" fmla="val 3324892"/>
                <a:gd name="f394" fmla="val 1378268"/>
                <a:gd name="f395" fmla="val 3311176"/>
                <a:gd name="f396" fmla="val 1378744"/>
                <a:gd name="f397" fmla="val 3306794"/>
                <a:gd name="f398" fmla="val 1378934"/>
                <a:gd name="f399" fmla="val 3302318"/>
                <a:gd name="f400" fmla="val 1381316"/>
                <a:gd name="f401" fmla="val 3298031"/>
                <a:gd name="f402" fmla="val 1380935"/>
                <a:gd name="f403" fmla="val 3278219"/>
                <a:gd name="f404" fmla="val 1379125"/>
                <a:gd name="f405" fmla="val 3258407"/>
                <a:gd name="f406" fmla="val 1376267"/>
                <a:gd name="f407" fmla="val 3238595"/>
                <a:gd name="f408" fmla="val 1374648"/>
                <a:gd name="f409" fmla="val 3227356"/>
                <a:gd name="f410" fmla="val 1373696"/>
                <a:gd name="f411" fmla="val 3215830"/>
                <a:gd name="f412" fmla="val 1375505"/>
                <a:gd name="f413" fmla="val 3204686"/>
                <a:gd name="f414" fmla="val 1374172"/>
                <a:gd name="f415" fmla="val 3191828"/>
                <a:gd name="f416" fmla="val 1372648"/>
                <a:gd name="f417" fmla="val 3179255"/>
                <a:gd name="f418" fmla="val 1368743"/>
                <a:gd name="f419" fmla="val 3166491"/>
                <a:gd name="f420" fmla="val 1366361"/>
                <a:gd name="f421" fmla="val 3162967"/>
                <a:gd name="f422" fmla="val 1365695"/>
                <a:gd name="f423" fmla="val 3159062"/>
                <a:gd name="f424" fmla="val 1366552"/>
                <a:gd name="f425" fmla="val 3155347"/>
                <a:gd name="f426" fmla="val 1366742"/>
                <a:gd name="f427" fmla="val 3151156"/>
                <a:gd name="f428" fmla="val 1366933"/>
                <a:gd name="f429" fmla="val 3147060"/>
                <a:gd name="f430" fmla="val 1367314"/>
                <a:gd name="f431" fmla="val 3142869"/>
                <a:gd name="f432" fmla="val 3130105"/>
                <a:gd name="f433" fmla="val 1367600"/>
                <a:gd name="f434" fmla="val 3117342"/>
                <a:gd name="f435" fmla="val 3104578"/>
                <a:gd name="f436" fmla="val 1367981"/>
                <a:gd name="f437" fmla="val 3096768"/>
                <a:gd name="f438" fmla="val 1368362"/>
                <a:gd name="f439" fmla="val 3088577"/>
                <a:gd name="f440" fmla="val 1372267"/>
                <a:gd name="f441" fmla="val 3081337"/>
                <a:gd name="f442" fmla="val 1370838"/>
                <a:gd name="f443" fmla="val 3066574"/>
                <a:gd name="f444" fmla="val 1368076"/>
                <a:gd name="f445" fmla="val 3051810"/>
                <a:gd name="f446" fmla="val 1374267"/>
                <a:gd name="f447" fmla="val 3037047"/>
                <a:gd name="f448" fmla="val 1369124"/>
                <a:gd name="f449" fmla="val 3032474"/>
                <a:gd name="f450" fmla="val 3026188"/>
                <a:gd name="f451" fmla="val 1371410"/>
                <a:gd name="f452" fmla="val 3020663"/>
                <a:gd name="f453" fmla="val 1371600"/>
                <a:gd name="f454" fmla="val 3006852"/>
                <a:gd name="f455" fmla="val 1372076"/>
                <a:gd name="f456" fmla="val 2993041"/>
                <a:gd name="f457" fmla="val 1371981"/>
                <a:gd name="f458" fmla="val 2979230"/>
                <a:gd name="f459" fmla="val 1371886"/>
                <a:gd name="f460" fmla="val 2966847"/>
                <a:gd name="f461" fmla="val 1371791"/>
                <a:gd name="f462" fmla="val 2953988"/>
                <a:gd name="f463" fmla="val 1373124"/>
                <a:gd name="f464" fmla="val 2942082"/>
                <a:gd name="f465" fmla="val 1370457"/>
                <a:gd name="f466" fmla="val 2929604"/>
                <a:gd name="f467" fmla="val 2918365"/>
                <a:gd name="f468" fmla="val 2906268"/>
                <a:gd name="f469" fmla="val 1371219"/>
                <a:gd name="f470" fmla="val 2897981"/>
                <a:gd name="f471" fmla="val 1373410"/>
                <a:gd name="f472" fmla="val 2889218"/>
                <a:gd name="f473" fmla="val 2880646"/>
                <a:gd name="f474" fmla="val 2871407"/>
                <a:gd name="f475" fmla="val 1375124"/>
                <a:gd name="f476" fmla="val 2861215"/>
                <a:gd name="f477" fmla="val 2852833"/>
                <a:gd name="f478" fmla="val 2827877"/>
                <a:gd name="f479" fmla="val 1385602"/>
                <a:gd name="f480" fmla="val 2802255"/>
                <a:gd name="f481" fmla="val 1387602"/>
                <a:gd name="f482" fmla="val 2776157"/>
                <a:gd name="f483" fmla="val 2771394"/>
                <a:gd name="f484" fmla="val 2766536"/>
                <a:gd name="f485" fmla="val 1386269"/>
                <a:gd name="f486" fmla="val 2761965"/>
                <a:gd name="f487" fmla="val 1384840"/>
                <a:gd name="f488" fmla="val 2735294"/>
                <a:gd name="f489" fmla="val 2708529"/>
                <a:gd name="f490" fmla="val 1377029"/>
                <a:gd name="f491" fmla="val 2681383"/>
                <a:gd name="f492" fmla="val 1382268"/>
                <a:gd name="f493" fmla="val 2675763"/>
                <a:gd name="f494" fmla="val 1383411"/>
                <a:gd name="f495" fmla="val 2669477"/>
                <a:gd name="f496" fmla="val 1383602"/>
                <a:gd name="f497" fmla="val 2663857"/>
                <a:gd name="f498" fmla="val 1382459"/>
                <a:gd name="f499" fmla="val 2648045"/>
                <a:gd name="f500" fmla="val 2632710"/>
                <a:gd name="f501" fmla="val 1373600"/>
                <a:gd name="f502" fmla="val 2616803"/>
                <a:gd name="f503" fmla="val 2590515"/>
                <a:gd name="f504" fmla="val 2567750"/>
                <a:gd name="f505" fmla="val 1380458"/>
                <a:gd name="f506" fmla="val 2544223"/>
                <a:gd name="f507" fmla="val 1389031"/>
                <a:gd name="f508" fmla="val 2521839"/>
                <a:gd name="f509" fmla="val 1397127"/>
                <a:gd name="f510" fmla="val 2502789"/>
                <a:gd name="f511" fmla="val 1415415"/>
                <a:gd name="f512" fmla="val 2476309"/>
                <a:gd name="f513" fmla="val 2473643"/>
                <a:gd name="f514" fmla="val 1410938"/>
                <a:gd name="f515" fmla="val 2470690"/>
                <a:gd name="f516" fmla="val 1413510"/>
                <a:gd name="f517" fmla="val 2467737"/>
                <a:gd name="f518" fmla="val 1414177"/>
                <a:gd name="f519" fmla="val 2459641"/>
                <a:gd name="f520" fmla="val 1415987"/>
                <a:gd name="f521" fmla="val 2451545"/>
                <a:gd name="f522" fmla="val 1418177"/>
                <a:gd name="f523" fmla="val 2443353"/>
                <a:gd name="f524" fmla="val 1419035"/>
                <a:gd name="f525" fmla="val 2433352"/>
                <a:gd name="f526" fmla="val 1420178"/>
                <a:gd name="f527" fmla="val 2423160"/>
                <a:gd name="f528" fmla="val 1419797"/>
                <a:gd name="f529" fmla="val 2413159"/>
                <a:gd name="f530" fmla="val 1420749"/>
                <a:gd name="f531" fmla="val 2400300"/>
                <a:gd name="f532" fmla="val 1421892"/>
                <a:gd name="f533" fmla="val 2387632"/>
                <a:gd name="f534" fmla="val 2374868"/>
                <a:gd name="f535" fmla="val 2364581"/>
                <a:gd name="f536" fmla="val 2354389"/>
                <a:gd name="f537" fmla="val 1421416"/>
                <a:gd name="f538" fmla="val 2344198"/>
                <a:gd name="f539" fmla="val 1419701"/>
                <a:gd name="f540" fmla="val 2329815"/>
                <a:gd name="f541" fmla="val 1417320"/>
                <a:gd name="f542" fmla="val 2314003"/>
                <a:gd name="f543" fmla="val 1417987"/>
                <a:gd name="f544" fmla="val 2301335"/>
                <a:gd name="f545" fmla="val 1411891"/>
                <a:gd name="f546" fmla="val 2287810"/>
                <a:gd name="f547" fmla="val 1405414"/>
                <a:gd name="f548" fmla="val 2274951"/>
                <a:gd name="f549" fmla="val 1402461"/>
                <a:gd name="f550" fmla="val 2260949"/>
                <a:gd name="f551" fmla="val 1404461"/>
                <a:gd name="f552" fmla="val 2256282"/>
                <a:gd name="f553" fmla="val 1405128"/>
                <a:gd name="f554" fmla="val 2250281"/>
                <a:gd name="f555" fmla="val 1409129"/>
                <a:gd name="f556" fmla="val 2248186"/>
                <a:gd name="f557" fmla="val 1413224"/>
                <a:gd name="f558" fmla="val 2243518"/>
                <a:gd name="f559" fmla="val 1422368"/>
                <a:gd name="f560" fmla="val 2237137"/>
                <a:gd name="f561" fmla="val 1423988"/>
                <a:gd name="f562" fmla="val 2228469"/>
                <a:gd name="f563" fmla="val 1420844"/>
                <a:gd name="f564" fmla="val 2220944"/>
                <a:gd name="f565" fmla="val 2211705"/>
                <a:gd name="f566" fmla="val 1416844"/>
                <a:gd name="f567" fmla="val 2206562"/>
                <a:gd name="f568" fmla="val 1411700"/>
                <a:gd name="f569" fmla="val 2191988"/>
                <a:gd name="f570" fmla="val 2173414"/>
                <a:gd name="f571" fmla="val 1396651"/>
                <a:gd name="f572" fmla="val 2155317"/>
                <a:gd name="f573" fmla="val 1392746"/>
                <a:gd name="f574" fmla="val 2144269"/>
                <a:gd name="f575" fmla="val 2133981"/>
                <a:gd name="f576" fmla="val 1390269"/>
                <a:gd name="f577" fmla="val 2122932"/>
                <a:gd name="f578" fmla="val 1391888"/>
                <a:gd name="f579" fmla="val 2098930"/>
                <a:gd name="f580" fmla="val 1395508"/>
                <a:gd name="f581" fmla="val 2075593"/>
                <a:gd name="f582" fmla="val 2052542"/>
                <a:gd name="f583" fmla="val 1383792"/>
                <a:gd name="f584" fmla="val 2037302"/>
                <a:gd name="f585" fmla="val 1379411"/>
                <a:gd name="f586" fmla="val 2021681"/>
                <a:gd name="f587" fmla="val 1376744"/>
                <a:gd name="f588" fmla="val 2006537"/>
                <a:gd name="f589" fmla="val 1995202"/>
                <a:gd name="f590" fmla="val 1368838"/>
                <a:gd name="f591" fmla="val 1983868"/>
                <a:gd name="f592" fmla="val 1364742"/>
                <a:gd name="f593" fmla="val 1973486"/>
                <a:gd name="f594" fmla="val 1359218"/>
                <a:gd name="f595" fmla="val 1958435"/>
                <a:gd name="f596" fmla="val 1351121"/>
                <a:gd name="f597" fmla="val 1945292"/>
                <a:gd name="f598" fmla="val 1338929"/>
                <a:gd name="f599" fmla="val 1926146"/>
                <a:gd name="f600" fmla="val 1342168"/>
                <a:gd name="f601" fmla="val 1909286"/>
                <a:gd name="f602" fmla="val 1345025"/>
                <a:gd name="f603" fmla="val 1894047"/>
                <a:gd name="f604" fmla="val 1339025"/>
                <a:gd name="f605" fmla="val 1878616"/>
                <a:gd name="f606" fmla="val 1333310"/>
                <a:gd name="f607" fmla="val 1867281"/>
                <a:gd name="f608" fmla="val 1329119"/>
                <a:gd name="f609" fmla="val 1855948"/>
                <a:gd name="f610" fmla="val 1324832"/>
                <a:gd name="f611" fmla="val 1844231"/>
                <a:gd name="f612" fmla="val 1322165"/>
                <a:gd name="f613" fmla="val 1830324"/>
                <a:gd name="f614" fmla="val 1319022"/>
                <a:gd name="f615" fmla="val 1814608"/>
                <a:gd name="f616" fmla="val 1320356"/>
                <a:gd name="f617" fmla="val 1802225"/>
                <a:gd name="f618" fmla="val 1314545"/>
                <a:gd name="f619" fmla="val 1789271"/>
                <a:gd name="f620" fmla="val 1308449"/>
                <a:gd name="f621" fmla="val 1778509"/>
                <a:gd name="f622" fmla="val 1312545"/>
                <a:gd name="f623" fmla="val 1766983"/>
                <a:gd name="f624" fmla="val 1314260"/>
                <a:gd name="f625" fmla="val 1748600"/>
                <a:gd name="f626" fmla="val 1316927"/>
                <a:gd name="f627" fmla="val 1730311"/>
                <a:gd name="f628" fmla="val 1321880"/>
                <a:gd name="f629" fmla="val 1711738"/>
                <a:gd name="f630" fmla="val 1315593"/>
                <a:gd name="f631" fmla="val 1689164"/>
                <a:gd name="f632" fmla="val 1307973"/>
                <a:gd name="f633" fmla="val 1666780"/>
                <a:gd name="f634" fmla="val 1299782"/>
                <a:gd name="f635" fmla="val 1644111"/>
                <a:gd name="f636" fmla="val 1635347"/>
                <a:gd name="f637" fmla="val 1289780"/>
                <a:gd name="f638" fmla="val 1625919"/>
                <a:gd name="f639" fmla="val 1288637"/>
                <a:gd name="f640" fmla="val 1616774"/>
                <a:gd name="f641" fmla="val 1287399"/>
                <a:gd name="f642" fmla="val 1608107"/>
                <a:gd name="f643" fmla="val 1286351"/>
                <a:gd name="f644" fmla="val 1597725"/>
                <a:gd name="f645" fmla="val 1289018"/>
                <a:gd name="f646" fmla="val 1591056"/>
                <a:gd name="f647" fmla="val 1285018"/>
                <a:gd name="f648" fmla="val 1573911"/>
                <a:gd name="f649" fmla="val 1274731"/>
                <a:gd name="f650" fmla="val 1556291"/>
                <a:gd name="f651" fmla="val 1269683"/>
                <a:gd name="f652" fmla="val 1536478"/>
                <a:gd name="f653" fmla="val 1529048"/>
                <a:gd name="f654" fmla="val 1521809"/>
                <a:gd name="f655" fmla="val 1265396"/>
                <a:gd name="f656" fmla="val 1514285"/>
                <a:gd name="f657" fmla="val 1264634"/>
                <a:gd name="f658" fmla="val 1503997"/>
                <a:gd name="f659" fmla="val 1263682"/>
                <a:gd name="f660" fmla="val 1492186"/>
                <a:gd name="f661" fmla="val 1261110"/>
                <a:gd name="f662" fmla="val 1483233"/>
                <a:gd name="f663" fmla="val 1264730"/>
                <a:gd name="f664" fmla="val 1462183"/>
                <a:gd name="f665" fmla="val 1273302"/>
                <a:gd name="f666" fmla="val 1445134"/>
                <a:gd name="f667" fmla="val 1266158"/>
                <a:gd name="f668" fmla="val 1426750"/>
                <a:gd name="f669" fmla="val 1257681"/>
                <a:gd name="f670" fmla="val 1408652"/>
                <a:gd name="f671" fmla="val 1249299"/>
                <a:gd name="f672" fmla="val 1389602"/>
                <a:gd name="f673" fmla="val 1242632"/>
                <a:gd name="f674" fmla="val 1370362"/>
                <a:gd name="f675" fmla="val 1237107"/>
                <a:gd name="f676" fmla="val 1363123"/>
                <a:gd name="f677" fmla="val 1235107"/>
                <a:gd name="f678" fmla="val 1354456"/>
                <a:gd name="f679" fmla="val 1238441"/>
                <a:gd name="f680" fmla="val 1346454"/>
                <a:gd name="f681" fmla="val 1239107"/>
                <a:gd name="f682" fmla="val 1343596"/>
                <a:gd name="f683" fmla="val 1239298"/>
                <a:gd name="f684" fmla="val 1340453"/>
                <a:gd name="f685" fmla="val 1239584"/>
                <a:gd name="f686" fmla="val 1337882"/>
                <a:gd name="f687" fmla="val 1238631"/>
                <a:gd name="f688" fmla="val 1313022"/>
                <a:gd name="f689" fmla="val 1229487"/>
                <a:gd name="f690" fmla="val 1287780"/>
                <a:gd name="f691" fmla="val 1222534"/>
                <a:gd name="f692" fmla="val 1260825"/>
                <a:gd name="f693" fmla="val 1227296"/>
                <a:gd name="f694" fmla="val 1258349"/>
                <a:gd name="f695" fmla="val 1227773"/>
                <a:gd name="f696" fmla="val 1255586"/>
                <a:gd name="f697" fmla="val 1226725"/>
                <a:gd name="f698" fmla="val 1226058"/>
                <a:gd name="f699" fmla="val 1241012"/>
                <a:gd name="f700" fmla="val 1222629"/>
                <a:gd name="f701" fmla="val 1229201"/>
                <a:gd name="f702" fmla="val 1217200"/>
                <a:gd name="f703" fmla="val 1216915"/>
                <a:gd name="f704" fmla="val 1215962"/>
                <a:gd name="f705" fmla="val 1186625"/>
                <a:gd name="f706" fmla="val 1212914"/>
                <a:gd name="f707" fmla="val 1156146"/>
                <a:gd name="f708" fmla="val 1211675"/>
                <a:gd name="f709" fmla="val 1125664"/>
                <a:gd name="f710" fmla="val 1209675"/>
                <a:gd name="f711" fmla="val 1123759"/>
                <a:gd name="f712" fmla="val 1209580"/>
                <a:gd name="f713" fmla="val 1121759"/>
                <a:gd name="f714" fmla="val 1120045"/>
                <a:gd name="f715" fmla="val 1208913"/>
                <a:gd name="f716" fmla="val 1108805"/>
                <a:gd name="f717" fmla="val 1204817"/>
                <a:gd name="f718" fmla="val 1098995"/>
                <a:gd name="f719" fmla="val 1206151"/>
                <a:gd name="f720" fmla="val 1089469"/>
                <a:gd name="f721" fmla="val 1213961"/>
                <a:gd name="f722" fmla="val 1085278"/>
                <a:gd name="f723" fmla="val 1217390"/>
                <a:gd name="f724" fmla="val 1079563"/>
                <a:gd name="f725" fmla="val 1219200"/>
                <a:gd name="f726" fmla="val 1074325"/>
                <a:gd name="f727" fmla="val 1221105"/>
                <a:gd name="f728" fmla="val 1066609"/>
                <a:gd name="f729" fmla="val 1223963"/>
                <a:gd name="f730" fmla="val 1058704"/>
                <a:gd name="f731" fmla="val 1050703"/>
                <a:gd name="f732" fmla="val 1042797"/>
                <a:gd name="f733" fmla="val 1230249"/>
                <a:gd name="f734" fmla="val 1034320"/>
                <a:gd name="f735" fmla="val 1232630"/>
                <a:gd name="f736" fmla="val 1026700"/>
                <a:gd name="f737" fmla="val 1231297"/>
                <a:gd name="f738" fmla="val 1012984"/>
                <a:gd name="f739" fmla="val 1228916"/>
                <a:gd name="f740" fmla="val 999934"/>
                <a:gd name="f741" fmla="val 1223582"/>
                <a:gd name="f742" fmla="val 986409"/>
                <a:gd name="f743" fmla="val 1220057"/>
                <a:gd name="f744" fmla="val 981742"/>
                <a:gd name="f745" fmla="val 1218819"/>
                <a:gd name="f746" fmla="val 976598"/>
                <a:gd name="f747" fmla="val 1219010"/>
                <a:gd name="f748" fmla="val 971741"/>
                <a:gd name="f749" fmla="val 1218914"/>
                <a:gd name="f750" fmla="val 960596"/>
                <a:gd name="f751" fmla="val 1218629"/>
                <a:gd name="f752" fmla="val 949166"/>
                <a:gd name="f753" fmla="val 1221391"/>
                <a:gd name="f754" fmla="val 939070"/>
                <a:gd name="f755" fmla="val 1213485"/>
                <a:gd name="f756" fmla="val 929736"/>
                <a:gd name="f757" fmla="val 920305"/>
                <a:gd name="f758" fmla="val 1208246"/>
                <a:gd name="f759" fmla="val 910495"/>
                <a:gd name="f760" fmla="val 1213866"/>
                <a:gd name="f761" fmla="val 903446"/>
                <a:gd name="f762" fmla="val 1217867"/>
                <a:gd name="f763" fmla="val 895446"/>
                <a:gd name="f764" fmla="val 1221010"/>
                <a:gd name="f765" fmla="val 887540"/>
                <a:gd name="f766" fmla="val 876681"/>
                <a:gd name="f767" fmla="val 1224629"/>
                <a:gd name="f768" fmla="val 865918"/>
                <a:gd name="f769" fmla="val 1225487"/>
                <a:gd name="f770" fmla="val 854202"/>
                <a:gd name="f771" fmla="val 1224248"/>
                <a:gd name="f772" fmla="val 845915"/>
                <a:gd name="f773" fmla="val 1223391"/>
                <a:gd name="f774" fmla="val 839152"/>
                <a:gd name="f775" fmla="val 1223010"/>
                <a:gd name="f776" fmla="val 832675"/>
                <a:gd name="f777" fmla="val 1217962"/>
                <a:gd name="f778" fmla="val 831628"/>
                <a:gd name="f779" fmla="val 829723"/>
                <a:gd name="f780" fmla="val 1217009"/>
                <a:gd name="f781" fmla="val 828294"/>
                <a:gd name="f782" fmla="val 1217105"/>
                <a:gd name="f783" fmla="val 809530"/>
                <a:gd name="f784" fmla="val 1218724"/>
                <a:gd name="f785" fmla="val 790956"/>
                <a:gd name="f786" fmla="val 772001"/>
                <a:gd name="f787" fmla="val 1216723"/>
                <a:gd name="f788" fmla="val 747904"/>
                <a:gd name="f789" fmla="val 1215200"/>
                <a:gd name="f790" fmla="val 722566"/>
                <a:gd name="f791" fmla="val 1219676"/>
                <a:gd name="f792" fmla="val 701707"/>
                <a:gd name="f793" fmla="val 1235678"/>
                <a:gd name="f794" fmla="val 698659"/>
                <a:gd name="f795" fmla="val 1238060"/>
                <a:gd name="f796" fmla="val 694087"/>
                <a:gd name="f797" fmla="val 690086"/>
                <a:gd name="f798" fmla="val 1239679"/>
                <a:gd name="f799" fmla="val 671227"/>
                <a:gd name="f800" fmla="val 1242155"/>
                <a:gd name="f801" fmla="val 652272"/>
                <a:gd name="f802" fmla="val 1243870"/>
                <a:gd name="f803" fmla="val 633412"/>
                <a:gd name="f804" fmla="val 1246632"/>
                <a:gd name="f805" fmla="val 623125"/>
                <a:gd name="f806" fmla="val 1248156"/>
                <a:gd name="f807" fmla="val 612362"/>
                <a:gd name="f808" fmla="val 1249490"/>
                <a:gd name="f809" fmla="val 603028"/>
                <a:gd name="f810" fmla="val 1253681"/>
                <a:gd name="f811" fmla="val 593885"/>
                <a:gd name="f812" fmla="val 1257776"/>
                <a:gd name="f813" fmla="val 586549"/>
                <a:gd name="f814" fmla="val 1262634"/>
                <a:gd name="f815" fmla="val 581120"/>
                <a:gd name="f816" fmla="val 1254062"/>
                <a:gd name="f817" fmla="val 571406"/>
                <a:gd name="f818" fmla="val 1258634"/>
                <a:gd name="f819" fmla="val 562927"/>
                <a:gd name="f820" fmla="val 1262444"/>
                <a:gd name="f821" fmla="val 554642"/>
                <a:gd name="f822" fmla="val 1266539"/>
                <a:gd name="f823" fmla="val 551593"/>
                <a:gd name="f824" fmla="val 1268063"/>
                <a:gd name="f825" fmla="val 549021"/>
                <a:gd name="f826" fmla="val 1270540"/>
                <a:gd name="f827" fmla="val 545973"/>
                <a:gd name="f828" fmla="val 1271969"/>
                <a:gd name="f829" fmla="val 542734"/>
                <a:gd name="f830" fmla="val 1273493"/>
                <a:gd name="f831" fmla="val 539115"/>
                <a:gd name="f832" fmla="val 1274445"/>
                <a:gd name="f833" fmla="val 535591"/>
                <a:gd name="f834" fmla="val 1275207"/>
                <a:gd name="f835" fmla="val 519874"/>
                <a:gd name="f836" fmla="val 1278636"/>
                <a:gd name="f837" fmla="val 504158"/>
                <a:gd name="f838" fmla="val 1281779"/>
                <a:gd name="f839" fmla="val 488538"/>
                <a:gd name="f840" fmla="val 1285494"/>
                <a:gd name="f841" fmla="val 485489"/>
                <a:gd name="f842" fmla="val 1286256"/>
                <a:gd name="f843" fmla="val 482917"/>
                <a:gd name="f844" fmla="val 1289304"/>
                <a:gd name="f845" fmla="val 480155"/>
                <a:gd name="f846" fmla="val 1291304"/>
                <a:gd name="f847" fmla="val 478345"/>
                <a:gd name="f848" fmla="val 1292638"/>
                <a:gd name="f849" fmla="val 476536"/>
                <a:gd name="f850" fmla="val 1294638"/>
                <a:gd name="f851" fmla="val 474535"/>
                <a:gd name="f852" fmla="val 1294924"/>
                <a:gd name="f853" fmla="val 459295"/>
                <a:gd name="f854" fmla="val 1297210"/>
                <a:gd name="f855" fmla="val 444151"/>
                <a:gd name="f856" fmla="val 1299877"/>
                <a:gd name="f857" fmla="val 428816"/>
                <a:gd name="f858" fmla="val 1301020"/>
                <a:gd name="f859" fmla="val 415957"/>
                <a:gd name="f860" fmla="val 1301972"/>
                <a:gd name="f861" fmla="val 403574"/>
                <a:gd name="f862" fmla="val 1301687"/>
                <a:gd name="f863" fmla="val 400241"/>
                <a:gd name="f864" fmla="val 1318260"/>
                <a:gd name="f865" fmla="val 399669"/>
                <a:gd name="f866" fmla="val 1321118"/>
                <a:gd name="f867" fmla="val 395573"/>
                <a:gd name="f868" fmla="val 1324166"/>
                <a:gd name="f869" fmla="val 392431"/>
                <a:gd name="f870" fmla="val 1325594"/>
                <a:gd name="f871" fmla="val 383477"/>
                <a:gd name="f872" fmla="val 1329690"/>
                <a:gd name="f873" fmla="val 373951"/>
                <a:gd name="f874" fmla="val 1332452"/>
                <a:gd name="f875" fmla="val 365093"/>
                <a:gd name="f876" fmla="val 1336643"/>
                <a:gd name="f877" fmla="val 336042"/>
                <a:gd name="f878" fmla="val 1350645"/>
                <a:gd name="f879" fmla="val 305658"/>
                <a:gd name="f880" fmla="val 1359503"/>
                <a:gd name="f881" fmla="val 273177"/>
                <a:gd name="f882" fmla="val 1357884"/>
                <a:gd name="f883" fmla="val 263081"/>
                <a:gd name="f884" fmla="val 1357408"/>
                <a:gd name="f885" fmla="val 253270"/>
                <a:gd name="f886" fmla="val 1352264"/>
                <a:gd name="f887" fmla="val 246888"/>
                <a:gd name="f888" fmla="val 1350359"/>
                <a:gd name="f889" fmla="val 228506"/>
                <a:gd name="f890" fmla="val 213075"/>
                <a:gd name="f891" fmla="val 1365123"/>
                <a:gd name="f892" fmla="val 196977"/>
                <a:gd name="f893" fmla="val 1370552"/>
                <a:gd name="f894" fmla="val 182785"/>
                <a:gd name="f895" fmla="val 1375410"/>
                <a:gd name="f896" fmla="val 167926"/>
                <a:gd name="f897" fmla="val 1378458"/>
                <a:gd name="f898" fmla="val 153352"/>
                <a:gd name="f899" fmla="val 1381982"/>
                <a:gd name="f900" fmla="val 148018"/>
                <a:gd name="f901" fmla="val 1383316"/>
                <a:gd name="f902" fmla="val 142589"/>
                <a:gd name="f903" fmla="val 1384078"/>
                <a:gd name="f904" fmla="val 137160"/>
                <a:gd name="f905" fmla="val 1384745"/>
                <a:gd name="f906" fmla="val 120206"/>
                <a:gd name="f907" fmla="val 1386840"/>
                <a:gd name="f908" fmla="val 102489"/>
                <a:gd name="f909" fmla="val 85917"/>
                <a:gd name="f910" fmla="val 1389793"/>
                <a:gd name="f911" fmla="val 77248"/>
                <a:gd name="f912" fmla="val 1393984"/>
                <a:gd name="f913" fmla="val 68675"/>
                <a:gd name="f914" fmla="val 1399032"/>
                <a:gd name="f915" fmla="val 59532"/>
                <a:gd name="f916" fmla="val 1401223"/>
                <a:gd name="f917" fmla="val 49721"/>
                <a:gd name="f918" fmla="val 1403604"/>
                <a:gd name="f919" fmla="val 40124"/>
                <a:gd name="f920" fmla="val 30325"/>
                <a:gd name="f921" fmla="val 1409974"/>
                <a:gd name="f922" fmla="val 1412360"/>
                <a:gd name="f923" fmla="val 1058622"/>
                <a:gd name="f924" fmla="val 17145"/>
                <a:gd name="f925" fmla="val 1060228"/>
                <a:gd name="f926" fmla="val 26480"/>
                <a:gd name="f927" fmla="val 1061561"/>
                <a:gd name="f928" fmla="val 35528"/>
                <a:gd name="f929" fmla="val 1066133"/>
                <a:gd name="f930" fmla="val 44672"/>
                <a:gd name="f931" fmla="val 1066324"/>
                <a:gd name="f932" fmla="val 59055"/>
                <a:gd name="f933" fmla="val 1066610"/>
                <a:gd name="f934" fmla="val 71819"/>
                <a:gd name="f935" fmla="val 1068419"/>
                <a:gd name="f936" fmla="val 84677"/>
                <a:gd name="f937" fmla="val 1076230"/>
                <a:gd name="f938" fmla="val 104108"/>
                <a:gd name="f939" fmla="val 1087946"/>
                <a:gd name="f940" fmla="val 120110"/>
                <a:gd name="f941" fmla="val 1082993"/>
                <a:gd name="f942" fmla="val 132017"/>
                <a:gd name="f943" fmla="val 1064990"/>
                <a:gd name="f944" fmla="val 133255"/>
                <a:gd name="f945" fmla="val 1063181"/>
                <a:gd name="f946" fmla="val 134874"/>
                <a:gd name="f947" fmla="val 1060799"/>
                <a:gd name="f948" fmla="val 136779"/>
                <a:gd name="f949" fmla="val 1060323"/>
                <a:gd name="f950" fmla="val 153639"/>
                <a:gd name="f951" fmla="val 1056132"/>
                <a:gd name="f952" fmla="val 170974"/>
                <a:gd name="f953" fmla="val 1048131"/>
                <a:gd name="f954" fmla="val 187547"/>
                <a:gd name="f955" fmla="val 1049179"/>
                <a:gd name="f956" fmla="val 216789"/>
                <a:gd name="f957" fmla="val 1051084"/>
                <a:gd name="f958" fmla="val 244316"/>
                <a:gd name="f959" fmla="val 1048798"/>
                <a:gd name="f960" fmla="val 270891"/>
                <a:gd name="f961" fmla="val 1036415"/>
                <a:gd name="f962" fmla="val 272510"/>
                <a:gd name="f963" fmla="val 1035653"/>
                <a:gd name="f964" fmla="val 274987"/>
                <a:gd name="f965" fmla="val 1034891"/>
                <a:gd name="f966" fmla="val 276320"/>
                <a:gd name="f967" fmla="val 1035558"/>
                <a:gd name="f968" fmla="val 292322"/>
                <a:gd name="f969" fmla="val 1043845"/>
                <a:gd name="f970" fmla="val 309848"/>
                <a:gd name="f971" fmla="val 1050417"/>
                <a:gd name="f972" fmla="val 323755"/>
                <a:gd name="f973" fmla="val 336995"/>
                <a:gd name="f974" fmla="val 1072134"/>
                <a:gd name="f975" fmla="val 352997"/>
                <a:gd name="f976" fmla="val 1072229"/>
                <a:gd name="f977" fmla="val 361855"/>
                <a:gd name="f978" fmla="val 1057942"/>
                <a:gd name="f979" fmla="val 366236"/>
                <a:gd name="f980" fmla="val 1050893"/>
                <a:gd name="f981" fmla="val 372332"/>
                <a:gd name="f982" fmla="val 1042702"/>
                <a:gd name="f983" fmla="val 379571"/>
                <a:gd name="f984" fmla="val 1039939"/>
                <a:gd name="f985" fmla="val 395954"/>
                <a:gd name="f986" fmla="val 1033653"/>
                <a:gd name="f987" fmla="val 413481"/>
                <a:gd name="f988" fmla="val 1030414"/>
                <a:gd name="f989" fmla="val 430530"/>
                <a:gd name="f990" fmla="val 1025747"/>
                <a:gd name="f991" fmla="val 451581"/>
                <a:gd name="f992" fmla="val 1020032"/>
                <a:gd name="f993" fmla="val 472345"/>
                <a:gd name="f994" fmla="val 493300"/>
                <a:gd name="f995" fmla="val 1027176"/>
                <a:gd name="f996" fmla="val 508064"/>
                <a:gd name="f997" fmla="val 1032224"/>
                <a:gd name="f998" fmla="val 523113"/>
                <a:gd name="f999" fmla="val 537782"/>
                <a:gd name="f1000" fmla="val 1025366"/>
                <a:gd name="f1001" fmla="val 545687"/>
                <a:gd name="f1002" fmla="val 1021652"/>
                <a:gd name="f1003" fmla="val 553784"/>
                <a:gd name="f1004" fmla="val 1017842"/>
                <a:gd name="f1005" fmla="val 562166"/>
                <a:gd name="f1006" fmla="val 1015746"/>
                <a:gd name="f1007" fmla="val 567595"/>
                <a:gd name="f1008" fmla="val 1014412"/>
                <a:gd name="f1009" fmla="val 573881"/>
                <a:gd name="f1010" fmla="val 1015651"/>
                <a:gd name="f1011" fmla="val 579596"/>
                <a:gd name="f1012" fmla="val 1016699"/>
                <a:gd name="f1013" fmla="val 590645"/>
                <a:gd name="f1014" fmla="val 1018794"/>
                <a:gd name="f1015" fmla="val 602075"/>
                <a:gd name="f1016" fmla="val 1025176"/>
                <a:gd name="f1017" fmla="val 1023557"/>
                <a:gd name="f1018" fmla="val 647891"/>
                <a:gd name="f1019" fmla="val 1031272"/>
                <a:gd name="f1020" fmla="val 716090"/>
                <a:gd name="f1021" fmla="val 1031653"/>
                <a:gd name="f1022" fmla="val 731806"/>
                <a:gd name="f1023" fmla="val 1031843"/>
                <a:gd name="f1024" fmla="val 747332"/>
                <a:gd name="f1025" fmla="val 758381"/>
                <a:gd name="f1026" fmla="val 1018985"/>
                <a:gd name="f1027" fmla="val 759809"/>
                <a:gd name="f1028" fmla="val 1016889"/>
                <a:gd name="f1029" fmla="val 766763"/>
                <a:gd name="f1030" fmla="val 1018032"/>
                <a:gd name="f1031" fmla="val 771049"/>
                <a:gd name="f1032" fmla="val 1018699"/>
                <a:gd name="f1033" fmla="val 780574"/>
                <a:gd name="f1034" fmla="val 1020128"/>
                <a:gd name="f1035" fmla="val 790004"/>
                <a:gd name="f1036" fmla="val 1023747"/>
                <a:gd name="f1037" fmla="val 799433"/>
                <a:gd name="f1038" fmla="val 1023652"/>
                <a:gd name="f1039" fmla="val 818960"/>
                <a:gd name="f1040" fmla="val 838581"/>
                <a:gd name="f1041" fmla="val 1022033"/>
                <a:gd name="f1042" fmla="val 1020318"/>
                <a:gd name="f1043" fmla="val 865346"/>
                <a:gd name="f1044" fmla="val 1019651"/>
                <a:gd name="f1045" fmla="val 872395"/>
                <a:gd name="f1046" fmla="val 1017080"/>
                <a:gd name="f1047" fmla="val 879634"/>
                <a:gd name="f1048" fmla="val 1015270"/>
                <a:gd name="f1049" fmla="val 883634"/>
                <a:gd name="f1050" fmla="val 1014222"/>
                <a:gd name="f1051" fmla="val 887921"/>
                <a:gd name="f1052" fmla="val 1011460"/>
                <a:gd name="f1053" fmla="val 891635"/>
                <a:gd name="f1054" fmla="val 1012031"/>
                <a:gd name="f1055" fmla="val 913162"/>
                <a:gd name="f1056" fmla="val 1015365"/>
                <a:gd name="f1057" fmla="val 932879"/>
                <a:gd name="f1058" fmla="val 1007174"/>
                <a:gd name="f1059" fmla="val 953262"/>
                <a:gd name="f1060" fmla="val 1003078"/>
                <a:gd name="f1061" fmla="val 962692"/>
                <a:gd name="f1062" fmla="val 1001173"/>
                <a:gd name="f1063" fmla="val 971550"/>
                <a:gd name="f1064" fmla="val 996601"/>
                <a:gd name="f1065" fmla="val 980694"/>
                <a:gd name="f1066" fmla="val 993458"/>
                <a:gd name="f1067" fmla="val 983075"/>
                <a:gd name="f1068" fmla="val 992600"/>
                <a:gd name="f1069" fmla="val 985742"/>
                <a:gd name="f1070" fmla="val 991838"/>
                <a:gd name="f1071" fmla="val 988124"/>
                <a:gd name="f1072" fmla="val 992029"/>
                <a:gd name="f1073" fmla="val 1001744"/>
                <a:gd name="f1074" fmla="val 993172"/>
                <a:gd name="f1075" fmla="val 994791"/>
                <a:gd name="f1076" fmla="val 1028795"/>
                <a:gd name="f1077" fmla="val 996029"/>
                <a:gd name="f1078" fmla="val 1041083"/>
                <a:gd name="f1079" fmla="val 997172"/>
                <a:gd name="f1080" fmla="val 1053465"/>
                <a:gd name="f1081" fmla="val 997553"/>
                <a:gd name="f1082" fmla="val 1059275"/>
                <a:gd name="f1083" fmla="val 1011555"/>
                <a:gd name="f1084" fmla="val 1060133"/>
                <a:gd name="f1085" fmla="val 1013746"/>
                <a:gd name="f1086" fmla="val 1062990"/>
                <a:gd name="f1087" fmla="val 1065181"/>
                <a:gd name="f1088" fmla="val 1016794"/>
                <a:gd name="f1089" fmla="val 1038797"/>
                <a:gd name="f1090" fmla="val 1117092"/>
                <a:gd name="f1091" fmla="val 1038225"/>
                <a:gd name="f1092" fmla="val 1150144"/>
                <a:gd name="f1093" fmla="val 1014984"/>
                <a:gd name="f1094" fmla="val 1153573"/>
                <a:gd name="f1095" fmla="val 1012603"/>
                <a:gd name="f1096" fmla="val 1160907"/>
                <a:gd name="f1097" fmla="val 1010888"/>
                <a:gd name="f1098" fmla="val 1163193"/>
                <a:gd name="f1099" fmla="val 1012793"/>
                <a:gd name="f1100" fmla="val 1182624"/>
                <a:gd name="f1101" fmla="val 1028605"/>
                <a:gd name="f1102" fmla="val 1203865"/>
                <a:gd name="f1103" fmla="val 1026890"/>
                <a:gd name="f1104" fmla="val 1226249"/>
                <a:gd name="f1105" fmla="val 1232059"/>
                <a:gd name="f1106" fmla="val 1020604"/>
                <a:gd name="f1107" fmla="val 1240251"/>
                <a:gd name="f1108" fmla="val 1244632"/>
                <a:gd name="f1109" fmla="val 1265492"/>
                <a:gd name="f1110" fmla="val 1038320"/>
                <a:gd name="f1111" fmla="val 1287876"/>
                <a:gd name="f1112" fmla="val 1036225"/>
                <a:gd name="f1113" fmla="val 1310545"/>
                <a:gd name="f1114" fmla="val 1031939"/>
                <a:gd name="f1115" fmla="val 1314069"/>
                <a:gd name="f1116" fmla="val 1318356"/>
                <a:gd name="f1117" fmla="val 1027652"/>
                <a:gd name="f1118" fmla="val 1319879"/>
                <a:gd name="f1119" fmla="val 1024319"/>
                <a:gd name="f1120" fmla="val 1325309"/>
                <a:gd name="f1121" fmla="val 1012508"/>
                <a:gd name="f1122" fmla="val 1335501"/>
                <a:gd name="f1123" fmla="val 1008507"/>
                <a:gd name="f1124" fmla="val 1346740"/>
                <a:gd name="f1125" fmla="val 1005173"/>
                <a:gd name="f1126" fmla="val 1364457"/>
                <a:gd name="f1127" fmla="val 999744"/>
                <a:gd name="f1128" fmla="val 1381887"/>
                <a:gd name="f1129" fmla="val 993362"/>
                <a:gd name="f1130" fmla="val 1399699"/>
                <a:gd name="f1131" fmla="val 988219"/>
                <a:gd name="f1132" fmla="val 1404081"/>
                <a:gd name="f1133" fmla="val 986981"/>
                <a:gd name="f1134" fmla="val 1409510"/>
                <a:gd name="f1135" fmla="val 987743"/>
                <a:gd name="f1136" fmla="val 1414082"/>
                <a:gd name="f1137" fmla="val 989171"/>
                <a:gd name="f1138" fmla="val 1429703"/>
                <a:gd name="f1139" fmla="val 994029"/>
                <a:gd name="f1140" fmla="val 1439609"/>
                <a:gd name="f1141" fmla="val 1006221"/>
                <a:gd name="f1142" fmla="val 1450467"/>
                <a:gd name="f1143" fmla="val 1017461"/>
                <a:gd name="f1144" fmla="val 1455230"/>
                <a:gd name="f1145" fmla="val 1022414"/>
                <a:gd name="f1146" fmla="val 1461802"/>
                <a:gd name="f1147" fmla="val 1025938"/>
                <a:gd name="f1148" fmla="val 1468184"/>
                <a:gd name="f1149" fmla="val 1484757"/>
                <a:gd name="f1150" fmla="val 1036130"/>
                <a:gd name="f1151" fmla="val 1501712"/>
                <a:gd name="f1152" fmla="val 1518476"/>
                <a:gd name="f1153" fmla="val 1049655"/>
                <a:gd name="f1154" fmla="val 1520095"/>
                <a:gd name="f1155" fmla="val 1050322"/>
                <a:gd name="f1156" fmla="val 1521428"/>
                <a:gd name="f1157" fmla="val 1052036"/>
                <a:gd name="f1158" fmla="val 1522667"/>
                <a:gd name="f1159" fmla="val 1535049"/>
                <a:gd name="f1160" fmla="val 1068515"/>
                <a:gd name="f1161" fmla="val 1547336"/>
                <a:gd name="f1162" fmla="val 1083659"/>
                <a:gd name="f1163" fmla="val 1559814"/>
                <a:gd name="f1164" fmla="val 1098709"/>
                <a:gd name="f1165" fmla="val 1562195"/>
                <a:gd name="f1166" fmla="val 1101566"/>
                <a:gd name="f1167" fmla="val 1565625"/>
                <a:gd name="f1168" fmla="val 1103662"/>
                <a:gd name="f1169" fmla="val 1568196"/>
                <a:gd name="f1170" fmla="val 1106424"/>
                <a:gd name="f1171" fmla="val 1571816"/>
                <a:gd name="f1172" fmla="val 1110234"/>
                <a:gd name="f1173" fmla="val 1576388"/>
                <a:gd name="f1174" fmla="val 1113854"/>
                <a:gd name="f1175" fmla="val 1578293"/>
                <a:gd name="f1176" fmla="val 1118426"/>
                <a:gd name="f1177" fmla="val 1584198"/>
                <a:gd name="f1178" fmla="val 1595533"/>
                <a:gd name="f1179" fmla="val 1139000"/>
                <a:gd name="f1180" fmla="val 1609820"/>
                <a:gd name="f1181" fmla="val 1141667"/>
                <a:gd name="f1182" fmla="val 1622870"/>
                <a:gd name="f1183" fmla="val 1144143"/>
                <a:gd name="f1184" fmla="val 1635919"/>
                <a:gd name="f1185" fmla="val 1146239"/>
                <a:gd name="f1186" fmla="val 1648873"/>
                <a:gd name="f1187" fmla="val 1149096"/>
                <a:gd name="f1188" fmla="val 1664684"/>
                <a:gd name="f1189" fmla="val 1152525"/>
                <a:gd name="f1190" fmla="val 1680401"/>
                <a:gd name="f1191" fmla="val 1156240"/>
                <a:gd name="f1192" fmla="val 1696022"/>
                <a:gd name="f1193" fmla="val 1160431"/>
                <a:gd name="f1194" fmla="val 1702784"/>
                <a:gd name="f1195" fmla="val 1162241"/>
                <a:gd name="f1196" fmla="val 1709928"/>
                <a:gd name="f1197" fmla="val 1164336"/>
                <a:gd name="f1198" fmla="val 1715739"/>
                <a:gd name="f1199" fmla="val 1168051"/>
                <a:gd name="f1200" fmla="val 1732026"/>
                <a:gd name="f1201" fmla="val 1178338"/>
                <a:gd name="f1202" fmla="val 1749457"/>
                <a:gd name="f1203" fmla="val 1185291"/>
                <a:gd name="f1204" fmla="val 1768602"/>
                <a:gd name="f1205" fmla="val 1182529"/>
                <a:gd name="f1206" fmla="val 1783937"/>
                <a:gd name="f1207" fmla="val 1180338"/>
                <a:gd name="f1208" fmla="val 1796796"/>
                <a:gd name="f1209" fmla="val 1185958"/>
                <a:gd name="f1210" fmla="val 1806321"/>
                <a:gd name="f1211" fmla="val 1194721"/>
                <a:gd name="f1212" fmla="val 1823657"/>
                <a:gd name="f1213" fmla="val 1210628"/>
                <a:gd name="f1214" fmla="val 1842230"/>
                <a:gd name="f1215" fmla="val 1207008"/>
                <a:gd name="f1216" fmla="val 1860709"/>
                <a:gd name="f1217" fmla="val 1201865"/>
                <a:gd name="f1218" fmla="val 1870234"/>
                <a:gd name="f1219" fmla="val 1199198"/>
                <a:gd name="f1220" fmla="val 1878044"/>
                <a:gd name="f1221" fmla="val 1199579"/>
                <a:gd name="f1222" fmla="val 1887093"/>
                <a:gd name="f1223" fmla="val 1202150"/>
                <a:gd name="f1224" fmla="val 1908048"/>
                <a:gd name="f1225" fmla="val 1208151"/>
                <a:gd name="f1226" fmla="val 1922050"/>
                <a:gd name="f1227" fmla="val 1224439"/>
                <a:gd name="f1228" fmla="val 1935575"/>
                <a:gd name="f1229" fmla="val 1238726"/>
                <a:gd name="f1230" fmla="val 1947101"/>
                <a:gd name="f1231" fmla="val 1250918"/>
                <a:gd name="f1232" fmla="val 1960055"/>
                <a:gd name="f1233" fmla="val 1974247"/>
                <a:gd name="f1234" fmla="val 1262920"/>
                <a:gd name="f1235" fmla="val 1992154"/>
                <a:gd name="f1236" fmla="val 1269492"/>
                <a:gd name="f1237" fmla="val 2006346"/>
                <a:gd name="f1238" fmla="val 1267016"/>
                <a:gd name="f1239" fmla="val 2014919"/>
                <a:gd name="f1240" fmla="val 1251204"/>
                <a:gd name="f1241" fmla="val 2017300"/>
                <a:gd name="f1242" fmla="val 1246727"/>
                <a:gd name="f1243" fmla="val 2021491"/>
                <a:gd name="f1244" fmla="val 1241488"/>
                <a:gd name="f1245" fmla="val 2025968"/>
                <a:gd name="f1246" fmla="val 1240155"/>
                <a:gd name="f1247" fmla="val 2047589"/>
                <a:gd name="f1248" fmla="val 1233488"/>
                <a:gd name="f1249" fmla="val 2069497"/>
                <a:gd name="f1250" fmla="val 1223772"/>
                <a:gd name="f1251" fmla="val 2092643"/>
                <a:gd name="f1252" fmla="val 1229678"/>
                <a:gd name="f1253" fmla="val 2124647"/>
                <a:gd name="f1254" fmla="val 1237774"/>
                <a:gd name="f1255" fmla="val 2155889"/>
                <a:gd name="f1256" fmla="val 1237298"/>
                <a:gd name="f1257" fmla="val 2187893"/>
                <a:gd name="f1258" fmla="val 1229297"/>
                <a:gd name="f1259" fmla="val 2239804"/>
                <a:gd name="f1260" fmla="val 1216343"/>
                <a:gd name="f1261" fmla="val 2291715"/>
                <a:gd name="f1262" fmla="val 1202627"/>
                <a:gd name="f1263" fmla="val 2346294"/>
                <a:gd name="f1264" fmla="val 1205484"/>
                <a:gd name="f1265" fmla="val 2355342"/>
                <a:gd name="f1266" fmla="val 1205960"/>
                <a:gd name="f1267" fmla="val 2366105"/>
                <a:gd name="f1268" fmla="val 1200150"/>
                <a:gd name="f1269" fmla="val 2373916"/>
                <a:gd name="f1270" fmla="val 1194435"/>
                <a:gd name="f1271" fmla="val 2388870"/>
                <a:gd name="f1272" fmla="val 1183577"/>
                <a:gd name="f1273" fmla="val 2388203"/>
                <a:gd name="f1274" fmla="val 1182719"/>
                <a:gd name="f1275" fmla="val 2404967"/>
                <a:gd name="f1276" fmla="val 1191673"/>
                <a:gd name="f1277" fmla="val 2408968"/>
                <a:gd name="f1278" fmla="val 1193864"/>
                <a:gd name="f1279" fmla="val 2413921"/>
                <a:gd name="f1280" fmla="val 2416874"/>
                <a:gd name="f1281" fmla="val 1198436"/>
                <a:gd name="f1282" fmla="val 2431923"/>
                <a:gd name="f1283" fmla="val 1214914"/>
                <a:gd name="f1284" fmla="val 2450497"/>
                <a:gd name="f1285" fmla="val 1210913"/>
                <a:gd name="f1286" fmla="val 2468975"/>
                <a:gd name="f1287" fmla="val 1208532"/>
                <a:gd name="f1288" fmla="val 2472214"/>
                <a:gd name="f1289" fmla="val 1208056"/>
                <a:gd name="f1290" fmla="val 2476119"/>
                <a:gd name="f1291" fmla="val 1207389"/>
                <a:gd name="f1292" fmla="val 2478882"/>
                <a:gd name="f1293" fmla="val 1208723"/>
                <a:gd name="f1294" fmla="val 2491359"/>
                <a:gd name="f1295" fmla="val 1214723"/>
                <a:gd name="f1296" fmla="val 2501932"/>
                <a:gd name="f1297" fmla="val 1212628"/>
                <a:gd name="f1298" fmla="val 2512791"/>
                <a:gd name="f1299" fmla="val 1204436"/>
                <a:gd name="f1300" fmla="val 2522220"/>
                <a:gd name="f1301" fmla="val 1197388"/>
                <a:gd name="f1302" fmla="val 2533079"/>
                <a:gd name="f1303" fmla="val 1193197"/>
                <a:gd name="f1304" fmla="val 1201960"/>
                <a:gd name="f1305" fmla="val 2568988"/>
                <a:gd name="f1306" fmla="val 2595467"/>
                <a:gd name="f1307" fmla="val 1222343"/>
                <a:gd name="f1308" fmla="val 2623471"/>
                <a:gd name="f1309" fmla="val 1210056"/>
                <a:gd name="f1310" fmla="val 2643473"/>
                <a:gd name="f1311" fmla="val 1201293"/>
                <a:gd name="f1312" fmla="val 2663190"/>
                <a:gd name="f1313" fmla="val 1199293"/>
                <a:gd name="f1314" fmla="val 2684241"/>
                <a:gd name="f1315" fmla="val 2692337"/>
                <a:gd name="f1316" fmla="val 1211580"/>
                <a:gd name="f1317" fmla="val 2702814"/>
                <a:gd name="f1318" fmla="val 1209294"/>
                <a:gd name="f1319" fmla="val 2712244"/>
                <a:gd name="f1320" fmla="val 2717578"/>
                <a:gd name="f1321" fmla="val 1210437"/>
                <a:gd name="f1322" fmla="val 2723484"/>
                <a:gd name="f1323" fmla="val 1210532"/>
                <a:gd name="f1324" fmla="val 2728055"/>
                <a:gd name="f1325" fmla="val 2740248"/>
                <a:gd name="f1326" fmla="val 2751582"/>
                <a:gd name="f1327" fmla="val 1226820"/>
                <a:gd name="f1328" fmla="val 2763869"/>
                <a:gd name="f1329" fmla="val 1232821"/>
                <a:gd name="f1330" fmla="val 2769775"/>
                <a:gd name="f1331" fmla="val 2776823"/>
                <a:gd name="f1332" fmla="val 1237202"/>
                <a:gd name="f1333" fmla="val 2783491"/>
                <a:gd name="f1334" fmla="val 2803208"/>
                <a:gd name="f1335" fmla="val 2822925"/>
                <a:gd name="f1336" fmla="val 2842546"/>
                <a:gd name="f1337" fmla="val 1236917"/>
                <a:gd name="f1338" fmla="val 2874931"/>
                <a:gd name="f1339" fmla="val 1235583"/>
                <a:gd name="f1340" fmla="val 2907792"/>
                <a:gd name="f1341" fmla="val 1235297"/>
                <a:gd name="f1342" fmla="val 2931128"/>
                <a:gd name="f1343" fmla="val 1206913"/>
                <a:gd name="f1344" fmla="val 2933034"/>
                <a:gd name="f1345" fmla="val 1204627"/>
                <a:gd name="f1346" fmla="val 2937129"/>
                <a:gd name="f1347" fmla="val 1203293"/>
                <a:gd name="f1348" fmla="val 2940368"/>
                <a:gd name="f1349" fmla="val 1202912"/>
                <a:gd name="f1350" fmla="val 2955322"/>
                <a:gd name="f1351" fmla="val 1201103"/>
                <a:gd name="f1352" fmla="val 2970657"/>
                <a:gd name="f1353" fmla="val 1200912"/>
                <a:gd name="f1354" fmla="val 2985421"/>
                <a:gd name="f1355" fmla="val 1197959"/>
                <a:gd name="f1356" fmla="val 2997232"/>
                <a:gd name="f1357" fmla="val 1195578"/>
                <a:gd name="f1358" fmla="val 3007043"/>
                <a:gd name="f1359" fmla="val 1196340"/>
                <a:gd name="f1360" fmla="val 3015996"/>
                <a:gd name="f1361" fmla="val 1204722"/>
                <a:gd name="f1362" fmla="val 3027712"/>
                <a:gd name="f1363" fmla="val 1215771"/>
                <a:gd name="f1364" fmla="val 3042000"/>
                <a:gd name="f1365" fmla="val 1222248"/>
                <a:gd name="f1366" fmla="val 3057621"/>
                <a:gd name="f1367" fmla="val 3073241"/>
                <a:gd name="f1368" fmla="val 1215295"/>
                <a:gd name="f1369" fmla="val 3083528"/>
                <a:gd name="f1370" fmla="val 1222724"/>
                <a:gd name="f1371" fmla="val 3095054"/>
                <a:gd name="f1372" fmla="val 1230440"/>
                <a:gd name="f1373" fmla="val 3103436"/>
                <a:gd name="f1374" fmla="val 1236059"/>
                <a:gd name="f1375" fmla="val 3112961"/>
                <a:gd name="f1376" fmla="val 3122295"/>
                <a:gd name="f1377" fmla="val 1243679"/>
                <a:gd name="f1378" fmla="val 3143441"/>
                <a:gd name="f1379" fmla="val 1244917"/>
                <a:gd name="f1380" fmla="val 3161634"/>
                <a:gd name="f1381" fmla="val 1264539"/>
                <a:gd name="f1382" fmla="val 3184589"/>
                <a:gd name="f1383" fmla="val 1253395"/>
                <a:gd name="f1384" fmla="val 3186113"/>
                <a:gd name="f1385" fmla="val 1252633"/>
                <a:gd name="f1386" fmla="val 3188875"/>
                <a:gd name="f1387" fmla="val 1254538"/>
                <a:gd name="f1388" fmla="val 3191066"/>
                <a:gd name="f1389" fmla="val 1255014"/>
                <a:gd name="f1390" fmla="val 3208592"/>
                <a:gd name="f1391" fmla="val 3225070"/>
                <a:gd name="f1392" fmla="val 1255109"/>
                <a:gd name="f1393" fmla="val 3237929"/>
                <a:gd name="f1394" fmla="val 1243203"/>
                <a:gd name="f1395" fmla="val 3254788"/>
                <a:gd name="f1396" fmla="val 1227677"/>
                <a:gd name="f1397" fmla="val 3273457"/>
                <a:gd name="f1398" fmla="val 1226153"/>
                <a:gd name="f1399" fmla="val 3294221"/>
                <a:gd name="f1400" fmla="val 1231202"/>
                <a:gd name="f1401" fmla="val 3300889"/>
                <a:gd name="f1402" fmla="val 3307557"/>
                <a:gd name="f1403" fmla="val 1233964"/>
                <a:gd name="f1404" fmla="val 3314319"/>
                <a:gd name="f1405" fmla="val 3323463"/>
                <a:gd name="f1406" fmla="val 3332703"/>
                <a:gd name="f1407" fmla="val 1239203"/>
                <a:gd name="f1408" fmla="val 3341846"/>
                <a:gd name="f1409" fmla="val 1241108"/>
                <a:gd name="f1410" fmla="val 3350705"/>
                <a:gd name="f1411" fmla="val 1243013"/>
                <a:gd name="f1412" fmla="val 3360516"/>
                <a:gd name="f1413" fmla="val 1246251"/>
                <a:gd name="f1414" fmla="val 3367373"/>
                <a:gd name="f1415" fmla="val 3373279"/>
                <a:gd name="f1416" fmla="val 1231011"/>
                <a:gd name="f1417" fmla="val 3377470"/>
                <a:gd name="f1418" fmla="val 1231678"/>
                <a:gd name="f1419" fmla="val 3382899"/>
                <a:gd name="f1420" fmla="val 3401759"/>
                <a:gd name="f1421" fmla="val 1259110"/>
                <a:gd name="f1422" fmla="val 3424619"/>
                <a:gd name="f1423" fmla="val 1272445"/>
                <a:gd name="f1424" fmla="val 3453765"/>
                <a:gd name="f1425" fmla="val 1273397"/>
                <a:gd name="f1426" fmla="val 3459766"/>
                <a:gd name="f1427" fmla="val 1273588"/>
                <a:gd name="f1428" fmla="val 3465862"/>
                <a:gd name="f1429" fmla="val 1274921"/>
                <a:gd name="f1430" fmla="val 3471767"/>
                <a:gd name="f1431" fmla="val 1276350"/>
                <a:gd name="f1432" fmla="val 3475387"/>
                <a:gd name="f1433" fmla="val 1277207"/>
                <a:gd name="f1434" fmla="val 3479769"/>
                <a:gd name="f1435" fmla="val 1278160"/>
                <a:gd name="f1436" fmla="val 3481959"/>
                <a:gd name="f1437" fmla="val 1280732"/>
                <a:gd name="f1438" fmla="val 3499009"/>
                <a:gd name="f1439" fmla="val 1300353"/>
                <a:gd name="f1440" fmla="val 3520250"/>
                <a:gd name="f1441" fmla="val 1313974"/>
                <a:gd name="f1442" fmla="val 3543396"/>
                <a:gd name="f1443" fmla="val 1324928"/>
                <a:gd name="f1444" fmla="val 3551682"/>
                <a:gd name="f1445" fmla="val 1328833"/>
                <a:gd name="f1446" fmla="val 3560541"/>
                <a:gd name="f1447" fmla="val 1332738"/>
                <a:gd name="f1448" fmla="val 3569494"/>
                <a:gd name="f1449" fmla="val 1333881"/>
                <a:gd name="f1450" fmla="val 3578828"/>
                <a:gd name="f1451" fmla="val 1335024"/>
                <a:gd name="f1452" fmla="val 3588639"/>
                <a:gd name="f1453" fmla="val 1333119"/>
                <a:gd name="f1454" fmla="val 3598164"/>
                <a:gd name="f1455" fmla="val 1332071"/>
                <a:gd name="f1456" fmla="val 3603784"/>
                <a:gd name="f1457" fmla="val 1331500"/>
                <a:gd name="f1458" fmla="val 3610261"/>
                <a:gd name="f1459" fmla="val 1331595"/>
                <a:gd name="f1460" fmla="val 3614738"/>
                <a:gd name="f1461" fmla="val 3628930"/>
                <a:gd name="f1462" fmla="val 1320165"/>
                <a:gd name="f1463" fmla="val 3642646"/>
                <a:gd name="f1464" fmla="val 1310831"/>
                <a:gd name="f1465" fmla="val 3655886"/>
                <a:gd name="f1466" fmla="val 1300734"/>
                <a:gd name="f1467" fmla="val 3667221"/>
                <a:gd name="f1468" fmla="val 1292066"/>
                <a:gd name="f1469" fmla="val 3669507"/>
                <a:gd name="f1470" fmla="val 1290828"/>
                <a:gd name="f1471" fmla="val 3679317"/>
                <a:gd name="f1472" fmla="val 3689414"/>
                <a:gd name="f1473" fmla="val 1312831"/>
                <a:gd name="f1474" fmla="val 3701987"/>
                <a:gd name="f1475" fmla="val 1318641"/>
                <a:gd name="f1476" fmla="val 3715893"/>
                <a:gd name="f1477" fmla="val 1321022"/>
                <a:gd name="f1478" fmla="val 3737896"/>
                <a:gd name="f1479" fmla="val 1324737"/>
                <a:gd name="f1480" fmla="val 3760089"/>
                <a:gd name="f1481" fmla="val 1327880"/>
                <a:gd name="f1482" fmla="val 3782282"/>
                <a:gd name="f1483" fmla="val 3802380"/>
                <a:gd name="f1484" fmla="val 1331309"/>
                <a:gd name="f1485" fmla="val 3812000"/>
                <a:gd name="f1486" fmla="val 1322546"/>
                <a:gd name="f1487" fmla="val 3816001"/>
                <a:gd name="f1488" fmla="val 1302639"/>
                <a:gd name="f1489" fmla="val 3818287"/>
                <a:gd name="f1490" fmla="val 1291590"/>
                <a:gd name="f1491" fmla="val 3821240"/>
                <a:gd name="f1492" fmla="val 1279588"/>
                <a:gd name="f1493" fmla="val 3833431"/>
                <a:gd name="f1494" fmla="val 1276636"/>
                <a:gd name="f1495" fmla="val 3853339"/>
                <a:gd name="f1496" fmla="val 1271873"/>
                <a:gd name="f1497" fmla="val 3874008"/>
                <a:gd name="f1498" fmla="val 1269778"/>
                <a:gd name="f1499" fmla="val 3883819"/>
                <a:gd name="f1500" fmla="val 1246442"/>
                <a:gd name="f1501" fmla="val 3889248"/>
                <a:gd name="f1502" fmla="val 1251585"/>
                <a:gd name="f1503" fmla="val 3892582"/>
                <a:gd name="f1504" fmla="val 1254633"/>
                <a:gd name="f1505" fmla="val 3895821"/>
                <a:gd name="f1506" fmla="val 3904774"/>
                <a:gd name="f1507" fmla="val 3923347"/>
                <a:gd name="f1508" fmla="val 3932778"/>
                <a:gd name="f1509" fmla="val 3946684"/>
                <a:gd name="f1510" fmla="val 1251776"/>
                <a:gd name="f1511" fmla="val 3959448"/>
                <a:gd name="f1512" fmla="val 1253776"/>
                <a:gd name="f1513" fmla="val 3972782"/>
                <a:gd name="f1514" fmla="val 1262063"/>
                <a:gd name="f1515" fmla="val 3995071"/>
                <a:gd name="f1516" fmla="val 1275779"/>
                <a:gd name="f1517" fmla="val 4019931"/>
                <a:gd name="f1518" fmla="val 1272635"/>
                <a:gd name="f1519" fmla="val 4042505"/>
                <a:gd name="f1520" fmla="val 1267111"/>
                <a:gd name="f1521" fmla="val 4059555"/>
                <a:gd name="f1522" fmla="val 1263015"/>
                <a:gd name="f1523" fmla="val 4077748"/>
                <a:gd name="f1524" fmla="val 1255490"/>
                <a:gd name="f1525" fmla="val 4088892"/>
                <a:gd name="f1526" fmla="val 1238250"/>
                <a:gd name="f1527" fmla="val 4092416"/>
                <a:gd name="f1528" fmla="val 1232726"/>
                <a:gd name="f1529" fmla="val 4100322"/>
                <a:gd name="f1530" fmla="val 1229963"/>
                <a:gd name="f1531" fmla="val 4106609"/>
                <a:gd name="f1532" fmla="val 1226344"/>
                <a:gd name="f1533" fmla="val 4111848"/>
                <a:gd name="f1534" fmla="val 4117372"/>
                <a:gd name="f1535" fmla="val 1220629"/>
                <a:gd name="f1536" fmla="val 4123182"/>
                <a:gd name="f1537" fmla="val 4129373"/>
                <a:gd name="f1538" fmla="val 1216628"/>
                <a:gd name="f1539" fmla="val 4136232"/>
                <a:gd name="f1540" fmla="val 1213580"/>
                <a:gd name="f1541" fmla="val 4142328"/>
                <a:gd name="f1542" fmla="val 1214438"/>
                <a:gd name="f1543" fmla="val 4160806"/>
                <a:gd name="f1544" fmla="val 1216914"/>
                <a:gd name="f1545" fmla="val 4175475"/>
                <a:gd name="f1546" fmla="val 1212056"/>
                <a:gd name="f1547" fmla="val 4188524"/>
                <a:gd name="f1548" fmla="val 1198245"/>
                <a:gd name="f1549" fmla="val 4195287"/>
                <a:gd name="f1550" fmla="val 1191101"/>
                <a:gd name="f1551" fmla="val 4205288"/>
                <a:gd name="f1552" fmla="val 1182434"/>
                <a:gd name="f1553" fmla="val 4213860"/>
                <a:gd name="f1554" fmla="val 1182338"/>
                <a:gd name="f1555" fmla="val 4234720"/>
                <a:gd name="f1556" fmla="val 1182053"/>
                <a:gd name="f1557" fmla="val 4252055"/>
                <a:gd name="f1558" fmla="val 1175195"/>
                <a:gd name="f1559" fmla="val 4270820"/>
                <a:gd name="f1560" fmla="val 1167003"/>
                <a:gd name="f1561" fmla="val 4282916"/>
                <a:gd name="f1562" fmla="val 1161764"/>
                <a:gd name="f1563" fmla="val 4296632"/>
                <a:gd name="f1564" fmla="val 1158145"/>
                <a:gd name="f1565" fmla="val 4309587"/>
                <a:gd name="f1566" fmla="val 1153287"/>
                <a:gd name="f1567" fmla="val 4324731"/>
                <a:gd name="f1568" fmla="val 1147572"/>
                <a:gd name="f1569" fmla="val 4341210"/>
                <a:gd name="f1570" fmla="val 1145477"/>
                <a:gd name="f1571" fmla="val 4350449"/>
                <a:gd name="f1572" fmla="val 1129665"/>
                <a:gd name="f1573" fmla="val 4351496"/>
                <a:gd name="f1574" fmla="val 1127951"/>
                <a:gd name="f1575" fmla="val 4354640"/>
                <a:gd name="f1576" fmla="val 1127665"/>
                <a:gd name="f1577" fmla="val 4356164"/>
                <a:gd name="f1578" fmla="val 1126046"/>
                <a:gd name="f1579" fmla="val 4361021"/>
                <a:gd name="f1580" fmla="val 1121093"/>
                <a:gd name="f1581" fmla="val 4367308"/>
                <a:gd name="f1582" fmla="val 1116521"/>
                <a:gd name="f1583" fmla="val 4369880"/>
                <a:gd name="f1584" fmla="val 1110520"/>
                <a:gd name="f1585" fmla="val 4377309"/>
                <a:gd name="f1586" fmla="val 1092994"/>
                <a:gd name="f1587" fmla="val 4383119"/>
                <a:gd name="f1588" fmla="val 1074896"/>
                <a:gd name="f1589" fmla="val 4389787"/>
                <a:gd name="f1590" fmla="val 1057085"/>
                <a:gd name="f1591" fmla="val 4391216"/>
                <a:gd name="f1592" fmla="val 1053275"/>
                <a:gd name="f1593" fmla="val 4392549"/>
                <a:gd name="f1594" fmla="val 1048417"/>
                <a:gd name="f1595" fmla="val 4395502"/>
                <a:gd name="f1596" fmla="val 1046226"/>
                <a:gd name="f1597" fmla="val 4412552"/>
                <a:gd name="f1598" fmla="val 4429888"/>
                <a:gd name="f1599" fmla="val 1021556"/>
                <a:gd name="f1600" fmla="val 4447413"/>
                <a:gd name="f1601" fmla="val 1009650"/>
                <a:gd name="f1602" fmla="val 4454462"/>
                <a:gd name="f1603" fmla="val 1004887"/>
                <a:gd name="f1604" fmla="val 4460367"/>
                <a:gd name="f1605" fmla="val 1007555"/>
                <a:gd name="f1606" fmla="val 4466654"/>
                <a:gd name="f1607" fmla="val 1013079"/>
                <a:gd name="f1608" fmla="val 4472750"/>
                <a:gd name="f1609" fmla="val 1018318"/>
                <a:gd name="f1610" fmla="val 4480275"/>
                <a:gd name="f1611" fmla="val 4487894"/>
                <a:gd name="f1612" fmla="val 1025081"/>
                <a:gd name="f1613" fmla="val 4503135"/>
                <a:gd name="f1614" fmla="val 4518946"/>
                <a:gd name="f1615" fmla="val 1028224"/>
                <a:gd name="f1616" fmla="val 4534472"/>
                <a:gd name="f1617" fmla="val 4540282"/>
                <a:gd name="f1618" fmla="val 4546473"/>
                <a:gd name="f1619" fmla="val 1024795"/>
                <a:gd name="f1620" fmla="val 4551903"/>
                <a:gd name="f1621" fmla="val 4562189"/>
                <a:gd name="f1622" fmla="val 4571714"/>
                <a:gd name="f1623" fmla="val 1009745"/>
                <a:gd name="f1624" fmla="val 4582382"/>
                <a:gd name="f1625" fmla="val 1005364"/>
                <a:gd name="f1626" fmla="val 4594765"/>
                <a:gd name="f1627" fmla="val 1000316"/>
                <a:gd name="f1628" fmla="val 4602194"/>
                <a:gd name="f1629" fmla="val 992219"/>
                <a:gd name="f1630" fmla="val 4605909"/>
                <a:gd name="f1631" fmla="val 979551"/>
                <a:gd name="f1632" fmla="val 4611434"/>
                <a:gd name="f1633" fmla="val 960692"/>
                <a:gd name="f1634" fmla="val 4624579"/>
                <a:gd name="f1635" fmla="val 947547"/>
                <a:gd name="f1636" fmla="val 4640104"/>
                <a:gd name="f1637" fmla="val 936879"/>
                <a:gd name="f1638" fmla="val 4659821"/>
                <a:gd name="f1639" fmla="val 923258"/>
                <a:gd name="f1640" fmla="val 4683348"/>
                <a:gd name="f1641" fmla="val 923925"/>
                <a:gd name="f1642" fmla="val 4705731"/>
                <a:gd name="f1643" fmla="val 920591"/>
                <a:gd name="f1644" fmla="val 4714304"/>
                <a:gd name="f1645" fmla="val 919353"/>
                <a:gd name="f1646" fmla="val 4723162"/>
                <a:gd name="f1647" fmla="val 918305"/>
                <a:gd name="f1648" fmla="val 4730973"/>
                <a:gd name="f1649" fmla="val 915162"/>
                <a:gd name="f1650" fmla="val 4760595"/>
                <a:gd name="f1651" fmla="val 903351"/>
                <a:gd name="f1652" fmla="val 4790218"/>
                <a:gd name="f1653" fmla="val 892112"/>
                <a:gd name="f1654" fmla="val 4822794"/>
                <a:gd name="f1655" fmla="val 892397"/>
                <a:gd name="f1656" fmla="val 4825460"/>
                <a:gd name="f1657" fmla="val 4828128"/>
                <a:gd name="f1658" fmla="val 4830794"/>
                <a:gd name="f1659" fmla="val 4853940"/>
                <a:gd name="f1660" fmla="val 887730"/>
                <a:gd name="f1661" fmla="val 4877848"/>
                <a:gd name="f1662" fmla="val 886206"/>
                <a:gd name="f1663" fmla="val 4894421"/>
                <a:gd name="f1664" fmla="val 865442"/>
                <a:gd name="f1665" fmla="val 4897469"/>
                <a:gd name="f1666" fmla="val 861632"/>
                <a:gd name="f1667" fmla="val 4904422"/>
                <a:gd name="f1668" fmla="val 860489"/>
                <a:gd name="f1669" fmla="val 4909756"/>
                <a:gd name="f1670" fmla="val 858964"/>
                <a:gd name="f1671" fmla="val 4918996"/>
                <a:gd name="f1672" fmla="val 856488"/>
                <a:gd name="f1673" fmla="val 4925188"/>
                <a:gd name="f1674" fmla="val 851440"/>
                <a:gd name="f1675" fmla="val 4928521"/>
                <a:gd name="f1676" fmla="val 842391"/>
                <a:gd name="f1677" fmla="val 4934141"/>
                <a:gd name="f1678" fmla="val 826770"/>
                <a:gd name="f1679" fmla="val 4940808"/>
                <a:gd name="f1680" fmla="val 811435"/>
                <a:gd name="f1681" fmla="val 4945857"/>
                <a:gd name="f1682" fmla="val 795623"/>
                <a:gd name="f1683" fmla="val 4949381"/>
                <a:gd name="f1684" fmla="val 784765"/>
                <a:gd name="f1685" fmla="val 4955953"/>
                <a:gd name="f1686" fmla="val 778764"/>
                <a:gd name="f1687" fmla="val 4966145"/>
                <a:gd name="f1688" fmla="val 774287"/>
                <a:gd name="f1689" fmla="val 4971860"/>
                <a:gd name="f1690" fmla="val 771811"/>
                <a:gd name="f1691" fmla="val 4976813"/>
                <a:gd name="f1692" fmla="val 766382"/>
                <a:gd name="f1693" fmla="val 4980909"/>
                <a:gd name="f1694" fmla="val 761333"/>
                <a:gd name="f1695" fmla="val 4985862"/>
                <a:gd name="f1696" fmla="val 755237"/>
                <a:gd name="f1697" fmla="val 4988433"/>
                <a:gd name="f1698" fmla="val 747141"/>
                <a:gd name="f1699" fmla="val 4993862"/>
                <a:gd name="f1700" fmla="val 741712"/>
                <a:gd name="f1701" fmla="val 5007102"/>
                <a:gd name="f1702" fmla="val 728186"/>
                <a:gd name="f1703" fmla="val 5011198"/>
                <a:gd name="f1704" fmla="val 713232"/>
                <a:gd name="f1705" fmla="val 5006816"/>
                <a:gd name="f1706" fmla="val 694754"/>
                <a:gd name="f1707" fmla="val 5002911"/>
                <a:gd name="f1708" fmla="val 678371"/>
                <a:gd name="f1709" fmla="val 5013198"/>
                <a:gd name="f1710" fmla="val 656463"/>
                <a:gd name="f1711" fmla="val 5026724"/>
                <a:gd name="f1712" fmla="val 653129"/>
                <a:gd name="f1713" fmla="val 5041678"/>
                <a:gd name="f1714" fmla="val 649414"/>
                <a:gd name="f1715" fmla="val 5051965"/>
                <a:gd name="f1716" fmla="val 640271"/>
                <a:gd name="f1717" fmla="val 5062538"/>
                <a:gd name="f1718" fmla="val 630079"/>
                <a:gd name="f1719" fmla="val 5068443"/>
                <a:gd name="f1720" fmla="val 624364"/>
                <a:gd name="f1721" fmla="val 5076730"/>
                <a:gd name="f1722" fmla="val 619411"/>
                <a:gd name="f1723" fmla="val 5084731"/>
                <a:gd name="f1724" fmla="val 617982"/>
                <a:gd name="f1725" fmla="val 5115116"/>
                <a:gd name="f1726" fmla="val 612458"/>
                <a:gd name="f1727" fmla="val 5143786"/>
                <a:gd name="f1728" fmla="val 619220"/>
                <a:gd name="f1729" fmla="val 5172647"/>
                <a:gd name="f1730" fmla="val 630174"/>
                <a:gd name="f1731" fmla="val 5191506"/>
                <a:gd name="f1732" fmla="val 637318"/>
                <a:gd name="f1733" fmla="val 5212461"/>
                <a:gd name="f1734" fmla="val 639223"/>
                <a:gd name="f1735" fmla="val 5232654"/>
                <a:gd name="f1736" fmla="val 642080"/>
                <a:gd name="f1737" fmla="val 5238941"/>
                <a:gd name="f1738" fmla="val 642937"/>
                <a:gd name="f1739" fmla="val 5246942"/>
                <a:gd name="f1740" fmla="val 641033"/>
                <a:gd name="f1741" fmla="val 5252371"/>
                <a:gd name="f1742" fmla="val 637508"/>
                <a:gd name="f1743" fmla="val 5271421"/>
                <a:gd name="f1744" fmla="val 625316"/>
                <a:gd name="f1745" fmla="val 5290376"/>
                <a:gd name="f1746" fmla="val 612743"/>
                <a:gd name="f1747" fmla="val 5308092"/>
                <a:gd name="f1748" fmla="val 598646"/>
                <a:gd name="f1749" fmla="val 5324571"/>
                <a:gd name="f1750" fmla="val 585407"/>
                <a:gd name="f1751" fmla="val 5343144"/>
                <a:gd name="f1752" fmla="val 579882"/>
                <a:gd name="f1753" fmla="val 5363147"/>
                <a:gd name="f1754" fmla="val 581311"/>
                <a:gd name="f1755" fmla="val 5377720"/>
                <a:gd name="f1756" fmla="val 582359"/>
                <a:gd name="f1757" fmla="val 5390864"/>
                <a:gd name="f1758" fmla="val 579977"/>
                <a:gd name="f1759" fmla="val 5404580"/>
                <a:gd name="f1760" fmla="val 576358"/>
                <a:gd name="f1761" fmla="val 5416010"/>
                <a:gd name="f1762" fmla="val 573310"/>
                <a:gd name="f1763" fmla="val 5428583"/>
                <a:gd name="f1764" fmla="val 571214"/>
                <a:gd name="f1765" fmla="val 5440203"/>
                <a:gd name="f1766" fmla="val 572548"/>
                <a:gd name="f1767" fmla="val 5456491"/>
                <a:gd name="f1768" fmla="val 574453"/>
                <a:gd name="f1769" fmla="val 5469922"/>
                <a:gd name="f1770" fmla="val 571691"/>
                <a:gd name="f1771" fmla="val 5482971"/>
                <a:gd name="f1772" fmla="val 561880"/>
                <a:gd name="f1773" fmla="val 5489924"/>
                <a:gd name="f1774" fmla="val 556641"/>
                <a:gd name="f1775" fmla="val 5498878"/>
                <a:gd name="f1776" fmla="val 553879"/>
                <a:gd name="f1777" fmla="val 5507165"/>
                <a:gd name="f1778" fmla="val 550259"/>
                <a:gd name="f1779" fmla="val 5519928"/>
                <a:gd name="f1780" fmla="val 544640"/>
                <a:gd name="f1781" fmla="val 5533168"/>
                <a:gd name="f1782" fmla="val 539877"/>
                <a:gd name="f1783" fmla="val 5545645"/>
                <a:gd name="f1784" fmla="val 533591"/>
                <a:gd name="f1785" fmla="val 5559076"/>
                <a:gd name="f1786" fmla="val 526923"/>
                <a:gd name="f1787" fmla="val 5571363"/>
                <a:gd name="f1788" fmla="val 517684"/>
                <a:gd name="f1789" fmla="val 5585079"/>
                <a:gd name="f1790" fmla="val 511969"/>
                <a:gd name="f1791" fmla="val 5599843"/>
                <a:gd name="f1792" fmla="val 505778"/>
                <a:gd name="f1793" fmla="val 5609368"/>
                <a:gd name="f1794" fmla="val 496348"/>
                <a:gd name="f1795" fmla="val 5615368"/>
                <a:gd name="f1796" fmla="val 481679"/>
                <a:gd name="f1797" fmla="val 5619179"/>
                <a:gd name="f1798" fmla="val 472440"/>
                <a:gd name="f1799" fmla="val 5624417"/>
                <a:gd name="f1800" fmla="val 462629"/>
                <a:gd name="f1801" fmla="val 5631656"/>
                <a:gd name="f1802" fmla="val 456152"/>
                <a:gd name="f1803" fmla="val 5646611"/>
                <a:gd name="f1804" fmla="val 442913"/>
                <a:gd name="f1805" fmla="val 5664136"/>
                <a:gd name="f1806" fmla="val 432625"/>
                <a:gd name="f1807" fmla="val 5679377"/>
                <a:gd name="f1808" fmla="val 419576"/>
                <a:gd name="f1809" fmla="val 5700808"/>
                <a:gd name="f1810" fmla="val 401288"/>
                <a:gd name="f1811" fmla="val 5720620"/>
                <a:gd name="f1812" fmla="val 381857"/>
                <a:gd name="f1813" fmla="val 5722525"/>
                <a:gd name="f1814" fmla="val 350615"/>
                <a:gd name="f1815" fmla="val 5723572"/>
                <a:gd name="f1816" fmla="val 333375"/>
                <a:gd name="f1817" fmla="val 5732716"/>
                <a:gd name="f1818" fmla="val 326041"/>
                <a:gd name="f1819" fmla="val 5749576"/>
                <a:gd name="f1820" fmla="val 321945"/>
                <a:gd name="f1821" fmla="val 5755195"/>
                <a:gd name="f1822" fmla="val 320612"/>
                <a:gd name="f1823" fmla="val 5763197"/>
                <a:gd name="f1824" fmla="val 318040"/>
                <a:gd name="f1825" fmla="val 5764911"/>
                <a:gd name="f1826" fmla="val 313849"/>
                <a:gd name="f1827" fmla="val 5770054"/>
                <a:gd name="f1828" fmla="val 301371"/>
                <a:gd name="f1829" fmla="val 5780722"/>
                <a:gd name="f1830" fmla="val 298895"/>
                <a:gd name="f1831" fmla="val 5791009"/>
                <a:gd name="f1832" fmla="val 293942"/>
                <a:gd name="f1833" fmla="val 5797201"/>
                <a:gd name="f1834" fmla="val 290989"/>
                <a:gd name="f1835" fmla="val 5804821"/>
                <a:gd name="f1836" fmla="val 285179"/>
                <a:gd name="f1837" fmla="val 5806440"/>
                <a:gd name="f1838" fmla="val 279178"/>
                <a:gd name="f1839" fmla="val 5813107"/>
                <a:gd name="f1840" fmla="val 254889"/>
                <a:gd name="f1841" fmla="val 5831395"/>
                <a:gd name="f1842" fmla="val 240602"/>
                <a:gd name="f1843" fmla="val 5848636"/>
                <a:gd name="f1844" fmla="val 224885"/>
                <a:gd name="f1845" fmla="val 5853684"/>
                <a:gd name="f1846" fmla="val 220218"/>
                <a:gd name="f1847" fmla="val 5859113"/>
                <a:gd name="f1848" fmla="val 214884"/>
                <a:gd name="f1849" fmla="val 5861590"/>
                <a:gd name="f1850" fmla="val 208788"/>
                <a:gd name="f1851" fmla="val 5866829"/>
                <a:gd name="f1852" fmla="val 195643"/>
                <a:gd name="f1853" fmla="val 5874639"/>
                <a:gd name="f1854" fmla="val 186118"/>
                <a:gd name="f1855" fmla="val 5888355"/>
                <a:gd name="f1856" fmla="val 181166"/>
                <a:gd name="f1857" fmla="val 5892736"/>
                <a:gd name="f1858" fmla="val 179642"/>
                <a:gd name="f1859" fmla="val 5896737"/>
                <a:gd name="f1860" fmla="val 176117"/>
                <a:gd name="f1861" fmla="val 5900071"/>
                <a:gd name="f1862" fmla="val 172784"/>
                <a:gd name="f1863" fmla="val 5907215"/>
                <a:gd name="f1864" fmla="val 165545"/>
                <a:gd name="f1865" fmla="val 5913215"/>
                <a:gd name="f1866" fmla="val 157067"/>
                <a:gd name="f1867" fmla="val 5920740"/>
                <a:gd name="f1868" fmla="val 150305"/>
                <a:gd name="f1869" fmla="val 5939885"/>
                <a:gd name="f1870" fmla="val 132874"/>
                <a:gd name="f1871" fmla="val 5958840"/>
                <a:gd name="f1872" fmla="val 115729"/>
                <a:gd name="f1873" fmla="val 5969985"/>
                <a:gd name="f1874" fmla="val 91345"/>
                <a:gd name="f1875" fmla="val 5975413"/>
                <a:gd name="f1876" fmla="val 79439"/>
                <a:gd name="f1877" fmla="val 5981605"/>
                <a:gd name="f1878" fmla="val 66485"/>
                <a:gd name="f1879" fmla="val 5991130"/>
                <a:gd name="f1880" fmla="val 58293"/>
                <a:gd name="f1881" fmla="val 6003227"/>
                <a:gd name="f1882" fmla="val 47911"/>
                <a:gd name="f1883" fmla="val 6019133"/>
                <a:gd name="f1884" fmla="val 42005"/>
                <a:gd name="f1885" fmla="val 6033325"/>
                <a:gd name="f1886" fmla="val 33909"/>
                <a:gd name="f1887" fmla="val 6040469"/>
                <a:gd name="f1888" fmla="val 29813"/>
                <a:gd name="f1889" fmla="val 6047137"/>
                <a:gd name="f1890" fmla="val 24860"/>
                <a:gd name="f1891" fmla="val 6054376"/>
                <a:gd name="f1892" fmla="val 20955"/>
                <a:gd name="f1893" fmla="val 6067234"/>
                <a:gd name="f1894" fmla="val 14097"/>
                <a:gd name="f1895" fmla="val 6080379"/>
                <a:gd name="f1896" fmla="val 7715"/>
                <a:gd name="f1897" fmla="+- 0 0 -90"/>
                <a:gd name="f1898" fmla="*/ f3 1 6095524"/>
                <a:gd name="f1899" fmla="*/ f4 1 1424940"/>
                <a:gd name="f1900" fmla="+- f7 0 f5"/>
                <a:gd name="f1901" fmla="+- f6 0 f5"/>
                <a:gd name="f1902" fmla="*/ f1897 f0 1"/>
                <a:gd name="f1903" fmla="*/ f1901 1 6095524"/>
                <a:gd name="f1904" fmla="*/ f1900 1 1424940"/>
                <a:gd name="f1905" fmla="*/ 6095524 f1901 1"/>
                <a:gd name="f1906" fmla="*/ 0 f1900 1"/>
                <a:gd name="f1907" fmla="*/ 17431 f1900 1"/>
                <a:gd name="f1908" fmla="*/ 216290 f1900 1"/>
                <a:gd name="f1909" fmla="*/ 6079998 f1901 1"/>
                <a:gd name="f1910" fmla="*/ 230600 f1900 1"/>
                <a:gd name="f1911" fmla="*/ 6012751 f1901 1"/>
                <a:gd name="f1912" fmla="*/ 260699 f1900 1"/>
                <a:gd name="f1913" fmla="*/ 5992749 f1901 1"/>
                <a:gd name="f1914" fmla="*/ 268700 f1900 1"/>
                <a:gd name="f1915" fmla="*/ 5910358 f1901 1"/>
                <a:gd name="f1916" fmla="*/ 320231 f1900 1"/>
                <a:gd name="f1917" fmla="*/ 5835777 f1901 1"/>
                <a:gd name="f1918" fmla="*/ 383953 f1900 1"/>
                <a:gd name="f1919" fmla="*/ 5781008 f1901 1"/>
                <a:gd name="f1920" fmla="*/ 459581 f1900 1"/>
                <a:gd name="f1921" fmla="*/ 5765673 f1901 1"/>
                <a:gd name="f1922" fmla="*/ 477584 f1900 1"/>
                <a:gd name="f1923" fmla="*/ 5723763 f1901 1"/>
                <a:gd name="f1924" fmla="*/ 500158 f1900 1"/>
                <a:gd name="f1925" fmla="*/ 5686711 f1901 1"/>
                <a:gd name="f1926" fmla="*/ 517112 f1900 1"/>
                <a:gd name="f1927" fmla="*/ 5659850 f1901 1"/>
                <a:gd name="f1928" fmla="*/ 535877 f1900 1"/>
                <a:gd name="f1929" fmla="*/ 5637181 f1901 1"/>
                <a:gd name="f1930" fmla="*/ 553117 f1900 1"/>
                <a:gd name="f1931" fmla="*/ 5585841 f1901 1"/>
                <a:gd name="f1932" fmla="*/ 597694 f1900 1"/>
                <a:gd name="f1933" fmla="*/ 5528977 f1901 1"/>
                <a:gd name="f1934" fmla="*/ 635318 f1900 1"/>
                <a:gd name="f1935" fmla="*/ 5483256 f1901 1"/>
                <a:gd name="f1936" fmla="*/ 681419 f1900 1"/>
                <a:gd name="f1937" fmla="*/ 5464397 f1901 1"/>
                <a:gd name="f1938" fmla="*/ 706374 f1900 1"/>
                <a:gd name="f1939" fmla="*/ 5424773 f1901 1"/>
                <a:gd name="f1940" fmla="*/ 723424 f1900 1"/>
                <a:gd name="f1941" fmla="*/ 5381815 f1901 1"/>
                <a:gd name="f1942" fmla="*/ 750094 f1900 1"/>
                <a:gd name="f1943" fmla="*/ 5351335 f1901 1"/>
                <a:gd name="f1944" fmla="*/ 776573 f1900 1"/>
                <a:gd name="f1945" fmla="*/ 5327809 f1901 1"/>
                <a:gd name="f1946" fmla="*/ 794290 f1900 1"/>
                <a:gd name="f1947" fmla="*/ 5294566 f1901 1"/>
                <a:gd name="f1948" fmla="*/ 812102 f1900 1"/>
                <a:gd name="f1949" fmla="*/ 5261229 f1901 1"/>
                <a:gd name="f1950" fmla="*/ 835438 f1900 1"/>
                <a:gd name="f1951" fmla="*/ 5245037 f1901 1"/>
                <a:gd name="f1952" fmla="*/ 849821 f1900 1"/>
                <a:gd name="f1953" fmla="*/ 5213699 f1901 1"/>
                <a:gd name="f1954" fmla="*/ 873728 f1900 1"/>
                <a:gd name="f1955" fmla="*/ 5181409 f1901 1"/>
                <a:gd name="f1956" fmla="*/ 896017 f1900 1"/>
                <a:gd name="f1957" fmla="*/ 5120735 f1901 1"/>
                <a:gd name="f1958" fmla="*/ 921544 f1900 1"/>
                <a:gd name="f1959" fmla="*/ 5065490 f1901 1"/>
                <a:gd name="f1960" fmla="*/ 959072 f1900 1"/>
                <a:gd name="f1961" fmla="*/ 5021675 f1901 1"/>
                <a:gd name="f1962" fmla="*/ 986504 f1900 1"/>
                <a:gd name="f1963" fmla="*/ 4996148 f1901 1"/>
                <a:gd name="f1964" fmla="*/ 1004507 f1900 1"/>
                <a:gd name="f1965" fmla="*/ 4949285 f1901 1"/>
                <a:gd name="f1966" fmla="*/ 1044702 f1900 1"/>
                <a:gd name="f1967" fmla="*/ 4876609 f1901 1"/>
                <a:gd name="f1968" fmla="*/ 1086993 f1900 1"/>
                <a:gd name="f1969" fmla="*/ 4832699 f1901 1"/>
                <a:gd name="f1970" fmla="*/ 1109853 f1900 1"/>
                <a:gd name="f1971" fmla="*/ 4738211 f1901 1"/>
                <a:gd name="f1972" fmla="*/ 1144334 f1900 1"/>
                <a:gd name="f1973" fmla="*/ 4707731 f1901 1"/>
                <a:gd name="f1974" fmla="*/ 1156621 f1900 1"/>
                <a:gd name="f1975" fmla="*/ 4672870 f1901 1"/>
                <a:gd name="f1976" fmla="*/ 1164717 f1900 1"/>
                <a:gd name="f1977" fmla="*/ 4616863 f1901 1"/>
                <a:gd name="f1978" fmla="*/ 1183862 f1900 1"/>
                <a:gd name="f1979" fmla="*/ 4507516 f1901 1"/>
                <a:gd name="f1980" fmla="*/ 1216819 f1900 1"/>
                <a:gd name="f1981" fmla="*/ 4483513 f1901 1"/>
                <a:gd name="f1982" fmla="*/ 1221867 f1900 1"/>
                <a:gd name="f1983" fmla="*/ 4422362 f1901 1"/>
                <a:gd name="f1984" fmla="*/ 1243108 f1900 1"/>
                <a:gd name="f1985" fmla="*/ 4385691 f1901 1"/>
                <a:gd name="f1986" fmla="*/ 1257395 f1900 1"/>
                <a:gd name="f1987" fmla="*/ 4355306 f1901 1"/>
                <a:gd name="f1988" fmla="*/ 1265587 f1900 1"/>
                <a:gd name="f1989" fmla="*/ 4328446 f1901 1"/>
                <a:gd name="f1990" fmla="*/ 1269397 f1900 1"/>
                <a:gd name="f1991" fmla="*/ 4257770 f1901 1"/>
                <a:gd name="f1992" fmla="*/ 1288256 f1900 1"/>
                <a:gd name="f1993" fmla="*/ 4229576 f1901 1"/>
                <a:gd name="f1994" fmla="*/ 1295686 f1900 1"/>
                <a:gd name="f1995" fmla="*/ 4156424 f1901 1"/>
                <a:gd name="f1996" fmla="*/ 1321213 f1900 1"/>
                <a:gd name="f1997" fmla="*/ 4094416 f1901 1"/>
                <a:gd name="f1998" fmla="*/ 1338072 f1900 1"/>
                <a:gd name="f1999" fmla="*/ 4068509 f1901 1"/>
                <a:gd name="f2000" fmla="*/ 1346168 f1900 1"/>
                <a:gd name="f2001" fmla="*/ 4009263 f1901 1"/>
                <a:gd name="f2002" fmla="*/ 1359694 f1900 1"/>
                <a:gd name="f2003" fmla="*/ 3975735 f1901 1"/>
                <a:gd name="f2004" fmla="*/ 1369219 f1900 1"/>
                <a:gd name="f2005" fmla="*/ 3893915 f1901 1"/>
                <a:gd name="f2006" fmla="*/ 1379982 f1900 1"/>
                <a:gd name="f2007" fmla="*/ 3809428 f1901 1"/>
                <a:gd name="f2008" fmla="*/ 1390364 f1900 1"/>
                <a:gd name="f2009" fmla="*/ 3763042 f1901 1"/>
                <a:gd name="f2010" fmla="*/ 1393793 f1900 1"/>
                <a:gd name="f2011" fmla="*/ 3722561 f1901 1"/>
                <a:gd name="f2012" fmla="*/ 1399223 f1900 1"/>
                <a:gd name="f2013" fmla="*/ 3687318 f1901 1"/>
                <a:gd name="f2014" fmla="*/ 1402652 f1900 1"/>
                <a:gd name="f2015" fmla="*/ 3631216 f1901 1"/>
                <a:gd name="f2016" fmla="*/ 1409605 f1900 1"/>
                <a:gd name="f2017" fmla="*/ 3607880 f1901 1"/>
                <a:gd name="f2018" fmla="*/ 1411415 f1900 1"/>
                <a:gd name="f2019" fmla="*/ 3552825 f1901 1"/>
                <a:gd name="f2020" fmla="*/ 1411319 f1900 1"/>
                <a:gd name="f2021" fmla="*/ 3533680 f1901 1"/>
                <a:gd name="f2022" fmla="*/ 1410367 f1900 1"/>
                <a:gd name="f2023" fmla="*/ 3496818 f1901 1"/>
                <a:gd name="f2024" fmla="*/ 1398556 f1900 1"/>
                <a:gd name="f2025" fmla="*/ 3492437 f1901 1"/>
                <a:gd name="f2026" fmla="*/ 1397699 f1900 1"/>
                <a:gd name="f2027" fmla="*/ 3468243 f1901 1"/>
                <a:gd name="f2028" fmla="*/ 1393031 f1900 1"/>
                <a:gd name="f2029" fmla="*/ 3455003 f1901 1"/>
                <a:gd name="f2030" fmla="*/ 1391507 f1900 1"/>
                <a:gd name="f2031" fmla="*/ 3404711 f1901 1"/>
                <a:gd name="f2032" fmla="*/ 1381792 f1900 1"/>
                <a:gd name="f2033" fmla="*/ 3375756 f1901 1"/>
                <a:gd name="f2034" fmla="*/ 1377220 f1900 1"/>
                <a:gd name="f2035" fmla="*/ 3352324 f1901 1"/>
                <a:gd name="f2036" fmla="*/ 1377887 f1900 1"/>
                <a:gd name="f2037" fmla="*/ 3311176 f1901 1"/>
                <a:gd name="f2038" fmla="*/ 1378744 f1900 1"/>
                <a:gd name="f2039" fmla="*/ 3298031 f1901 1"/>
                <a:gd name="f2040" fmla="*/ 1380935 f1900 1"/>
                <a:gd name="f2041" fmla="*/ 3238595 f1901 1"/>
                <a:gd name="f2042" fmla="*/ 1374648 f1900 1"/>
                <a:gd name="f2043" fmla="*/ 3204686 f1901 1"/>
                <a:gd name="f2044" fmla="*/ 1374172 f1900 1"/>
                <a:gd name="f2045" fmla="*/ 3166491 f1901 1"/>
                <a:gd name="f2046" fmla="*/ 1366361 f1900 1"/>
                <a:gd name="f2047" fmla="*/ 3155347 f1901 1"/>
                <a:gd name="f2048" fmla="*/ 1366742 f1900 1"/>
                <a:gd name="f2049" fmla="*/ 3142869 f1901 1"/>
                <a:gd name="f2050" fmla="*/ 1367409 f1900 1"/>
                <a:gd name="f2051" fmla="*/ 3104578 f1901 1"/>
                <a:gd name="f2052" fmla="*/ 1367981 f1900 1"/>
                <a:gd name="f2053" fmla="*/ 3081337 f1901 1"/>
                <a:gd name="f2054" fmla="*/ 1370838 f1900 1"/>
                <a:gd name="f2055" fmla="*/ 3037047 f1901 1"/>
                <a:gd name="f2056" fmla="*/ 1369124 f1900 1"/>
                <a:gd name="f2057" fmla="*/ 3020663 f1901 1"/>
                <a:gd name="f2058" fmla="*/ 1371600 f1900 1"/>
                <a:gd name="f2059" fmla="*/ 2979230 f1901 1"/>
                <a:gd name="f2060" fmla="*/ 1371886 f1900 1"/>
                <a:gd name="f2061" fmla="*/ 2942082 f1901 1"/>
                <a:gd name="f2062" fmla="*/ 1370457 f1900 1"/>
                <a:gd name="f2063" fmla="*/ 2906268 f1901 1"/>
                <a:gd name="f2064" fmla="*/ 1371219 f1900 1"/>
                <a:gd name="f2065" fmla="*/ 2880646 f1901 1"/>
                <a:gd name="f2066" fmla="*/ 1374362 f1900 1"/>
                <a:gd name="f2067" fmla="*/ 2852833 f1901 1"/>
                <a:gd name="f2068" fmla="*/ 1376267 f1900 1"/>
                <a:gd name="f2069" fmla="*/ 2776157 f1901 1"/>
                <a:gd name="f2070" fmla="*/ 1387602 f1900 1"/>
                <a:gd name="f2071" fmla="*/ 2761965 f1901 1"/>
                <a:gd name="f2072" fmla="*/ 1384840 f1900 1"/>
                <a:gd name="f2073" fmla="*/ 2681383 f1901 1"/>
                <a:gd name="f2074" fmla="*/ 1382268 f1900 1"/>
                <a:gd name="f2075" fmla="*/ 2663857 f1901 1"/>
                <a:gd name="f2076" fmla="*/ 1382459 f1900 1"/>
                <a:gd name="f2077" fmla="*/ 2616803 f1901 1"/>
                <a:gd name="f2078" fmla="*/ 2544223 f1901 1"/>
                <a:gd name="f2079" fmla="*/ 1389031 f1900 1"/>
                <a:gd name="f2080" fmla="*/ 2476309 f1901 1"/>
                <a:gd name="f2081" fmla="*/ 2467737 f1901 1"/>
                <a:gd name="f2082" fmla="*/ 1414177 f1900 1"/>
                <a:gd name="f2083" fmla="*/ 2443353 f1901 1"/>
                <a:gd name="f2084" fmla="*/ 1419035 f1900 1"/>
                <a:gd name="f2085" fmla="*/ 2413159 f1901 1"/>
                <a:gd name="f2086" fmla="*/ 1420749 f1900 1"/>
                <a:gd name="f2087" fmla="*/ 2374868 f1901 1"/>
                <a:gd name="f2088" fmla="*/ 1424940 f1900 1"/>
                <a:gd name="f2089" fmla="*/ 2344198 f1901 1"/>
                <a:gd name="f2090" fmla="*/ 1419701 f1900 1"/>
                <a:gd name="f2091" fmla="*/ 2301335 f1901 1"/>
                <a:gd name="f2092" fmla="*/ 1411891 f1900 1"/>
                <a:gd name="f2093" fmla="*/ 2260949 f1901 1"/>
                <a:gd name="f2094" fmla="*/ 1404461 f1900 1"/>
                <a:gd name="f2095" fmla="*/ 2248186 f1901 1"/>
                <a:gd name="f2096" fmla="*/ 1413224 f1900 1"/>
                <a:gd name="f2097" fmla="*/ 2228469 f1901 1"/>
                <a:gd name="f2098" fmla="*/ 1420844 f1900 1"/>
                <a:gd name="f2099" fmla="*/ 2206562 f1901 1"/>
                <a:gd name="f2100" fmla="*/ 1411700 f1900 1"/>
                <a:gd name="f2101" fmla="*/ 2155317 f1901 1"/>
                <a:gd name="f2102" fmla="*/ 1392746 f1900 1"/>
                <a:gd name="f2103" fmla="*/ 2122932 f1901 1"/>
                <a:gd name="f2104" fmla="*/ 1391888 f1900 1"/>
                <a:gd name="f2105" fmla="*/ 2052542 f1901 1"/>
                <a:gd name="f2106" fmla="*/ 1383792 f1900 1"/>
                <a:gd name="f2107" fmla="*/ 2006537 f1901 1"/>
                <a:gd name="f2108" fmla="*/ 1372267 f1900 1"/>
                <a:gd name="f2109" fmla="*/ 1973486 f1901 1"/>
                <a:gd name="f2110" fmla="*/ 1359218 f1900 1"/>
                <a:gd name="f2111" fmla="*/ 1926146 f1901 1"/>
                <a:gd name="f2112" fmla="*/ 1342168 f1900 1"/>
                <a:gd name="f2113" fmla="*/ 1878616 f1901 1"/>
                <a:gd name="f2114" fmla="*/ 1333310 f1900 1"/>
                <a:gd name="f2115" fmla="*/ 1844231 f1901 1"/>
                <a:gd name="f2116" fmla="*/ 1322165 f1900 1"/>
                <a:gd name="f2117" fmla="*/ 1802225 f1901 1"/>
                <a:gd name="f2118" fmla="*/ 1314545 f1900 1"/>
                <a:gd name="f2119" fmla="*/ 1766983 f1901 1"/>
                <a:gd name="f2120" fmla="*/ 1314260 f1900 1"/>
                <a:gd name="f2121" fmla="*/ 1711738 f1901 1"/>
                <a:gd name="f2122" fmla="*/ 1315593 f1900 1"/>
                <a:gd name="f2123" fmla="*/ 1644111 f1901 1"/>
                <a:gd name="f2124" fmla="*/ 1292543 f1900 1"/>
                <a:gd name="f2125" fmla="*/ 1616774 f1901 1"/>
                <a:gd name="f2126" fmla="*/ 1287399 f1900 1"/>
                <a:gd name="f2127" fmla="*/ 1591056 f1901 1"/>
                <a:gd name="f2128" fmla="*/ 1285018 f1900 1"/>
                <a:gd name="f2129" fmla="*/ 1536478 f1901 1"/>
                <a:gd name="f2130" fmla="*/ 1269683 f1900 1"/>
                <a:gd name="f2131" fmla="*/ 1514285 f1901 1"/>
                <a:gd name="f2132" fmla="*/ 1264634 f1900 1"/>
                <a:gd name="f2133" fmla="*/ 1483233 f1901 1"/>
                <a:gd name="f2134" fmla="*/ 1264730 f1900 1"/>
                <a:gd name="f2135" fmla="*/ 1426750 f1901 1"/>
                <a:gd name="f2136" fmla="*/ 1257681 f1900 1"/>
                <a:gd name="f2137" fmla="*/ 1370362 f1901 1"/>
                <a:gd name="f2138" fmla="*/ 1237107 f1900 1"/>
                <a:gd name="f2139" fmla="*/ 1346454 f1901 1"/>
                <a:gd name="f2140" fmla="*/ 1239107 f1900 1"/>
                <a:gd name="f2141" fmla="*/ 1337882 f1901 1"/>
                <a:gd name="f2142" fmla="*/ 1238631 f1900 1"/>
                <a:gd name="f2143" fmla="*/ 1260825 f1901 1"/>
                <a:gd name="f2144" fmla="*/ 1227296 f1900 1"/>
                <a:gd name="f2145" fmla="*/ 1253109 f1901 1"/>
                <a:gd name="f2146" fmla="*/ 1226058 f1900 1"/>
                <a:gd name="f2147" fmla="*/ 1216915 f1901 1"/>
                <a:gd name="f2148" fmla="*/ 1215962 f1900 1"/>
                <a:gd name="f2149" fmla="*/ 1125664 f1901 1"/>
                <a:gd name="f2150" fmla="*/ 1209675 f1900 1"/>
                <a:gd name="f2151" fmla="*/ 1120045 f1901 1"/>
                <a:gd name="f2152" fmla="*/ 1208913 f1900 1"/>
                <a:gd name="f2153" fmla="*/ 1089469 f1901 1"/>
                <a:gd name="f2154" fmla="*/ 1213961 f1900 1"/>
                <a:gd name="f2155" fmla="*/ 1074325 f1901 1"/>
                <a:gd name="f2156" fmla="*/ 1221105 f1900 1"/>
                <a:gd name="f2157" fmla="*/ 1050703 f1901 1"/>
                <a:gd name="f2158" fmla="*/ 1228535 f1900 1"/>
                <a:gd name="f2159" fmla="*/ 1026700 f1901 1"/>
                <a:gd name="f2160" fmla="*/ 1231297 f1900 1"/>
                <a:gd name="f2161" fmla="*/ 986409 f1901 1"/>
                <a:gd name="f2162" fmla="*/ 1220057 f1900 1"/>
                <a:gd name="f2163" fmla="*/ 971741 f1901 1"/>
                <a:gd name="f2164" fmla="*/ 1218914 f1900 1"/>
                <a:gd name="f2165" fmla="*/ 939070 f1901 1"/>
                <a:gd name="f2166" fmla="*/ 1213485 f1900 1"/>
                <a:gd name="f2167" fmla="*/ 910495 f1901 1"/>
                <a:gd name="f2168" fmla="*/ 1213866 f1900 1"/>
                <a:gd name="f2169" fmla="*/ 887540 f1901 1"/>
                <a:gd name="f2170" fmla="*/ 1222534 f1900 1"/>
                <a:gd name="f2171" fmla="*/ 854202 f1901 1"/>
                <a:gd name="f2172" fmla="*/ 1224248 f1900 1"/>
                <a:gd name="f2173" fmla="*/ 832675 f1901 1"/>
                <a:gd name="f2174" fmla="*/ 1217962 f1900 1"/>
                <a:gd name="f2175" fmla="*/ 828294 f1901 1"/>
                <a:gd name="f2176" fmla="*/ 1217105 f1900 1"/>
                <a:gd name="f2177" fmla="*/ 772001 f1901 1"/>
                <a:gd name="f2178" fmla="*/ 1216723 f1900 1"/>
                <a:gd name="f2179" fmla="*/ 701707 f1901 1"/>
                <a:gd name="f2180" fmla="*/ 1235678 f1900 1"/>
                <a:gd name="f2181" fmla="*/ 690086 f1901 1"/>
                <a:gd name="f2182" fmla="*/ 1239679 f1900 1"/>
                <a:gd name="f2183" fmla="*/ 633412 f1901 1"/>
                <a:gd name="f2184" fmla="*/ 1246632 f1900 1"/>
                <a:gd name="f2185" fmla="*/ 603028 f1901 1"/>
                <a:gd name="f2186" fmla="*/ 1253681 f1900 1"/>
                <a:gd name="f2187" fmla="*/ 581120 f1901 1"/>
                <a:gd name="f2188" fmla="*/ 1254062 f1900 1"/>
                <a:gd name="f2189" fmla="*/ 554642 f1901 1"/>
                <a:gd name="f2190" fmla="*/ 1266539 f1900 1"/>
                <a:gd name="f2191" fmla="*/ 545973 f1901 1"/>
                <a:gd name="f2192" fmla="*/ 1271969 f1900 1"/>
                <a:gd name="f2193" fmla="*/ 535591 f1901 1"/>
                <a:gd name="f2194" fmla="*/ 1275207 f1900 1"/>
                <a:gd name="f2195" fmla="*/ 488538 f1901 1"/>
                <a:gd name="f2196" fmla="*/ 1285494 f1900 1"/>
                <a:gd name="f2197" fmla="*/ 480155 f1901 1"/>
                <a:gd name="f2198" fmla="*/ 1291304 f1900 1"/>
                <a:gd name="f2199" fmla="*/ 474535 f1901 1"/>
                <a:gd name="f2200" fmla="*/ 1294924 f1900 1"/>
                <a:gd name="f2201" fmla="*/ 428816 f1901 1"/>
                <a:gd name="f2202" fmla="*/ 1301020 f1900 1"/>
                <a:gd name="f2203" fmla="*/ 400241 f1901 1"/>
                <a:gd name="f2204" fmla="*/ 1318260 f1900 1"/>
                <a:gd name="f2205" fmla="*/ 392431 f1901 1"/>
                <a:gd name="f2206" fmla="*/ 1325594 f1900 1"/>
                <a:gd name="f2207" fmla="*/ 365093 f1901 1"/>
                <a:gd name="f2208" fmla="*/ 1336643 f1900 1"/>
                <a:gd name="f2209" fmla="*/ 273177 f1901 1"/>
                <a:gd name="f2210" fmla="*/ 1357884 f1900 1"/>
                <a:gd name="f2211" fmla="*/ 246888 f1901 1"/>
                <a:gd name="f2212" fmla="*/ 1350359 f1900 1"/>
                <a:gd name="f2213" fmla="*/ 196977 f1901 1"/>
                <a:gd name="f2214" fmla="*/ 1370552 f1900 1"/>
                <a:gd name="f2215" fmla="*/ 153352 f1901 1"/>
                <a:gd name="f2216" fmla="*/ 1381982 f1900 1"/>
                <a:gd name="f2217" fmla="*/ 137160 f1901 1"/>
                <a:gd name="f2218" fmla="*/ 1384745 f1900 1"/>
                <a:gd name="f2219" fmla="*/ 85917 f1901 1"/>
                <a:gd name="f2220" fmla="*/ 1389793 f1900 1"/>
                <a:gd name="f2221" fmla="*/ 59532 f1901 1"/>
                <a:gd name="f2222" fmla="*/ 1401223 f1900 1"/>
                <a:gd name="f2223" fmla="*/ 30325 f1901 1"/>
                <a:gd name="f2224" fmla="*/ 1409974 f1900 1"/>
                <a:gd name="f2225" fmla="*/ 0 f1901 1"/>
                <a:gd name="f2226" fmla="*/ 1412360 f1900 1"/>
                <a:gd name="f2227" fmla="*/ 1058622 f1900 1"/>
                <a:gd name="f2228" fmla="*/ 17145 f1901 1"/>
                <a:gd name="f2229" fmla="*/ 1060228 f1900 1"/>
                <a:gd name="f2230" fmla="*/ 44672 f1901 1"/>
                <a:gd name="f2231" fmla="*/ 1066324 f1900 1"/>
                <a:gd name="f2232" fmla="*/ 84677 f1901 1"/>
                <a:gd name="f2233" fmla="*/ 1076230 f1900 1"/>
                <a:gd name="f2234" fmla="*/ 132017 f1901 1"/>
                <a:gd name="f2235" fmla="*/ 1064990 f1900 1"/>
                <a:gd name="f2236" fmla="*/ 136779 f1901 1"/>
                <a:gd name="f2237" fmla="*/ 1060323 f1900 1"/>
                <a:gd name="f2238" fmla="*/ 187547 f1901 1"/>
                <a:gd name="f2239" fmla="*/ 1049179 f1900 1"/>
                <a:gd name="f2240" fmla="*/ 270891 f1901 1"/>
                <a:gd name="f2241" fmla="*/ 1036415 f1900 1"/>
                <a:gd name="f2242" fmla="*/ 276320 f1901 1"/>
                <a:gd name="f2243" fmla="*/ 1035558 f1900 1"/>
                <a:gd name="f2244" fmla="*/ 323755 f1901 1"/>
                <a:gd name="f2245" fmla="*/ 1061561 f1900 1"/>
                <a:gd name="f2246" fmla="*/ 361855 f1901 1"/>
                <a:gd name="f2247" fmla="*/ 1057942 f1900 1"/>
                <a:gd name="f2248" fmla="*/ 379571 f1901 1"/>
                <a:gd name="f2249" fmla="*/ 1039939 f1900 1"/>
                <a:gd name="f2250" fmla="*/ 430530 f1901 1"/>
                <a:gd name="f2251" fmla="*/ 1025747 f1900 1"/>
                <a:gd name="f2252" fmla="*/ 493300 f1901 1"/>
                <a:gd name="f2253" fmla="*/ 1027176 f1900 1"/>
                <a:gd name="f2254" fmla="*/ 537782 f1901 1"/>
                <a:gd name="f2255" fmla="*/ 1025366 f1900 1"/>
                <a:gd name="f2256" fmla="*/ 562166 f1901 1"/>
                <a:gd name="f2257" fmla="*/ 1015746 f1900 1"/>
                <a:gd name="f2258" fmla="*/ 579596 f1901 1"/>
                <a:gd name="f2259" fmla="*/ 1016699 f1900 1"/>
                <a:gd name="f2260" fmla="*/ 612362 f1901 1"/>
                <a:gd name="f2261" fmla="*/ 1023557 f1900 1"/>
                <a:gd name="f2262" fmla="*/ 716090 f1901 1"/>
                <a:gd name="f2263" fmla="*/ 1031653 f1900 1"/>
                <a:gd name="f2264" fmla="*/ 758381 f1901 1"/>
                <a:gd name="f2265" fmla="*/ 1018985 f1900 1"/>
                <a:gd name="f2266" fmla="*/ 771049 f1901 1"/>
                <a:gd name="f2267" fmla="*/ 1018699 f1900 1"/>
                <a:gd name="f2268" fmla="*/ 799433 f1901 1"/>
                <a:gd name="f2269" fmla="*/ 1023652 f1900 1"/>
                <a:gd name="f2270" fmla="*/ 858012 f1901 1"/>
                <a:gd name="f2271" fmla="*/ 1020318 f1900 1"/>
                <a:gd name="f2272" fmla="*/ 879634 f1901 1"/>
                <a:gd name="f2273" fmla="*/ 1015270 f1900 1"/>
                <a:gd name="f2274" fmla="*/ 891635 f1901 1"/>
                <a:gd name="f2275" fmla="*/ 1012031 f1900 1"/>
                <a:gd name="f2276" fmla="*/ 953262 f1901 1"/>
                <a:gd name="f2277" fmla="*/ 1003078 f1900 1"/>
                <a:gd name="f2278" fmla="*/ 980694 f1901 1"/>
                <a:gd name="f2279" fmla="*/ 993458 f1900 1"/>
                <a:gd name="f2280" fmla="*/ 988124 f1901 1"/>
                <a:gd name="f2281" fmla="*/ 992029 f1900 1"/>
                <a:gd name="f2282" fmla="*/ 1028795 f1901 1"/>
                <a:gd name="f2283" fmla="*/ 996029 f1900 1"/>
                <a:gd name="f2284" fmla="*/ 1059275 f1901 1"/>
                <a:gd name="f2285" fmla="*/ 1011555 f1900 1"/>
                <a:gd name="f2286" fmla="*/ 1065181 f1901 1"/>
                <a:gd name="f2287" fmla="*/ 1016794 f1900 1"/>
                <a:gd name="f2288" fmla="*/ 1150144 f1901 1"/>
                <a:gd name="f2289" fmla="*/ 1014984 f1900 1"/>
                <a:gd name="f2290" fmla="*/ 1163193 f1901 1"/>
                <a:gd name="f2291" fmla="*/ 1012793 f1900 1"/>
                <a:gd name="f2292" fmla="*/ 1226249 f1901 1"/>
                <a:gd name="f2293" fmla="*/ 1021937 f1900 1"/>
                <a:gd name="f2294" fmla="*/ 1244632 f1901 1"/>
                <a:gd name="f2295" fmla="*/ 1023747 f1900 1"/>
                <a:gd name="f2296" fmla="*/ 1310545 f1901 1"/>
                <a:gd name="f2297" fmla="*/ 1031939 f1900 1"/>
                <a:gd name="f2298" fmla="*/ 1319879 f1901 1"/>
                <a:gd name="f2299" fmla="*/ 1024319 f1900 1"/>
                <a:gd name="f2300" fmla="*/ 1346740 f1901 1"/>
                <a:gd name="f2301" fmla="*/ 1005173 f1900 1"/>
                <a:gd name="f2302" fmla="*/ 1399699 f1901 1"/>
                <a:gd name="f2303" fmla="*/ 988219 f1900 1"/>
                <a:gd name="f2304" fmla="*/ 1414082 f1901 1"/>
                <a:gd name="f2305" fmla="*/ 989171 f1900 1"/>
                <a:gd name="f2306" fmla="*/ 1450467 f1901 1"/>
                <a:gd name="f2307" fmla="*/ 1017461 f1900 1"/>
                <a:gd name="f2308" fmla="*/ 1468184 f1901 1"/>
                <a:gd name="f2309" fmla="*/ 1028795 f1900 1"/>
                <a:gd name="f2310" fmla="*/ 1518476 f1901 1"/>
                <a:gd name="f2311" fmla="*/ 1049655 f1900 1"/>
                <a:gd name="f2312" fmla="*/ 1522667 f1901 1"/>
                <a:gd name="f2313" fmla="*/ 1053465 f1900 1"/>
                <a:gd name="f2314" fmla="*/ 1559814 f1901 1"/>
                <a:gd name="f2315" fmla="*/ 1098709 f1900 1"/>
                <a:gd name="f2316" fmla="*/ 1568196 f1901 1"/>
                <a:gd name="f2317" fmla="*/ 1106424 f1900 1"/>
                <a:gd name="f2318" fmla="*/ 1578293 f1901 1"/>
                <a:gd name="f2319" fmla="*/ 1118426 f1900 1"/>
                <a:gd name="f2320" fmla="*/ 1609820 f1901 1"/>
                <a:gd name="f2321" fmla="*/ 1141667 f1900 1"/>
                <a:gd name="f2322" fmla="*/ 1648873 f1901 1"/>
                <a:gd name="f2323" fmla="*/ 1149096 f1900 1"/>
                <a:gd name="f2324" fmla="*/ 1696022 f1901 1"/>
                <a:gd name="f2325" fmla="*/ 1160431 f1900 1"/>
                <a:gd name="f2326" fmla="*/ 1715739 f1901 1"/>
                <a:gd name="f2327" fmla="*/ 1168051 f1900 1"/>
                <a:gd name="f2328" fmla="*/ 1768602 f1901 1"/>
                <a:gd name="f2329" fmla="*/ 1182529 f1900 1"/>
                <a:gd name="f2330" fmla="*/ 1806321 f1901 1"/>
                <a:gd name="f2331" fmla="*/ 1194721 f1900 1"/>
                <a:gd name="f2332" fmla="*/ 1860709 f1901 1"/>
                <a:gd name="f2333" fmla="*/ 1201865 f1900 1"/>
                <a:gd name="f2334" fmla="*/ 1887093 f1901 1"/>
                <a:gd name="f2335" fmla="*/ 1202150 f1900 1"/>
                <a:gd name="f2336" fmla="*/ 1935575 f1901 1"/>
                <a:gd name="f2337" fmla="*/ 1238726 f1900 1"/>
                <a:gd name="f2338" fmla="*/ 1974247 f1901 1"/>
                <a:gd name="f2339" fmla="*/ 1262920 f1900 1"/>
                <a:gd name="f2340" fmla="*/ 2014919 f1901 1"/>
                <a:gd name="f2341" fmla="*/ 1251204 f1900 1"/>
                <a:gd name="f2342" fmla="*/ 2025968 f1901 1"/>
                <a:gd name="f2343" fmla="*/ 1240155 f1900 1"/>
                <a:gd name="f2344" fmla="*/ 2092643 f1901 1"/>
                <a:gd name="f2345" fmla="*/ 1229678 f1900 1"/>
                <a:gd name="f2346" fmla="*/ 2187893 f1901 1"/>
                <a:gd name="f2347" fmla="*/ 1229297 f1900 1"/>
                <a:gd name="f2348" fmla="*/ 2346294 f1901 1"/>
                <a:gd name="f2349" fmla="*/ 1205484 f1900 1"/>
                <a:gd name="f2350" fmla="*/ 2373916 f1901 1"/>
                <a:gd name="f2351" fmla="*/ 1194435 f1900 1"/>
                <a:gd name="f2352" fmla="*/ 2404967 f1901 1"/>
                <a:gd name="f2353" fmla="*/ 1191673 f1900 1"/>
                <a:gd name="f2354" fmla="*/ 2416874 f1901 1"/>
                <a:gd name="f2355" fmla="*/ 1198436 f1900 1"/>
                <a:gd name="f2356" fmla="*/ 2468975 f1901 1"/>
                <a:gd name="f2357" fmla="*/ 1208532 f1900 1"/>
                <a:gd name="f2358" fmla="*/ 2478882 f1901 1"/>
                <a:gd name="f2359" fmla="*/ 1208723 f1900 1"/>
                <a:gd name="f2360" fmla="*/ 2512791 f1901 1"/>
                <a:gd name="f2361" fmla="*/ 1204436 f1900 1"/>
                <a:gd name="f2362" fmla="*/ 1201960 f1900 1"/>
                <a:gd name="f2363" fmla="*/ 2623471 f1901 1"/>
                <a:gd name="f2364" fmla="*/ 1210056 f1900 1"/>
                <a:gd name="f2365" fmla="*/ 2684241 f1901 1"/>
                <a:gd name="f2366" fmla="*/ 1208151 f1900 1"/>
                <a:gd name="f2367" fmla="*/ 2712244 f1901 1"/>
                <a:gd name="f2368" fmla="*/ 2728055 f1901 1"/>
                <a:gd name="f2369" fmla="*/ 1212914 f1900 1"/>
                <a:gd name="f2370" fmla="*/ 2763869 f1901 1"/>
                <a:gd name="f2371" fmla="*/ 1232821 f1900 1"/>
                <a:gd name="f2372" fmla="*/ 2783491 f1901 1"/>
                <a:gd name="f2373" fmla="*/ 1237298 f1900 1"/>
                <a:gd name="f2374" fmla="*/ 2842546 f1901 1"/>
                <a:gd name="f2375" fmla="*/ 1236917 f1900 1"/>
                <a:gd name="f2376" fmla="*/ 2931128 f1901 1"/>
                <a:gd name="f2377" fmla="*/ 1206913 f1900 1"/>
                <a:gd name="f2378" fmla="*/ 2940368 f1901 1"/>
                <a:gd name="f2379" fmla="*/ 1202912 f1900 1"/>
                <a:gd name="f2380" fmla="*/ 2985421 f1901 1"/>
                <a:gd name="f2381" fmla="*/ 1197959 f1900 1"/>
                <a:gd name="f2382" fmla="*/ 3015996 f1901 1"/>
                <a:gd name="f2383" fmla="*/ 1204722 f1900 1"/>
                <a:gd name="f2384" fmla="*/ 3057621 f1901 1"/>
                <a:gd name="f2385" fmla="*/ 1218724 f1900 1"/>
                <a:gd name="f2386" fmla="*/ 3095054 f1901 1"/>
                <a:gd name="f2387" fmla="*/ 1230440 f1900 1"/>
                <a:gd name="f2388" fmla="*/ 3122295 f1901 1"/>
                <a:gd name="f2389" fmla="*/ 1243679 f1900 1"/>
                <a:gd name="f2390" fmla="*/ 3184589 f1901 1"/>
                <a:gd name="f2391" fmla="*/ 1253395 f1900 1"/>
                <a:gd name="f2392" fmla="*/ 3191066 f1901 1"/>
                <a:gd name="f2393" fmla="*/ 1255014 f1900 1"/>
                <a:gd name="f2394" fmla="*/ 3237929 f1901 1"/>
                <a:gd name="f2395" fmla="*/ 1243203 f1900 1"/>
                <a:gd name="f2396" fmla="*/ 3294221 f1901 1"/>
                <a:gd name="f2397" fmla="*/ 1231202 f1900 1"/>
                <a:gd name="f2398" fmla="*/ 3314319 f1901 1"/>
                <a:gd name="f2399" fmla="*/ 1235297 f1900 1"/>
                <a:gd name="f2400" fmla="*/ 3341846 f1901 1"/>
                <a:gd name="f2401" fmla="*/ 1241108 f1900 1"/>
                <a:gd name="f2402" fmla="*/ 3367373 f1901 1"/>
                <a:gd name="f2403" fmla="*/ 1238060 f1900 1"/>
                <a:gd name="f2404" fmla="*/ 3382899 f1901 1"/>
                <a:gd name="f2405" fmla="*/ 1237774 f1900 1"/>
                <a:gd name="f2406" fmla="*/ 3453765 f1901 1"/>
                <a:gd name="f2407" fmla="*/ 1273397 f1900 1"/>
                <a:gd name="f2408" fmla="*/ 3471767 f1901 1"/>
                <a:gd name="f2409" fmla="*/ 1276350 f1900 1"/>
                <a:gd name="f2410" fmla="*/ 3481959 f1901 1"/>
                <a:gd name="f2411" fmla="*/ 1280732 f1900 1"/>
                <a:gd name="f2412" fmla="*/ 3543396 f1901 1"/>
                <a:gd name="f2413" fmla="*/ 1324928 f1900 1"/>
                <a:gd name="f2414" fmla="*/ 3569494 f1901 1"/>
                <a:gd name="f2415" fmla="*/ 1333881 f1900 1"/>
                <a:gd name="f2416" fmla="*/ 3598164 f1901 1"/>
                <a:gd name="f2417" fmla="*/ 1332071 f1900 1"/>
                <a:gd name="f2418" fmla="*/ 3614738 f1901 1"/>
                <a:gd name="f2419" fmla="*/ 1328833 f1900 1"/>
                <a:gd name="f2420" fmla="*/ 3655886 f1901 1"/>
                <a:gd name="f2421" fmla="*/ 1300734 f1900 1"/>
                <a:gd name="f2422" fmla="*/ 3679317 f1901 1"/>
                <a:gd name="f2423" fmla="*/ 1301687 f1900 1"/>
                <a:gd name="f2424" fmla="*/ 3715893 f1901 1"/>
                <a:gd name="f2425" fmla="*/ 1321022 f1900 1"/>
                <a:gd name="f2426" fmla="*/ 3782282 f1901 1"/>
                <a:gd name="f2427" fmla="*/ 1329690 f1900 1"/>
                <a:gd name="f2428" fmla="*/ 3816001 f1901 1"/>
                <a:gd name="f2429" fmla="*/ 1302639 f1900 1"/>
                <a:gd name="f2430" fmla="*/ 3833431 f1901 1"/>
                <a:gd name="f2431" fmla="*/ 1276636 f1900 1"/>
                <a:gd name="f2432" fmla="*/ 3883819 f1901 1"/>
                <a:gd name="f2433" fmla="*/ 1246442 f1900 1"/>
                <a:gd name="f2434" fmla="*/ 3895821 f1901 1"/>
                <a:gd name="f2435" fmla="*/ 3932778 f1901 1"/>
                <a:gd name="f2436" fmla="*/ 1262444 f1900 1"/>
                <a:gd name="f2437" fmla="*/ 3972782 f1901 1"/>
                <a:gd name="f2438" fmla="*/ 1262063 f1900 1"/>
                <a:gd name="f2439" fmla="*/ 4042505 f1901 1"/>
                <a:gd name="f2440" fmla="*/ 1267111 f1900 1"/>
                <a:gd name="f2441" fmla="*/ 4088892 f1901 1"/>
                <a:gd name="f2442" fmla="*/ 1238250 f1900 1"/>
                <a:gd name="f2443" fmla="*/ 4106609 f1901 1"/>
                <a:gd name="f2444" fmla="*/ 1226344 f1900 1"/>
                <a:gd name="f2445" fmla="*/ 4123182 f1901 1"/>
                <a:gd name="f2446" fmla="*/ 4142328 f1901 1"/>
                <a:gd name="f2447" fmla="*/ 1214438 f1900 1"/>
                <a:gd name="f2448" fmla="*/ 4188524 f1901 1"/>
                <a:gd name="f2449" fmla="*/ 1198245 f1900 1"/>
                <a:gd name="f2450" fmla="*/ 4213860 f1901 1"/>
                <a:gd name="f2451" fmla="*/ 1182338 f1900 1"/>
                <a:gd name="f2452" fmla="*/ 4270820 f1901 1"/>
                <a:gd name="f2453" fmla="*/ 1167003 f1900 1"/>
                <a:gd name="f2454" fmla="*/ 4309587 f1901 1"/>
                <a:gd name="f2455" fmla="*/ 1153287 f1900 1"/>
                <a:gd name="f2456" fmla="*/ 4350449 f1901 1"/>
                <a:gd name="f2457" fmla="*/ 1129665 f1900 1"/>
                <a:gd name="f2458" fmla="*/ 4356164 f1901 1"/>
                <a:gd name="f2459" fmla="*/ 1126046 f1900 1"/>
                <a:gd name="f2460" fmla="*/ 4369880 f1901 1"/>
                <a:gd name="f2461" fmla="*/ 1110520 f1900 1"/>
                <a:gd name="f2462" fmla="*/ 4389787 f1901 1"/>
                <a:gd name="f2463" fmla="*/ 1057085 f1900 1"/>
                <a:gd name="f2464" fmla="*/ 4395502 f1901 1"/>
                <a:gd name="f2465" fmla="*/ 1046226 f1900 1"/>
                <a:gd name="f2466" fmla="*/ 4447413 f1901 1"/>
                <a:gd name="f2467" fmla="*/ 1009650 f1900 1"/>
                <a:gd name="f2468" fmla="*/ 4466654 f1901 1"/>
                <a:gd name="f2469" fmla="*/ 1013079 f1900 1"/>
                <a:gd name="f2470" fmla="*/ 4487894 f1901 1"/>
                <a:gd name="f2471" fmla="*/ 1025081 f1900 1"/>
                <a:gd name="f2472" fmla="*/ 4534472 f1901 1"/>
                <a:gd name="f2473" fmla="*/ 1028224 f1900 1"/>
                <a:gd name="f2474" fmla="*/ 4551903 f1901 1"/>
                <a:gd name="f2475" fmla="*/ 1022033 f1900 1"/>
                <a:gd name="f2476" fmla="*/ 4582382 f1901 1"/>
                <a:gd name="f2477" fmla="*/ 1005364 f1900 1"/>
                <a:gd name="f2478" fmla="*/ 4605909 f1901 1"/>
                <a:gd name="f2479" fmla="*/ 979551 f1900 1"/>
                <a:gd name="f2480" fmla="*/ 4640104 f1901 1"/>
                <a:gd name="f2481" fmla="*/ 936879 f1900 1"/>
                <a:gd name="f2482" fmla="*/ 4705731 f1901 1"/>
                <a:gd name="f2483" fmla="*/ 920591 f1900 1"/>
                <a:gd name="f2484" fmla="*/ 4730973 f1901 1"/>
                <a:gd name="f2485" fmla="*/ 915162 f1900 1"/>
                <a:gd name="f2486" fmla="*/ 4822794 f1901 1"/>
                <a:gd name="f2487" fmla="*/ 892397 f1900 1"/>
                <a:gd name="f2488" fmla="*/ 4830794 f1901 1"/>
                <a:gd name="f2489" fmla="*/ 891635 f1900 1"/>
                <a:gd name="f2490" fmla="*/ 4894421 f1901 1"/>
                <a:gd name="f2491" fmla="*/ 865442 f1900 1"/>
                <a:gd name="f2492" fmla="*/ 4909756 f1901 1"/>
                <a:gd name="f2493" fmla="*/ 858964 f1900 1"/>
                <a:gd name="f2494" fmla="*/ 4928521 f1901 1"/>
                <a:gd name="f2495" fmla="*/ 842391 f1900 1"/>
                <a:gd name="f2496" fmla="*/ 4945857 f1901 1"/>
                <a:gd name="f2497" fmla="*/ 795623 f1900 1"/>
                <a:gd name="f2498" fmla="*/ 4966145 f1901 1"/>
                <a:gd name="f2499" fmla="*/ 774287 f1900 1"/>
                <a:gd name="f2500" fmla="*/ 4980909 f1901 1"/>
                <a:gd name="f2501" fmla="*/ 761333 f1900 1"/>
                <a:gd name="f2502" fmla="*/ 4993862 f1901 1"/>
                <a:gd name="f2503" fmla="*/ 741712 f1900 1"/>
                <a:gd name="f2504" fmla="*/ 5006816 f1901 1"/>
                <a:gd name="f2505" fmla="*/ 694754 f1900 1"/>
                <a:gd name="f2506" fmla="*/ 5026724 f1901 1"/>
                <a:gd name="f2507" fmla="*/ 653129 f1900 1"/>
                <a:gd name="f2508" fmla="*/ 5062538 f1901 1"/>
                <a:gd name="f2509" fmla="*/ 630079 f1900 1"/>
                <a:gd name="f2510" fmla="*/ 5084731 f1901 1"/>
                <a:gd name="f2511" fmla="*/ 617982 f1900 1"/>
                <a:gd name="f2512" fmla="*/ 5172647 f1901 1"/>
                <a:gd name="f2513" fmla="*/ 630174 f1900 1"/>
                <a:gd name="f2514" fmla="*/ 5232654 f1901 1"/>
                <a:gd name="f2515" fmla="*/ 642080 f1900 1"/>
                <a:gd name="f2516" fmla="*/ 5252371 f1901 1"/>
                <a:gd name="f2517" fmla="*/ 637508 f1900 1"/>
                <a:gd name="f2518" fmla="*/ 5308092 f1901 1"/>
                <a:gd name="f2519" fmla="*/ 598646 f1900 1"/>
                <a:gd name="f2520" fmla="*/ 5363147 f1901 1"/>
                <a:gd name="f2521" fmla="*/ 581311 f1900 1"/>
                <a:gd name="f2522" fmla="*/ 5404580 f1901 1"/>
                <a:gd name="f2523" fmla="*/ 576358 f1900 1"/>
                <a:gd name="f2524" fmla="*/ 5440203 f1901 1"/>
                <a:gd name="f2525" fmla="*/ 572548 f1900 1"/>
                <a:gd name="f2526" fmla="*/ 5482971 f1901 1"/>
                <a:gd name="f2527" fmla="*/ 561880 f1900 1"/>
                <a:gd name="f2528" fmla="*/ 5507165 f1901 1"/>
                <a:gd name="f2529" fmla="*/ 550259 f1900 1"/>
                <a:gd name="f2530" fmla="*/ 5545645 f1901 1"/>
                <a:gd name="f2531" fmla="*/ 533591 f1900 1"/>
                <a:gd name="f2532" fmla="*/ 5585079 f1901 1"/>
                <a:gd name="f2533" fmla="*/ 511969 f1900 1"/>
                <a:gd name="f2534" fmla="*/ 5615368 f1901 1"/>
                <a:gd name="f2535" fmla="*/ 481679 f1900 1"/>
                <a:gd name="f2536" fmla="*/ 5631656 f1901 1"/>
                <a:gd name="f2537" fmla="*/ 456152 f1900 1"/>
                <a:gd name="f2538" fmla="*/ 5679377 f1901 1"/>
                <a:gd name="f2539" fmla="*/ 419576 f1900 1"/>
                <a:gd name="f2540" fmla="*/ 5722525 f1901 1"/>
                <a:gd name="f2541" fmla="*/ 350615 f1900 1"/>
                <a:gd name="f2542" fmla="*/ 5749576 f1901 1"/>
                <a:gd name="f2543" fmla="*/ 321945 f1900 1"/>
                <a:gd name="f2544" fmla="*/ 5764911 f1901 1"/>
                <a:gd name="f2545" fmla="*/ 313849 f1900 1"/>
                <a:gd name="f2546" fmla="*/ 5791009 f1901 1"/>
                <a:gd name="f2547" fmla="*/ 293942 f1900 1"/>
                <a:gd name="f2548" fmla="*/ 5806440 f1901 1"/>
                <a:gd name="f2549" fmla="*/ 279178 f1900 1"/>
                <a:gd name="f2550" fmla="*/ 5848636 f1901 1"/>
                <a:gd name="f2551" fmla="*/ 224885 f1900 1"/>
                <a:gd name="f2552" fmla="*/ 5861590 f1901 1"/>
                <a:gd name="f2553" fmla="*/ 208788 f1900 1"/>
                <a:gd name="f2554" fmla="*/ 5888355 f1901 1"/>
                <a:gd name="f2555" fmla="*/ 181166 f1900 1"/>
                <a:gd name="f2556" fmla="*/ 5900071 f1901 1"/>
                <a:gd name="f2557" fmla="*/ 172784 f1900 1"/>
                <a:gd name="f2558" fmla="*/ 5920740 f1901 1"/>
                <a:gd name="f2559" fmla="*/ 150305 f1900 1"/>
                <a:gd name="f2560" fmla="*/ 5969985 f1901 1"/>
                <a:gd name="f2561" fmla="*/ 91345 f1900 1"/>
                <a:gd name="f2562" fmla="*/ 5991130 f1901 1"/>
                <a:gd name="f2563" fmla="*/ 58293 f1900 1"/>
                <a:gd name="f2564" fmla="*/ 6033325 f1901 1"/>
                <a:gd name="f2565" fmla="*/ 33909 f1900 1"/>
                <a:gd name="f2566" fmla="*/ 6054376 f1901 1"/>
                <a:gd name="f2567" fmla="*/ 20955 f1900 1"/>
                <a:gd name="f2568" fmla="*/ f1902 1 f2"/>
                <a:gd name="f2569" fmla="*/ f1905 1 6095524"/>
                <a:gd name="f2570" fmla="*/ f1906 1 1424940"/>
                <a:gd name="f2571" fmla="*/ f1907 1 1424940"/>
                <a:gd name="f2572" fmla="*/ f1908 1 1424940"/>
                <a:gd name="f2573" fmla="*/ f1909 1 6095524"/>
                <a:gd name="f2574" fmla="*/ f1910 1 1424940"/>
                <a:gd name="f2575" fmla="*/ f1911 1 6095524"/>
                <a:gd name="f2576" fmla="*/ f1912 1 1424940"/>
                <a:gd name="f2577" fmla="*/ f1913 1 6095524"/>
                <a:gd name="f2578" fmla="*/ f1914 1 1424940"/>
                <a:gd name="f2579" fmla="*/ f1915 1 6095524"/>
                <a:gd name="f2580" fmla="*/ f1916 1 1424940"/>
                <a:gd name="f2581" fmla="*/ f1917 1 6095524"/>
                <a:gd name="f2582" fmla="*/ f1918 1 1424940"/>
                <a:gd name="f2583" fmla="*/ f1919 1 6095524"/>
                <a:gd name="f2584" fmla="*/ f1920 1 1424940"/>
                <a:gd name="f2585" fmla="*/ f1921 1 6095524"/>
                <a:gd name="f2586" fmla="*/ f1922 1 1424940"/>
                <a:gd name="f2587" fmla="*/ f1923 1 6095524"/>
                <a:gd name="f2588" fmla="*/ f1924 1 1424940"/>
                <a:gd name="f2589" fmla="*/ f1925 1 6095524"/>
                <a:gd name="f2590" fmla="*/ f1926 1 1424940"/>
                <a:gd name="f2591" fmla="*/ f1927 1 6095524"/>
                <a:gd name="f2592" fmla="*/ f1928 1 1424940"/>
                <a:gd name="f2593" fmla="*/ f1929 1 6095524"/>
                <a:gd name="f2594" fmla="*/ f1930 1 1424940"/>
                <a:gd name="f2595" fmla="*/ f1931 1 6095524"/>
                <a:gd name="f2596" fmla="*/ f1932 1 1424940"/>
                <a:gd name="f2597" fmla="*/ f1933 1 6095524"/>
                <a:gd name="f2598" fmla="*/ f1934 1 1424940"/>
                <a:gd name="f2599" fmla="*/ f1935 1 6095524"/>
                <a:gd name="f2600" fmla="*/ f1936 1 1424940"/>
                <a:gd name="f2601" fmla="*/ f1937 1 6095524"/>
                <a:gd name="f2602" fmla="*/ f1938 1 1424940"/>
                <a:gd name="f2603" fmla="*/ f1939 1 6095524"/>
                <a:gd name="f2604" fmla="*/ f1940 1 1424940"/>
                <a:gd name="f2605" fmla="*/ f1941 1 6095524"/>
                <a:gd name="f2606" fmla="*/ f1942 1 1424940"/>
                <a:gd name="f2607" fmla="*/ f1943 1 6095524"/>
                <a:gd name="f2608" fmla="*/ f1944 1 1424940"/>
                <a:gd name="f2609" fmla="*/ f1945 1 6095524"/>
                <a:gd name="f2610" fmla="*/ f1946 1 1424940"/>
                <a:gd name="f2611" fmla="*/ f1947 1 6095524"/>
                <a:gd name="f2612" fmla="*/ f1948 1 1424940"/>
                <a:gd name="f2613" fmla="*/ f1949 1 6095524"/>
                <a:gd name="f2614" fmla="*/ f1950 1 1424940"/>
                <a:gd name="f2615" fmla="*/ f1951 1 6095524"/>
                <a:gd name="f2616" fmla="*/ f1952 1 1424940"/>
                <a:gd name="f2617" fmla="*/ f1953 1 6095524"/>
                <a:gd name="f2618" fmla="*/ f1954 1 1424940"/>
                <a:gd name="f2619" fmla="*/ f1955 1 6095524"/>
                <a:gd name="f2620" fmla="*/ f1956 1 1424940"/>
                <a:gd name="f2621" fmla="*/ f1957 1 6095524"/>
                <a:gd name="f2622" fmla="*/ f1958 1 1424940"/>
                <a:gd name="f2623" fmla="*/ f1959 1 6095524"/>
                <a:gd name="f2624" fmla="*/ f1960 1 1424940"/>
                <a:gd name="f2625" fmla="*/ f1961 1 6095524"/>
                <a:gd name="f2626" fmla="*/ f1962 1 1424940"/>
                <a:gd name="f2627" fmla="*/ f1963 1 6095524"/>
                <a:gd name="f2628" fmla="*/ f1964 1 1424940"/>
                <a:gd name="f2629" fmla="*/ f1965 1 6095524"/>
                <a:gd name="f2630" fmla="*/ f1966 1 1424940"/>
                <a:gd name="f2631" fmla="*/ f1967 1 6095524"/>
                <a:gd name="f2632" fmla="*/ f1968 1 1424940"/>
                <a:gd name="f2633" fmla="*/ f1969 1 6095524"/>
                <a:gd name="f2634" fmla="*/ f1970 1 1424940"/>
                <a:gd name="f2635" fmla="*/ f1971 1 6095524"/>
                <a:gd name="f2636" fmla="*/ f1972 1 1424940"/>
                <a:gd name="f2637" fmla="*/ f1973 1 6095524"/>
                <a:gd name="f2638" fmla="*/ f1974 1 1424940"/>
                <a:gd name="f2639" fmla="*/ f1975 1 6095524"/>
                <a:gd name="f2640" fmla="*/ f1976 1 1424940"/>
                <a:gd name="f2641" fmla="*/ f1977 1 6095524"/>
                <a:gd name="f2642" fmla="*/ f1978 1 1424940"/>
                <a:gd name="f2643" fmla="*/ f1979 1 6095524"/>
                <a:gd name="f2644" fmla="*/ f1980 1 1424940"/>
                <a:gd name="f2645" fmla="*/ f1981 1 6095524"/>
                <a:gd name="f2646" fmla="*/ f1982 1 1424940"/>
                <a:gd name="f2647" fmla="*/ f1983 1 6095524"/>
                <a:gd name="f2648" fmla="*/ f1984 1 1424940"/>
                <a:gd name="f2649" fmla="*/ f1985 1 6095524"/>
                <a:gd name="f2650" fmla="*/ f1986 1 1424940"/>
                <a:gd name="f2651" fmla="*/ f1987 1 6095524"/>
                <a:gd name="f2652" fmla="*/ f1988 1 1424940"/>
                <a:gd name="f2653" fmla="*/ f1989 1 6095524"/>
                <a:gd name="f2654" fmla="*/ f1990 1 1424940"/>
                <a:gd name="f2655" fmla="*/ f1991 1 6095524"/>
                <a:gd name="f2656" fmla="*/ f1992 1 1424940"/>
                <a:gd name="f2657" fmla="*/ f1993 1 6095524"/>
                <a:gd name="f2658" fmla="*/ f1994 1 1424940"/>
                <a:gd name="f2659" fmla="*/ f1995 1 6095524"/>
                <a:gd name="f2660" fmla="*/ f1996 1 1424940"/>
                <a:gd name="f2661" fmla="*/ f1997 1 6095524"/>
                <a:gd name="f2662" fmla="*/ f1998 1 1424940"/>
                <a:gd name="f2663" fmla="*/ f1999 1 6095524"/>
                <a:gd name="f2664" fmla="*/ f2000 1 1424940"/>
                <a:gd name="f2665" fmla="*/ f2001 1 6095524"/>
                <a:gd name="f2666" fmla="*/ f2002 1 1424940"/>
                <a:gd name="f2667" fmla="*/ f2003 1 6095524"/>
                <a:gd name="f2668" fmla="*/ f2004 1 1424940"/>
                <a:gd name="f2669" fmla="*/ f2005 1 6095524"/>
                <a:gd name="f2670" fmla="*/ f2006 1 1424940"/>
                <a:gd name="f2671" fmla="*/ f2007 1 6095524"/>
                <a:gd name="f2672" fmla="*/ f2008 1 1424940"/>
                <a:gd name="f2673" fmla="*/ f2009 1 6095524"/>
                <a:gd name="f2674" fmla="*/ f2010 1 1424940"/>
                <a:gd name="f2675" fmla="*/ f2011 1 6095524"/>
                <a:gd name="f2676" fmla="*/ f2012 1 1424940"/>
                <a:gd name="f2677" fmla="*/ f2013 1 6095524"/>
                <a:gd name="f2678" fmla="*/ f2014 1 1424940"/>
                <a:gd name="f2679" fmla="*/ f2015 1 6095524"/>
                <a:gd name="f2680" fmla="*/ f2016 1 1424940"/>
                <a:gd name="f2681" fmla="*/ f2017 1 6095524"/>
                <a:gd name="f2682" fmla="*/ f2018 1 1424940"/>
                <a:gd name="f2683" fmla="*/ f2019 1 6095524"/>
                <a:gd name="f2684" fmla="*/ f2020 1 1424940"/>
                <a:gd name="f2685" fmla="*/ f2021 1 6095524"/>
                <a:gd name="f2686" fmla="*/ f2022 1 1424940"/>
                <a:gd name="f2687" fmla="*/ f2023 1 6095524"/>
                <a:gd name="f2688" fmla="*/ f2024 1 1424940"/>
                <a:gd name="f2689" fmla="*/ f2025 1 6095524"/>
                <a:gd name="f2690" fmla="*/ f2026 1 1424940"/>
                <a:gd name="f2691" fmla="*/ f2027 1 6095524"/>
                <a:gd name="f2692" fmla="*/ f2028 1 1424940"/>
                <a:gd name="f2693" fmla="*/ f2029 1 6095524"/>
                <a:gd name="f2694" fmla="*/ f2030 1 1424940"/>
                <a:gd name="f2695" fmla="*/ f2031 1 6095524"/>
                <a:gd name="f2696" fmla="*/ f2032 1 1424940"/>
                <a:gd name="f2697" fmla="*/ f2033 1 6095524"/>
                <a:gd name="f2698" fmla="*/ f2034 1 1424940"/>
                <a:gd name="f2699" fmla="*/ f2035 1 6095524"/>
                <a:gd name="f2700" fmla="*/ f2036 1 1424940"/>
                <a:gd name="f2701" fmla="*/ f2037 1 6095524"/>
                <a:gd name="f2702" fmla="*/ f2038 1 1424940"/>
                <a:gd name="f2703" fmla="*/ f2039 1 6095524"/>
                <a:gd name="f2704" fmla="*/ f2040 1 1424940"/>
                <a:gd name="f2705" fmla="*/ f2041 1 6095524"/>
                <a:gd name="f2706" fmla="*/ f2042 1 1424940"/>
                <a:gd name="f2707" fmla="*/ f2043 1 6095524"/>
                <a:gd name="f2708" fmla="*/ f2044 1 1424940"/>
                <a:gd name="f2709" fmla="*/ f2045 1 6095524"/>
                <a:gd name="f2710" fmla="*/ f2046 1 1424940"/>
                <a:gd name="f2711" fmla="*/ f2047 1 6095524"/>
                <a:gd name="f2712" fmla="*/ f2048 1 1424940"/>
                <a:gd name="f2713" fmla="*/ f2049 1 6095524"/>
                <a:gd name="f2714" fmla="*/ f2050 1 1424940"/>
                <a:gd name="f2715" fmla="*/ f2051 1 6095524"/>
                <a:gd name="f2716" fmla="*/ f2052 1 1424940"/>
                <a:gd name="f2717" fmla="*/ f2053 1 6095524"/>
                <a:gd name="f2718" fmla="*/ f2054 1 1424940"/>
                <a:gd name="f2719" fmla="*/ f2055 1 6095524"/>
                <a:gd name="f2720" fmla="*/ f2056 1 1424940"/>
                <a:gd name="f2721" fmla="*/ f2057 1 6095524"/>
                <a:gd name="f2722" fmla="*/ f2058 1 1424940"/>
                <a:gd name="f2723" fmla="*/ f2059 1 6095524"/>
                <a:gd name="f2724" fmla="*/ f2060 1 1424940"/>
                <a:gd name="f2725" fmla="*/ f2061 1 6095524"/>
                <a:gd name="f2726" fmla="*/ f2062 1 1424940"/>
                <a:gd name="f2727" fmla="*/ f2063 1 6095524"/>
                <a:gd name="f2728" fmla="*/ f2064 1 1424940"/>
                <a:gd name="f2729" fmla="*/ f2065 1 6095524"/>
                <a:gd name="f2730" fmla="*/ f2066 1 1424940"/>
                <a:gd name="f2731" fmla="*/ f2067 1 6095524"/>
                <a:gd name="f2732" fmla="*/ f2068 1 1424940"/>
                <a:gd name="f2733" fmla="*/ f2069 1 6095524"/>
                <a:gd name="f2734" fmla="*/ f2070 1 1424940"/>
                <a:gd name="f2735" fmla="*/ f2071 1 6095524"/>
                <a:gd name="f2736" fmla="*/ f2072 1 1424940"/>
                <a:gd name="f2737" fmla="*/ f2073 1 6095524"/>
                <a:gd name="f2738" fmla="*/ f2074 1 1424940"/>
                <a:gd name="f2739" fmla="*/ f2075 1 6095524"/>
                <a:gd name="f2740" fmla="*/ f2076 1 1424940"/>
                <a:gd name="f2741" fmla="*/ f2077 1 6095524"/>
                <a:gd name="f2742" fmla="*/ f2078 1 6095524"/>
                <a:gd name="f2743" fmla="*/ f2079 1 1424940"/>
                <a:gd name="f2744" fmla="*/ f2080 1 6095524"/>
                <a:gd name="f2745" fmla="*/ f2081 1 6095524"/>
                <a:gd name="f2746" fmla="*/ f2082 1 1424940"/>
                <a:gd name="f2747" fmla="*/ f2083 1 6095524"/>
                <a:gd name="f2748" fmla="*/ f2084 1 1424940"/>
                <a:gd name="f2749" fmla="*/ f2085 1 6095524"/>
                <a:gd name="f2750" fmla="*/ f2086 1 1424940"/>
                <a:gd name="f2751" fmla="*/ f2087 1 6095524"/>
                <a:gd name="f2752" fmla="*/ f2088 1 1424940"/>
                <a:gd name="f2753" fmla="*/ f2089 1 6095524"/>
                <a:gd name="f2754" fmla="*/ f2090 1 1424940"/>
                <a:gd name="f2755" fmla="*/ f2091 1 6095524"/>
                <a:gd name="f2756" fmla="*/ f2092 1 1424940"/>
                <a:gd name="f2757" fmla="*/ f2093 1 6095524"/>
                <a:gd name="f2758" fmla="*/ f2094 1 1424940"/>
                <a:gd name="f2759" fmla="*/ f2095 1 6095524"/>
                <a:gd name="f2760" fmla="*/ f2096 1 1424940"/>
                <a:gd name="f2761" fmla="*/ f2097 1 6095524"/>
                <a:gd name="f2762" fmla="*/ f2098 1 1424940"/>
                <a:gd name="f2763" fmla="*/ f2099 1 6095524"/>
                <a:gd name="f2764" fmla="*/ f2100 1 1424940"/>
                <a:gd name="f2765" fmla="*/ f2101 1 6095524"/>
                <a:gd name="f2766" fmla="*/ f2102 1 1424940"/>
                <a:gd name="f2767" fmla="*/ f2103 1 6095524"/>
                <a:gd name="f2768" fmla="*/ f2104 1 1424940"/>
                <a:gd name="f2769" fmla="*/ f2105 1 6095524"/>
                <a:gd name="f2770" fmla="*/ f2106 1 1424940"/>
                <a:gd name="f2771" fmla="*/ f2107 1 6095524"/>
                <a:gd name="f2772" fmla="*/ f2108 1 1424940"/>
                <a:gd name="f2773" fmla="*/ f2109 1 6095524"/>
                <a:gd name="f2774" fmla="*/ f2110 1 1424940"/>
                <a:gd name="f2775" fmla="*/ f2111 1 6095524"/>
                <a:gd name="f2776" fmla="*/ f2112 1 1424940"/>
                <a:gd name="f2777" fmla="*/ f2113 1 6095524"/>
                <a:gd name="f2778" fmla="*/ f2114 1 1424940"/>
                <a:gd name="f2779" fmla="*/ f2115 1 6095524"/>
                <a:gd name="f2780" fmla="*/ f2116 1 1424940"/>
                <a:gd name="f2781" fmla="*/ f2117 1 6095524"/>
                <a:gd name="f2782" fmla="*/ f2118 1 1424940"/>
                <a:gd name="f2783" fmla="*/ f2119 1 6095524"/>
                <a:gd name="f2784" fmla="*/ f2120 1 1424940"/>
                <a:gd name="f2785" fmla="*/ f2121 1 6095524"/>
                <a:gd name="f2786" fmla="*/ f2122 1 1424940"/>
                <a:gd name="f2787" fmla="*/ f2123 1 6095524"/>
                <a:gd name="f2788" fmla="*/ f2124 1 1424940"/>
                <a:gd name="f2789" fmla="*/ f2125 1 6095524"/>
                <a:gd name="f2790" fmla="*/ f2126 1 1424940"/>
                <a:gd name="f2791" fmla="*/ f2127 1 6095524"/>
                <a:gd name="f2792" fmla="*/ f2128 1 1424940"/>
                <a:gd name="f2793" fmla="*/ f2129 1 6095524"/>
                <a:gd name="f2794" fmla="*/ f2130 1 1424940"/>
                <a:gd name="f2795" fmla="*/ f2131 1 6095524"/>
                <a:gd name="f2796" fmla="*/ f2132 1 1424940"/>
                <a:gd name="f2797" fmla="*/ f2133 1 6095524"/>
                <a:gd name="f2798" fmla="*/ f2134 1 1424940"/>
                <a:gd name="f2799" fmla="*/ f2135 1 6095524"/>
                <a:gd name="f2800" fmla="*/ f2136 1 1424940"/>
                <a:gd name="f2801" fmla="*/ f2137 1 6095524"/>
                <a:gd name="f2802" fmla="*/ f2138 1 1424940"/>
                <a:gd name="f2803" fmla="*/ f2139 1 6095524"/>
                <a:gd name="f2804" fmla="*/ f2140 1 1424940"/>
                <a:gd name="f2805" fmla="*/ f2141 1 6095524"/>
                <a:gd name="f2806" fmla="*/ f2142 1 1424940"/>
                <a:gd name="f2807" fmla="*/ f2143 1 6095524"/>
                <a:gd name="f2808" fmla="*/ f2144 1 1424940"/>
                <a:gd name="f2809" fmla="*/ f2145 1 6095524"/>
                <a:gd name="f2810" fmla="*/ f2146 1 1424940"/>
                <a:gd name="f2811" fmla="*/ f2147 1 6095524"/>
                <a:gd name="f2812" fmla="*/ f2148 1 1424940"/>
                <a:gd name="f2813" fmla="*/ f2149 1 6095524"/>
                <a:gd name="f2814" fmla="*/ f2150 1 1424940"/>
                <a:gd name="f2815" fmla="*/ f2151 1 6095524"/>
                <a:gd name="f2816" fmla="*/ f2152 1 1424940"/>
                <a:gd name="f2817" fmla="*/ f2153 1 6095524"/>
                <a:gd name="f2818" fmla="*/ f2154 1 1424940"/>
                <a:gd name="f2819" fmla="*/ f2155 1 6095524"/>
                <a:gd name="f2820" fmla="*/ f2156 1 1424940"/>
                <a:gd name="f2821" fmla="*/ f2157 1 6095524"/>
                <a:gd name="f2822" fmla="*/ f2158 1 1424940"/>
                <a:gd name="f2823" fmla="*/ f2159 1 6095524"/>
                <a:gd name="f2824" fmla="*/ f2160 1 1424940"/>
                <a:gd name="f2825" fmla="*/ f2161 1 6095524"/>
                <a:gd name="f2826" fmla="*/ f2162 1 1424940"/>
                <a:gd name="f2827" fmla="*/ f2163 1 6095524"/>
                <a:gd name="f2828" fmla="*/ f2164 1 1424940"/>
                <a:gd name="f2829" fmla="*/ f2165 1 6095524"/>
                <a:gd name="f2830" fmla="*/ f2166 1 1424940"/>
                <a:gd name="f2831" fmla="*/ f2167 1 6095524"/>
                <a:gd name="f2832" fmla="*/ f2168 1 1424940"/>
                <a:gd name="f2833" fmla="*/ f2169 1 6095524"/>
                <a:gd name="f2834" fmla="*/ f2170 1 1424940"/>
                <a:gd name="f2835" fmla="*/ f2171 1 6095524"/>
                <a:gd name="f2836" fmla="*/ f2172 1 1424940"/>
                <a:gd name="f2837" fmla="*/ f2173 1 6095524"/>
                <a:gd name="f2838" fmla="*/ f2174 1 1424940"/>
                <a:gd name="f2839" fmla="*/ f2175 1 6095524"/>
                <a:gd name="f2840" fmla="*/ f2176 1 1424940"/>
                <a:gd name="f2841" fmla="*/ f2177 1 6095524"/>
                <a:gd name="f2842" fmla="*/ f2178 1 1424940"/>
                <a:gd name="f2843" fmla="*/ f2179 1 6095524"/>
                <a:gd name="f2844" fmla="*/ f2180 1 1424940"/>
                <a:gd name="f2845" fmla="*/ f2181 1 6095524"/>
                <a:gd name="f2846" fmla="*/ f2182 1 1424940"/>
                <a:gd name="f2847" fmla="*/ f2183 1 6095524"/>
                <a:gd name="f2848" fmla="*/ f2184 1 1424940"/>
                <a:gd name="f2849" fmla="*/ f2185 1 6095524"/>
                <a:gd name="f2850" fmla="*/ f2186 1 1424940"/>
                <a:gd name="f2851" fmla="*/ f2187 1 6095524"/>
                <a:gd name="f2852" fmla="*/ f2188 1 1424940"/>
                <a:gd name="f2853" fmla="*/ f2189 1 6095524"/>
                <a:gd name="f2854" fmla="*/ f2190 1 1424940"/>
                <a:gd name="f2855" fmla="*/ f2191 1 6095524"/>
                <a:gd name="f2856" fmla="*/ f2192 1 1424940"/>
                <a:gd name="f2857" fmla="*/ f2193 1 6095524"/>
                <a:gd name="f2858" fmla="*/ f2194 1 1424940"/>
                <a:gd name="f2859" fmla="*/ f2195 1 6095524"/>
                <a:gd name="f2860" fmla="*/ f2196 1 1424940"/>
                <a:gd name="f2861" fmla="*/ f2197 1 6095524"/>
                <a:gd name="f2862" fmla="*/ f2198 1 1424940"/>
                <a:gd name="f2863" fmla="*/ f2199 1 6095524"/>
                <a:gd name="f2864" fmla="*/ f2200 1 1424940"/>
                <a:gd name="f2865" fmla="*/ f2201 1 6095524"/>
                <a:gd name="f2866" fmla="*/ f2202 1 1424940"/>
                <a:gd name="f2867" fmla="*/ f2203 1 6095524"/>
                <a:gd name="f2868" fmla="*/ f2204 1 1424940"/>
                <a:gd name="f2869" fmla="*/ f2205 1 6095524"/>
                <a:gd name="f2870" fmla="*/ f2206 1 1424940"/>
                <a:gd name="f2871" fmla="*/ f2207 1 6095524"/>
                <a:gd name="f2872" fmla="*/ f2208 1 1424940"/>
                <a:gd name="f2873" fmla="*/ f2209 1 6095524"/>
                <a:gd name="f2874" fmla="*/ f2210 1 1424940"/>
                <a:gd name="f2875" fmla="*/ f2211 1 6095524"/>
                <a:gd name="f2876" fmla="*/ f2212 1 1424940"/>
                <a:gd name="f2877" fmla="*/ f2213 1 6095524"/>
                <a:gd name="f2878" fmla="*/ f2214 1 1424940"/>
                <a:gd name="f2879" fmla="*/ f2215 1 6095524"/>
                <a:gd name="f2880" fmla="*/ f2216 1 1424940"/>
                <a:gd name="f2881" fmla="*/ f2217 1 6095524"/>
                <a:gd name="f2882" fmla="*/ f2218 1 1424940"/>
                <a:gd name="f2883" fmla="*/ f2219 1 6095524"/>
                <a:gd name="f2884" fmla="*/ f2220 1 1424940"/>
                <a:gd name="f2885" fmla="*/ f2221 1 6095524"/>
                <a:gd name="f2886" fmla="*/ f2222 1 1424940"/>
                <a:gd name="f2887" fmla="*/ f2223 1 6095524"/>
                <a:gd name="f2888" fmla="*/ f2224 1 1424940"/>
                <a:gd name="f2889" fmla="*/ f2225 1 6095524"/>
                <a:gd name="f2890" fmla="*/ f2226 1 1424940"/>
                <a:gd name="f2891" fmla="*/ f2227 1 1424940"/>
                <a:gd name="f2892" fmla="*/ f2228 1 6095524"/>
                <a:gd name="f2893" fmla="*/ f2229 1 1424940"/>
                <a:gd name="f2894" fmla="*/ f2230 1 6095524"/>
                <a:gd name="f2895" fmla="*/ f2231 1 1424940"/>
                <a:gd name="f2896" fmla="*/ f2232 1 6095524"/>
                <a:gd name="f2897" fmla="*/ f2233 1 1424940"/>
                <a:gd name="f2898" fmla="*/ f2234 1 6095524"/>
                <a:gd name="f2899" fmla="*/ f2235 1 1424940"/>
                <a:gd name="f2900" fmla="*/ f2236 1 6095524"/>
                <a:gd name="f2901" fmla="*/ f2237 1 1424940"/>
                <a:gd name="f2902" fmla="*/ f2238 1 6095524"/>
                <a:gd name="f2903" fmla="*/ f2239 1 1424940"/>
                <a:gd name="f2904" fmla="*/ f2240 1 6095524"/>
                <a:gd name="f2905" fmla="*/ f2241 1 1424940"/>
                <a:gd name="f2906" fmla="*/ f2242 1 6095524"/>
                <a:gd name="f2907" fmla="*/ f2243 1 1424940"/>
                <a:gd name="f2908" fmla="*/ f2244 1 6095524"/>
                <a:gd name="f2909" fmla="*/ f2245 1 1424940"/>
                <a:gd name="f2910" fmla="*/ f2246 1 6095524"/>
                <a:gd name="f2911" fmla="*/ f2247 1 1424940"/>
                <a:gd name="f2912" fmla="*/ f2248 1 6095524"/>
                <a:gd name="f2913" fmla="*/ f2249 1 1424940"/>
                <a:gd name="f2914" fmla="*/ f2250 1 6095524"/>
                <a:gd name="f2915" fmla="*/ f2251 1 1424940"/>
                <a:gd name="f2916" fmla="*/ f2252 1 6095524"/>
                <a:gd name="f2917" fmla="*/ f2253 1 1424940"/>
                <a:gd name="f2918" fmla="*/ f2254 1 6095524"/>
                <a:gd name="f2919" fmla="*/ f2255 1 1424940"/>
                <a:gd name="f2920" fmla="*/ f2256 1 6095524"/>
                <a:gd name="f2921" fmla="*/ f2257 1 1424940"/>
                <a:gd name="f2922" fmla="*/ f2258 1 6095524"/>
                <a:gd name="f2923" fmla="*/ f2259 1 1424940"/>
                <a:gd name="f2924" fmla="*/ f2260 1 6095524"/>
                <a:gd name="f2925" fmla="*/ f2261 1 1424940"/>
                <a:gd name="f2926" fmla="*/ f2262 1 6095524"/>
                <a:gd name="f2927" fmla="*/ f2263 1 1424940"/>
                <a:gd name="f2928" fmla="*/ f2264 1 6095524"/>
                <a:gd name="f2929" fmla="*/ f2265 1 1424940"/>
                <a:gd name="f2930" fmla="*/ f2266 1 6095524"/>
                <a:gd name="f2931" fmla="*/ f2267 1 1424940"/>
                <a:gd name="f2932" fmla="*/ f2268 1 6095524"/>
                <a:gd name="f2933" fmla="*/ f2269 1 1424940"/>
                <a:gd name="f2934" fmla="*/ f2270 1 6095524"/>
                <a:gd name="f2935" fmla="*/ f2271 1 1424940"/>
                <a:gd name="f2936" fmla="*/ f2272 1 6095524"/>
                <a:gd name="f2937" fmla="*/ f2273 1 1424940"/>
                <a:gd name="f2938" fmla="*/ f2274 1 6095524"/>
                <a:gd name="f2939" fmla="*/ f2275 1 1424940"/>
                <a:gd name="f2940" fmla="*/ f2276 1 6095524"/>
                <a:gd name="f2941" fmla="*/ f2277 1 1424940"/>
                <a:gd name="f2942" fmla="*/ f2278 1 6095524"/>
                <a:gd name="f2943" fmla="*/ f2279 1 1424940"/>
                <a:gd name="f2944" fmla="*/ f2280 1 6095524"/>
                <a:gd name="f2945" fmla="*/ f2281 1 1424940"/>
                <a:gd name="f2946" fmla="*/ f2282 1 6095524"/>
                <a:gd name="f2947" fmla="*/ f2283 1 1424940"/>
                <a:gd name="f2948" fmla="*/ f2284 1 6095524"/>
                <a:gd name="f2949" fmla="*/ f2285 1 1424940"/>
                <a:gd name="f2950" fmla="*/ f2286 1 6095524"/>
                <a:gd name="f2951" fmla="*/ f2287 1 1424940"/>
                <a:gd name="f2952" fmla="*/ f2288 1 6095524"/>
                <a:gd name="f2953" fmla="*/ f2289 1 1424940"/>
                <a:gd name="f2954" fmla="*/ f2290 1 6095524"/>
                <a:gd name="f2955" fmla="*/ f2291 1 1424940"/>
                <a:gd name="f2956" fmla="*/ f2292 1 6095524"/>
                <a:gd name="f2957" fmla="*/ f2293 1 1424940"/>
                <a:gd name="f2958" fmla="*/ f2294 1 6095524"/>
                <a:gd name="f2959" fmla="*/ f2295 1 1424940"/>
                <a:gd name="f2960" fmla="*/ f2296 1 6095524"/>
                <a:gd name="f2961" fmla="*/ f2297 1 1424940"/>
                <a:gd name="f2962" fmla="*/ f2298 1 6095524"/>
                <a:gd name="f2963" fmla="*/ f2299 1 1424940"/>
                <a:gd name="f2964" fmla="*/ f2300 1 6095524"/>
                <a:gd name="f2965" fmla="*/ f2301 1 1424940"/>
                <a:gd name="f2966" fmla="*/ f2302 1 6095524"/>
                <a:gd name="f2967" fmla="*/ f2303 1 1424940"/>
                <a:gd name="f2968" fmla="*/ f2304 1 6095524"/>
                <a:gd name="f2969" fmla="*/ f2305 1 1424940"/>
                <a:gd name="f2970" fmla="*/ f2306 1 6095524"/>
                <a:gd name="f2971" fmla="*/ f2307 1 1424940"/>
                <a:gd name="f2972" fmla="*/ f2308 1 6095524"/>
                <a:gd name="f2973" fmla="*/ f2309 1 1424940"/>
                <a:gd name="f2974" fmla="*/ f2310 1 6095524"/>
                <a:gd name="f2975" fmla="*/ f2311 1 1424940"/>
                <a:gd name="f2976" fmla="*/ f2312 1 6095524"/>
                <a:gd name="f2977" fmla="*/ f2313 1 1424940"/>
                <a:gd name="f2978" fmla="*/ f2314 1 6095524"/>
                <a:gd name="f2979" fmla="*/ f2315 1 1424940"/>
                <a:gd name="f2980" fmla="*/ f2316 1 6095524"/>
                <a:gd name="f2981" fmla="*/ f2317 1 1424940"/>
                <a:gd name="f2982" fmla="*/ f2318 1 6095524"/>
                <a:gd name="f2983" fmla="*/ f2319 1 1424940"/>
                <a:gd name="f2984" fmla="*/ f2320 1 6095524"/>
                <a:gd name="f2985" fmla="*/ f2321 1 1424940"/>
                <a:gd name="f2986" fmla="*/ f2322 1 6095524"/>
                <a:gd name="f2987" fmla="*/ f2323 1 1424940"/>
                <a:gd name="f2988" fmla="*/ f2324 1 6095524"/>
                <a:gd name="f2989" fmla="*/ f2325 1 1424940"/>
                <a:gd name="f2990" fmla="*/ f2326 1 6095524"/>
                <a:gd name="f2991" fmla="*/ f2327 1 1424940"/>
                <a:gd name="f2992" fmla="*/ f2328 1 6095524"/>
                <a:gd name="f2993" fmla="*/ f2329 1 1424940"/>
                <a:gd name="f2994" fmla="*/ f2330 1 6095524"/>
                <a:gd name="f2995" fmla="*/ f2331 1 1424940"/>
                <a:gd name="f2996" fmla="*/ f2332 1 6095524"/>
                <a:gd name="f2997" fmla="*/ f2333 1 1424940"/>
                <a:gd name="f2998" fmla="*/ f2334 1 6095524"/>
                <a:gd name="f2999" fmla="*/ f2335 1 1424940"/>
                <a:gd name="f3000" fmla="*/ f2336 1 6095524"/>
                <a:gd name="f3001" fmla="*/ f2337 1 1424940"/>
                <a:gd name="f3002" fmla="*/ f2338 1 6095524"/>
                <a:gd name="f3003" fmla="*/ f2339 1 1424940"/>
                <a:gd name="f3004" fmla="*/ f2340 1 6095524"/>
                <a:gd name="f3005" fmla="*/ f2341 1 1424940"/>
                <a:gd name="f3006" fmla="*/ f2342 1 6095524"/>
                <a:gd name="f3007" fmla="*/ f2343 1 1424940"/>
                <a:gd name="f3008" fmla="*/ f2344 1 6095524"/>
                <a:gd name="f3009" fmla="*/ f2345 1 1424940"/>
                <a:gd name="f3010" fmla="*/ f2346 1 6095524"/>
                <a:gd name="f3011" fmla="*/ f2347 1 1424940"/>
                <a:gd name="f3012" fmla="*/ f2348 1 6095524"/>
                <a:gd name="f3013" fmla="*/ f2349 1 1424940"/>
                <a:gd name="f3014" fmla="*/ f2350 1 6095524"/>
                <a:gd name="f3015" fmla="*/ f2351 1 1424940"/>
                <a:gd name="f3016" fmla="*/ f2352 1 6095524"/>
                <a:gd name="f3017" fmla="*/ f2353 1 1424940"/>
                <a:gd name="f3018" fmla="*/ f2354 1 6095524"/>
                <a:gd name="f3019" fmla="*/ f2355 1 1424940"/>
                <a:gd name="f3020" fmla="*/ f2356 1 6095524"/>
                <a:gd name="f3021" fmla="*/ f2357 1 1424940"/>
                <a:gd name="f3022" fmla="*/ f2358 1 6095524"/>
                <a:gd name="f3023" fmla="*/ f2359 1 1424940"/>
                <a:gd name="f3024" fmla="*/ f2360 1 6095524"/>
                <a:gd name="f3025" fmla="*/ f2361 1 1424940"/>
                <a:gd name="f3026" fmla="*/ f2362 1 1424940"/>
                <a:gd name="f3027" fmla="*/ f2363 1 6095524"/>
                <a:gd name="f3028" fmla="*/ f2364 1 1424940"/>
                <a:gd name="f3029" fmla="*/ f2365 1 6095524"/>
                <a:gd name="f3030" fmla="*/ f2366 1 1424940"/>
                <a:gd name="f3031" fmla="*/ f2367 1 6095524"/>
                <a:gd name="f3032" fmla="*/ f2368 1 6095524"/>
                <a:gd name="f3033" fmla="*/ f2369 1 1424940"/>
                <a:gd name="f3034" fmla="*/ f2370 1 6095524"/>
                <a:gd name="f3035" fmla="*/ f2371 1 1424940"/>
                <a:gd name="f3036" fmla="*/ f2372 1 6095524"/>
                <a:gd name="f3037" fmla="*/ f2373 1 1424940"/>
                <a:gd name="f3038" fmla="*/ f2374 1 6095524"/>
                <a:gd name="f3039" fmla="*/ f2375 1 1424940"/>
                <a:gd name="f3040" fmla="*/ f2376 1 6095524"/>
                <a:gd name="f3041" fmla="*/ f2377 1 1424940"/>
                <a:gd name="f3042" fmla="*/ f2378 1 6095524"/>
                <a:gd name="f3043" fmla="*/ f2379 1 1424940"/>
                <a:gd name="f3044" fmla="*/ f2380 1 6095524"/>
                <a:gd name="f3045" fmla="*/ f2381 1 1424940"/>
                <a:gd name="f3046" fmla="*/ f2382 1 6095524"/>
                <a:gd name="f3047" fmla="*/ f2383 1 1424940"/>
                <a:gd name="f3048" fmla="*/ f2384 1 6095524"/>
                <a:gd name="f3049" fmla="*/ f2385 1 1424940"/>
                <a:gd name="f3050" fmla="*/ f2386 1 6095524"/>
                <a:gd name="f3051" fmla="*/ f2387 1 1424940"/>
                <a:gd name="f3052" fmla="*/ f2388 1 6095524"/>
                <a:gd name="f3053" fmla="*/ f2389 1 1424940"/>
                <a:gd name="f3054" fmla="*/ f2390 1 6095524"/>
                <a:gd name="f3055" fmla="*/ f2391 1 1424940"/>
                <a:gd name="f3056" fmla="*/ f2392 1 6095524"/>
                <a:gd name="f3057" fmla="*/ f2393 1 1424940"/>
                <a:gd name="f3058" fmla="*/ f2394 1 6095524"/>
                <a:gd name="f3059" fmla="*/ f2395 1 1424940"/>
                <a:gd name="f3060" fmla="*/ f2396 1 6095524"/>
                <a:gd name="f3061" fmla="*/ f2397 1 1424940"/>
                <a:gd name="f3062" fmla="*/ f2398 1 6095524"/>
                <a:gd name="f3063" fmla="*/ f2399 1 1424940"/>
                <a:gd name="f3064" fmla="*/ f2400 1 6095524"/>
                <a:gd name="f3065" fmla="*/ f2401 1 1424940"/>
                <a:gd name="f3066" fmla="*/ f2402 1 6095524"/>
                <a:gd name="f3067" fmla="*/ f2403 1 1424940"/>
                <a:gd name="f3068" fmla="*/ f2404 1 6095524"/>
                <a:gd name="f3069" fmla="*/ f2405 1 1424940"/>
                <a:gd name="f3070" fmla="*/ f2406 1 6095524"/>
                <a:gd name="f3071" fmla="*/ f2407 1 1424940"/>
                <a:gd name="f3072" fmla="*/ f2408 1 6095524"/>
                <a:gd name="f3073" fmla="*/ f2409 1 1424940"/>
                <a:gd name="f3074" fmla="*/ f2410 1 6095524"/>
                <a:gd name="f3075" fmla="*/ f2411 1 1424940"/>
                <a:gd name="f3076" fmla="*/ f2412 1 6095524"/>
                <a:gd name="f3077" fmla="*/ f2413 1 1424940"/>
                <a:gd name="f3078" fmla="*/ f2414 1 6095524"/>
                <a:gd name="f3079" fmla="*/ f2415 1 1424940"/>
                <a:gd name="f3080" fmla="*/ f2416 1 6095524"/>
                <a:gd name="f3081" fmla="*/ f2417 1 1424940"/>
                <a:gd name="f3082" fmla="*/ f2418 1 6095524"/>
                <a:gd name="f3083" fmla="*/ f2419 1 1424940"/>
                <a:gd name="f3084" fmla="*/ f2420 1 6095524"/>
                <a:gd name="f3085" fmla="*/ f2421 1 1424940"/>
                <a:gd name="f3086" fmla="*/ f2422 1 6095524"/>
                <a:gd name="f3087" fmla="*/ f2423 1 1424940"/>
                <a:gd name="f3088" fmla="*/ f2424 1 6095524"/>
                <a:gd name="f3089" fmla="*/ f2425 1 1424940"/>
                <a:gd name="f3090" fmla="*/ f2426 1 6095524"/>
                <a:gd name="f3091" fmla="*/ f2427 1 1424940"/>
                <a:gd name="f3092" fmla="*/ f2428 1 6095524"/>
                <a:gd name="f3093" fmla="*/ f2429 1 1424940"/>
                <a:gd name="f3094" fmla="*/ f2430 1 6095524"/>
                <a:gd name="f3095" fmla="*/ f2431 1 1424940"/>
                <a:gd name="f3096" fmla="*/ f2432 1 6095524"/>
                <a:gd name="f3097" fmla="*/ f2433 1 1424940"/>
                <a:gd name="f3098" fmla="*/ f2434 1 6095524"/>
                <a:gd name="f3099" fmla="*/ f2435 1 6095524"/>
                <a:gd name="f3100" fmla="*/ f2436 1 1424940"/>
                <a:gd name="f3101" fmla="*/ f2437 1 6095524"/>
                <a:gd name="f3102" fmla="*/ f2438 1 1424940"/>
                <a:gd name="f3103" fmla="*/ f2439 1 6095524"/>
                <a:gd name="f3104" fmla="*/ f2440 1 1424940"/>
                <a:gd name="f3105" fmla="*/ f2441 1 6095524"/>
                <a:gd name="f3106" fmla="*/ f2442 1 1424940"/>
                <a:gd name="f3107" fmla="*/ f2443 1 6095524"/>
                <a:gd name="f3108" fmla="*/ f2444 1 1424940"/>
                <a:gd name="f3109" fmla="*/ f2445 1 6095524"/>
                <a:gd name="f3110" fmla="*/ f2446 1 6095524"/>
                <a:gd name="f3111" fmla="*/ f2447 1 1424940"/>
                <a:gd name="f3112" fmla="*/ f2448 1 6095524"/>
                <a:gd name="f3113" fmla="*/ f2449 1 1424940"/>
                <a:gd name="f3114" fmla="*/ f2450 1 6095524"/>
                <a:gd name="f3115" fmla="*/ f2451 1 1424940"/>
                <a:gd name="f3116" fmla="*/ f2452 1 6095524"/>
                <a:gd name="f3117" fmla="*/ f2453 1 1424940"/>
                <a:gd name="f3118" fmla="*/ f2454 1 6095524"/>
                <a:gd name="f3119" fmla="*/ f2455 1 1424940"/>
                <a:gd name="f3120" fmla="*/ f2456 1 6095524"/>
                <a:gd name="f3121" fmla="*/ f2457 1 1424940"/>
                <a:gd name="f3122" fmla="*/ f2458 1 6095524"/>
                <a:gd name="f3123" fmla="*/ f2459 1 1424940"/>
                <a:gd name="f3124" fmla="*/ f2460 1 6095524"/>
                <a:gd name="f3125" fmla="*/ f2461 1 1424940"/>
                <a:gd name="f3126" fmla="*/ f2462 1 6095524"/>
                <a:gd name="f3127" fmla="*/ f2463 1 1424940"/>
                <a:gd name="f3128" fmla="*/ f2464 1 6095524"/>
                <a:gd name="f3129" fmla="*/ f2465 1 1424940"/>
                <a:gd name="f3130" fmla="*/ f2466 1 6095524"/>
                <a:gd name="f3131" fmla="*/ f2467 1 1424940"/>
                <a:gd name="f3132" fmla="*/ f2468 1 6095524"/>
                <a:gd name="f3133" fmla="*/ f2469 1 1424940"/>
                <a:gd name="f3134" fmla="*/ f2470 1 6095524"/>
                <a:gd name="f3135" fmla="*/ f2471 1 1424940"/>
                <a:gd name="f3136" fmla="*/ f2472 1 6095524"/>
                <a:gd name="f3137" fmla="*/ f2473 1 1424940"/>
                <a:gd name="f3138" fmla="*/ f2474 1 6095524"/>
                <a:gd name="f3139" fmla="*/ f2475 1 1424940"/>
                <a:gd name="f3140" fmla="*/ f2476 1 6095524"/>
                <a:gd name="f3141" fmla="*/ f2477 1 1424940"/>
                <a:gd name="f3142" fmla="*/ f2478 1 6095524"/>
                <a:gd name="f3143" fmla="*/ f2479 1 1424940"/>
                <a:gd name="f3144" fmla="*/ f2480 1 6095524"/>
                <a:gd name="f3145" fmla="*/ f2481 1 1424940"/>
                <a:gd name="f3146" fmla="*/ f2482 1 6095524"/>
                <a:gd name="f3147" fmla="*/ f2483 1 1424940"/>
                <a:gd name="f3148" fmla="*/ f2484 1 6095524"/>
                <a:gd name="f3149" fmla="*/ f2485 1 1424940"/>
                <a:gd name="f3150" fmla="*/ f2486 1 6095524"/>
                <a:gd name="f3151" fmla="*/ f2487 1 1424940"/>
                <a:gd name="f3152" fmla="*/ f2488 1 6095524"/>
                <a:gd name="f3153" fmla="*/ f2489 1 1424940"/>
                <a:gd name="f3154" fmla="*/ f2490 1 6095524"/>
                <a:gd name="f3155" fmla="*/ f2491 1 1424940"/>
                <a:gd name="f3156" fmla="*/ f2492 1 6095524"/>
                <a:gd name="f3157" fmla="*/ f2493 1 1424940"/>
                <a:gd name="f3158" fmla="*/ f2494 1 6095524"/>
                <a:gd name="f3159" fmla="*/ f2495 1 1424940"/>
                <a:gd name="f3160" fmla="*/ f2496 1 6095524"/>
                <a:gd name="f3161" fmla="*/ f2497 1 1424940"/>
                <a:gd name="f3162" fmla="*/ f2498 1 6095524"/>
                <a:gd name="f3163" fmla="*/ f2499 1 1424940"/>
                <a:gd name="f3164" fmla="*/ f2500 1 6095524"/>
                <a:gd name="f3165" fmla="*/ f2501 1 1424940"/>
                <a:gd name="f3166" fmla="*/ f2502 1 6095524"/>
                <a:gd name="f3167" fmla="*/ f2503 1 1424940"/>
                <a:gd name="f3168" fmla="*/ f2504 1 6095524"/>
                <a:gd name="f3169" fmla="*/ f2505 1 1424940"/>
                <a:gd name="f3170" fmla="*/ f2506 1 6095524"/>
                <a:gd name="f3171" fmla="*/ f2507 1 1424940"/>
                <a:gd name="f3172" fmla="*/ f2508 1 6095524"/>
                <a:gd name="f3173" fmla="*/ f2509 1 1424940"/>
                <a:gd name="f3174" fmla="*/ f2510 1 6095524"/>
                <a:gd name="f3175" fmla="*/ f2511 1 1424940"/>
                <a:gd name="f3176" fmla="*/ f2512 1 6095524"/>
                <a:gd name="f3177" fmla="*/ f2513 1 1424940"/>
                <a:gd name="f3178" fmla="*/ f2514 1 6095524"/>
                <a:gd name="f3179" fmla="*/ f2515 1 1424940"/>
                <a:gd name="f3180" fmla="*/ f2516 1 6095524"/>
                <a:gd name="f3181" fmla="*/ f2517 1 1424940"/>
                <a:gd name="f3182" fmla="*/ f2518 1 6095524"/>
                <a:gd name="f3183" fmla="*/ f2519 1 1424940"/>
                <a:gd name="f3184" fmla="*/ f2520 1 6095524"/>
                <a:gd name="f3185" fmla="*/ f2521 1 1424940"/>
                <a:gd name="f3186" fmla="*/ f2522 1 6095524"/>
                <a:gd name="f3187" fmla="*/ f2523 1 1424940"/>
                <a:gd name="f3188" fmla="*/ f2524 1 6095524"/>
                <a:gd name="f3189" fmla="*/ f2525 1 1424940"/>
                <a:gd name="f3190" fmla="*/ f2526 1 6095524"/>
                <a:gd name="f3191" fmla="*/ f2527 1 1424940"/>
                <a:gd name="f3192" fmla="*/ f2528 1 6095524"/>
                <a:gd name="f3193" fmla="*/ f2529 1 1424940"/>
                <a:gd name="f3194" fmla="*/ f2530 1 6095524"/>
                <a:gd name="f3195" fmla="*/ f2531 1 1424940"/>
                <a:gd name="f3196" fmla="*/ f2532 1 6095524"/>
                <a:gd name="f3197" fmla="*/ f2533 1 1424940"/>
                <a:gd name="f3198" fmla="*/ f2534 1 6095524"/>
                <a:gd name="f3199" fmla="*/ f2535 1 1424940"/>
                <a:gd name="f3200" fmla="*/ f2536 1 6095524"/>
                <a:gd name="f3201" fmla="*/ f2537 1 1424940"/>
                <a:gd name="f3202" fmla="*/ f2538 1 6095524"/>
                <a:gd name="f3203" fmla="*/ f2539 1 1424940"/>
                <a:gd name="f3204" fmla="*/ f2540 1 6095524"/>
                <a:gd name="f3205" fmla="*/ f2541 1 1424940"/>
                <a:gd name="f3206" fmla="*/ f2542 1 6095524"/>
                <a:gd name="f3207" fmla="*/ f2543 1 1424940"/>
                <a:gd name="f3208" fmla="*/ f2544 1 6095524"/>
                <a:gd name="f3209" fmla="*/ f2545 1 1424940"/>
                <a:gd name="f3210" fmla="*/ f2546 1 6095524"/>
                <a:gd name="f3211" fmla="*/ f2547 1 1424940"/>
                <a:gd name="f3212" fmla="*/ f2548 1 6095524"/>
                <a:gd name="f3213" fmla="*/ f2549 1 1424940"/>
                <a:gd name="f3214" fmla="*/ f2550 1 6095524"/>
                <a:gd name="f3215" fmla="*/ f2551 1 1424940"/>
                <a:gd name="f3216" fmla="*/ f2552 1 6095524"/>
                <a:gd name="f3217" fmla="*/ f2553 1 1424940"/>
                <a:gd name="f3218" fmla="*/ f2554 1 6095524"/>
                <a:gd name="f3219" fmla="*/ f2555 1 1424940"/>
                <a:gd name="f3220" fmla="*/ f2556 1 6095524"/>
                <a:gd name="f3221" fmla="*/ f2557 1 1424940"/>
                <a:gd name="f3222" fmla="*/ f2558 1 6095524"/>
                <a:gd name="f3223" fmla="*/ f2559 1 1424940"/>
                <a:gd name="f3224" fmla="*/ f2560 1 6095524"/>
                <a:gd name="f3225" fmla="*/ f2561 1 1424940"/>
                <a:gd name="f3226" fmla="*/ f2562 1 6095524"/>
                <a:gd name="f3227" fmla="*/ f2563 1 1424940"/>
                <a:gd name="f3228" fmla="*/ f2564 1 6095524"/>
                <a:gd name="f3229" fmla="*/ f2565 1 1424940"/>
                <a:gd name="f3230" fmla="*/ f2566 1 6095524"/>
                <a:gd name="f3231" fmla="*/ f2567 1 1424940"/>
                <a:gd name="f3232" fmla="*/ f5 1 f1903"/>
                <a:gd name="f3233" fmla="*/ f6 1 f1903"/>
                <a:gd name="f3234" fmla="*/ f5 1 f1904"/>
                <a:gd name="f3235" fmla="*/ f7 1 f1904"/>
                <a:gd name="f3236" fmla="+- f2568 0 f1"/>
                <a:gd name="f3237" fmla="*/ f2569 1 f1903"/>
                <a:gd name="f3238" fmla="*/ f2570 1 f1904"/>
                <a:gd name="f3239" fmla="*/ f2571 1 f1904"/>
                <a:gd name="f3240" fmla="*/ f2572 1 f1904"/>
                <a:gd name="f3241" fmla="*/ f2573 1 f1903"/>
                <a:gd name="f3242" fmla="*/ f2574 1 f1904"/>
                <a:gd name="f3243" fmla="*/ f2575 1 f1903"/>
                <a:gd name="f3244" fmla="*/ f2576 1 f1904"/>
                <a:gd name="f3245" fmla="*/ f2577 1 f1903"/>
                <a:gd name="f3246" fmla="*/ f2578 1 f1904"/>
                <a:gd name="f3247" fmla="*/ f2579 1 f1903"/>
                <a:gd name="f3248" fmla="*/ f2580 1 f1904"/>
                <a:gd name="f3249" fmla="*/ f2581 1 f1903"/>
                <a:gd name="f3250" fmla="*/ f2582 1 f1904"/>
                <a:gd name="f3251" fmla="*/ f2583 1 f1903"/>
                <a:gd name="f3252" fmla="*/ f2584 1 f1904"/>
                <a:gd name="f3253" fmla="*/ f2585 1 f1903"/>
                <a:gd name="f3254" fmla="*/ f2586 1 f1904"/>
                <a:gd name="f3255" fmla="*/ f2587 1 f1903"/>
                <a:gd name="f3256" fmla="*/ f2588 1 f1904"/>
                <a:gd name="f3257" fmla="*/ f2589 1 f1903"/>
                <a:gd name="f3258" fmla="*/ f2590 1 f1904"/>
                <a:gd name="f3259" fmla="*/ f2591 1 f1903"/>
                <a:gd name="f3260" fmla="*/ f2592 1 f1904"/>
                <a:gd name="f3261" fmla="*/ f2593 1 f1903"/>
                <a:gd name="f3262" fmla="*/ f2594 1 f1904"/>
                <a:gd name="f3263" fmla="*/ f2595 1 f1903"/>
                <a:gd name="f3264" fmla="*/ f2596 1 f1904"/>
                <a:gd name="f3265" fmla="*/ f2597 1 f1903"/>
                <a:gd name="f3266" fmla="*/ f2598 1 f1904"/>
                <a:gd name="f3267" fmla="*/ f2599 1 f1903"/>
                <a:gd name="f3268" fmla="*/ f2600 1 f1904"/>
                <a:gd name="f3269" fmla="*/ f2601 1 f1903"/>
                <a:gd name="f3270" fmla="*/ f2602 1 f1904"/>
                <a:gd name="f3271" fmla="*/ f2603 1 f1903"/>
                <a:gd name="f3272" fmla="*/ f2604 1 f1904"/>
                <a:gd name="f3273" fmla="*/ f2605 1 f1903"/>
                <a:gd name="f3274" fmla="*/ f2606 1 f1904"/>
                <a:gd name="f3275" fmla="*/ f2607 1 f1903"/>
                <a:gd name="f3276" fmla="*/ f2608 1 f1904"/>
                <a:gd name="f3277" fmla="*/ f2609 1 f1903"/>
                <a:gd name="f3278" fmla="*/ f2610 1 f1904"/>
                <a:gd name="f3279" fmla="*/ f2611 1 f1903"/>
                <a:gd name="f3280" fmla="*/ f2612 1 f1904"/>
                <a:gd name="f3281" fmla="*/ f2613 1 f1903"/>
                <a:gd name="f3282" fmla="*/ f2614 1 f1904"/>
                <a:gd name="f3283" fmla="*/ f2615 1 f1903"/>
                <a:gd name="f3284" fmla="*/ f2616 1 f1904"/>
                <a:gd name="f3285" fmla="*/ f2617 1 f1903"/>
                <a:gd name="f3286" fmla="*/ f2618 1 f1904"/>
                <a:gd name="f3287" fmla="*/ f2619 1 f1903"/>
                <a:gd name="f3288" fmla="*/ f2620 1 f1904"/>
                <a:gd name="f3289" fmla="*/ f2621 1 f1903"/>
                <a:gd name="f3290" fmla="*/ f2622 1 f1904"/>
                <a:gd name="f3291" fmla="*/ f2623 1 f1903"/>
                <a:gd name="f3292" fmla="*/ f2624 1 f1904"/>
                <a:gd name="f3293" fmla="*/ f2625 1 f1903"/>
                <a:gd name="f3294" fmla="*/ f2626 1 f1904"/>
                <a:gd name="f3295" fmla="*/ f2627 1 f1903"/>
                <a:gd name="f3296" fmla="*/ f2628 1 f1904"/>
                <a:gd name="f3297" fmla="*/ f2629 1 f1903"/>
                <a:gd name="f3298" fmla="*/ f2630 1 f1904"/>
                <a:gd name="f3299" fmla="*/ f2631 1 f1903"/>
                <a:gd name="f3300" fmla="*/ f2632 1 f1904"/>
                <a:gd name="f3301" fmla="*/ f2633 1 f1903"/>
                <a:gd name="f3302" fmla="*/ f2634 1 f1904"/>
                <a:gd name="f3303" fmla="*/ f2635 1 f1903"/>
                <a:gd name="f3304" fmla="*/ f2636 1 f1904"/>
                <a:gd name="f3305" fmla="*/ f2637 1 f1903"/>
                <a:gd name="f3306" fmla="*/ f2638 1 f1904"/>
                <a:gd name="f3307" fmla="*/ f2639 1 f1903"/>
                <a:gd name="f3308" fmla="*/ f2640 1 f1904"/>
                <a:gd name="f3309" fmla="*/ f2641 1 f1903"/>
                <a:gd name="f3310" fmla="*/ f2642 1 f1904"/>
                <a:gd name="f3311" fmla="*/ f2643 1 f1903"/>
                <a:gd name="f3312" fmla="*/ f2644 1 f1904"/>
                <a:gd name="f3313" fmla="*/ f2645 1 f1903"/>
                <a:gd name="f3314" fmla="*/ f2646 1 f1904"/>
                <a:gd name="f3315" fmla="*/ f2647 1 f1903"/>
                <a:gd name="f3316" fmla="*/ f2648 1 f1904"/>
                <a:gd name="f3317" fmla="*/ f2649 1 f1903"/>
                <a:gd name="f3318" fmla="*/ f2650 1 f1904"/>
                <a:gd name="f3319" fmla="*/ f2651 1 f1903"/>
                <a:gd name="f3320" fmla="*/ f2652 1 f1904"/>
                <a:gd name="f3321" fmla="*/ f2653 1 f1903"/>
                <a:gd name="f3322" fmla="*/ f2654 1 f1904"/>
                <a:gd name="f3323" fmla="*/ f2655 1 f1903"/>
                <a:gd name="f3324" fmla="*/ f2656 1 f1904"/>
                <a:gd name="f3325" fmla="*/ f2657 1 f1903"/>
                <a:gd name="f3326" fmla="*/ f2658 1 f1904"/>
                <a:gd name="f3327" fmla="*/ f2659 1 f1903"/>
                <a:gd name="f3328" fmla="*/ f2660 1 f1904"/>
                <a:gd name="f3329" fmla="*/ f2661 1 f1903"/>
                <a:gd name="f3330" fmla="*/ f2662 1 f1904"/>
                <a:gd name="f3331" fmla="*/ f2663 1 f1903"/>
                <a:gd name="f3332" fmla="*/ f2664 1 f1904"/>
                <a:gd name="f3333" fmla="*/ f2665 1 f1903"/>
                <a:gd name="f3334" fmla="*/ f2666 1 f1904"/>
                <a:gd name="f3335" fmla="*/ f2667 1 f1903"/>
                <a:gd name="f3336" fmla="*/ f2668 1 f1904"/>
                <a:gd name="f3337" fmla="*/ f2669 1 f1903"/>
                <a:gd name="f3338" fmla="*/ f2670 1 f1904"/>
                <a:gd name="f3339" fmla="*/ f2671 1 f1903"/>
                <a:gd name="f3340" fmla="*/ f2672 1 f1904"/>
                <a:gd name="f3341" fmla="*/ f2673 1 f1903"/>
                <a:gd name="f3342" fmla="*/ f2674 1 f1904"/>
                <a:gd name="f3343" fmla="*/ f2675 1 f1903"/>
                <a:gd name="f3344" fmla="*/ f2676 1 f1904"/>
                <a:gd name="f3345" fmla="*/ f2677 1 f1903"/>
                <a:gd name="f3346" fmla="*/ f2678 1 f1904"/>
                <a:gd name="f3347" fmla="*/ f2679 1 f1903"/>
                <a:gd name="f3348" fmla="*/ f2680 1 f1904"/>
                <a:gd name="f3349" fmla="*/ f2681 1 f1903"/>
                <a:gd name="f3350" fmla="*/ f2682 1 f1904"/>
                <a:gd name="f3351" fmla="*/ f2683 1 f1903"/>
                <a:gd name="f3352" fmla="*/ f2684 1 f1904"/>
                <a:gd name="f3353" fmla="*/ f2685 1 f1903"/>
                <a:gd name="f3354" fmla="*/ f2686 1 f1904"/>
                <a:gd name="f3355" fmla="*/ f2687 1 f1903"/>
                <a:gd name="f3356" fmla="*/ f2688 1 f1904"/>
                <a:gd name="f3357" fmla="*/ f2689 1 f1903"/>
                <a:gd name="f3358" fmla="*/ f2690 1 f1904"/>
                <a:gd name="f3359" fmla="*/ f2691 1 f1903"/>
                <a:gd name="f3360" fmla="*/ f2692 1 f1904"/>
                <a:gd name="f3361" fmla="*/ f2693 1 f1903"/>
                <a:gd name="f3362" fmla="*/ f2694 1 f1904"/>
                <a:gd name="f3363" fmla="*/ f2695 1 f1903"/>
                <a:gd name="f3364" fmla="*/ f2696 1 f1904"/>
                <a:gd name="f3365" fmla="*/ f2697 1 f1903"/>
                <a:gd name="f3366" fmla="*/ f2698 1 f1904"/>
                <a:gd name="f3367" fmla="*/ f2699 1 f1903"/>
                <a:gd name="f3368" fmla="*/ f2700 1 f1904"/>
                <a:gd name="f3369" fmla="*/ f2701 1 f1903"/>
                <a:gd name="f3370" fmla="*/ f2702 1 f1904"/>
                <a:gd name="f3371" fmla="*/ f2703 1 f1903"/>
                <a:gd name="f3372" fmla="*/ f2704 1 f1904"/>
                <a:gd name="f3373" fmla="*/ f2705 1 f1903"/>
                <a:gd name="f3374" fmla="*/ f2706 1 f1904"/>
                <a:gd name="f3375" fmla="*/ f2707 1 f1903"/>
                <a:gd name="f3376" fmla="*/ f2708 1 f1904"/>
                <a:gd name="f3377" fmla="*/ f2709 1 f1903"/>
                <a:gd name="f3378" fmla="*/ f2710 1 f1904"/>
                <a:gd name="f3379" fmla="*/ f2711 1 f1903"/>
                <a:gd name="f3380" fmla="*/ f2712 1 f1904"/>
                <a:gd name="f3381" fmla="*/ f2713 1 f1903"/>
                <a:gd name="f3382" fmla="*/ f2714 1 f1904"/>
                <a:gd name="f3383" fmla="*/ f2715 1 f1903"/>
                <a:gd name="f3384" fmla="*/ f2716 1 f1904"/>
                <a:gd name="f3385" fmla="*/ f2717 1 f1903"/>
                <a:gd name="f3386" fmla="*/ f2718 1 f1904"/>
                <a:gd name="f3387" fmla="*/ f2719 1 f1903"/>
                <a:gd name="f3388" fmla="*/ f2720 1 f1904"/>
                <a:gd name="f3389" fmla="*/ f2721 1 f1903"/>
                <a:gd name="f3390" fmla="*/ f2722 1 f1904"/>
                <a:gd name="f3391" fmla="*/ f2723 1 f1903"/>
                <a:gd name="f3392" fmla="*/ f2724 1 f1904"/>
                <a:gd name="f3393" fmla="*/ f2725 1 f1903"/>
                <a:gd name="f3394" fmla="*/ f2726 1 f1904"/>
                <a:gd name="f3395" fmla="*/ f2727 1 f1903"/>
                <a:gd name="f3396" fmla="*/ f2728 1 f1904"/>
                <a:gd name="f3397" fmla="*/ f2729 1 f1903"/>
                <a:gd name="f3398" fmla="*/ f2730 1 f1904"/>
                <a:gd name="f3399" fmla="*/ f2731 1 f1903"/>
                <a:gd name="f3400" fmla="*/ f2732 1 f1904"/>
                <a:gd name="f3401" fmla="*/ f2733 1 f1903"/>
                <a:gd name="f3402" fmla="*/ f2734 1 f1904"/>
                <a:gd name="f3403" fmla="*/ f2735 1 f1903"/>
                <a:gd name="f3404" fmla="*/ f2736 1 f1904"/>
                <a:gd name="f3405" fmla="*/ f2737 1 f1903"/>
                <a:gd name="f3406" fmla="*/ f2738 1 f1904"/>
                <a:gd name="f3407" fmla="*/ f2739 1 f1903"/>
                <a:gd name="f3408" fmla="*/ f2740 1 f1904"/>
                <a:gd name="f3409" fmla="*/ f2741 1 f1903"/>
                <a:gd name="f3410" fmla="*/ f2742 1 f1903"/>
                <a:gd name="f3411" fmla="*/ f2743 1 f1904"/>
                <a:gd name="f3412" fmla="*/ f2744 1 f1903"/>
                <a:gd name="f3413" fmla="*/ f2745 1 f1903"/>
                <a:gd name="f3414" fmla="*/ f2746 1 f1904"/>
                <a:gd name="f3415" fmla="*/ f2747 1 f1903"/>
                <a:gd name="f3416" fmla="*/ f2748 1 f1904"/>
                <a:gd name="f3417" fmla="*/ f2749 1 f1903"/>
                <a:gd name="f3418" fmla="*/ f2750 1 f1904"/>
                <a:gd name="f3419" fmla="*/ f2751 1 f1903"/>
                <a:gd name="f3420" fmla="*/ f2752 1 f1904"/>
                <a:gd name="f3421" fmla="*/ f2753 1 f1903"/>
                <a:gd name="f3422" fmla="*/ f2754 1 f1904"/>
                <a:gd name="f3423" fmla="*/ f2755 1 f1903"/>
                <a:gd name="f3424" fmla="*/ f2756 1 f1904"/>
                <a:gd name="f3425" fmla="*/ f2757 1 f1903"/>
                <a:gd name="f3426" fmla="*/ f2758 1 f1904"/>
                <a:gd name="f3427" fmla="*/ f2759 1 f1903"/>
                <a:gd name="f3428" fmla="*/ f2760 1 f1904"/>
                <a:gd name="f3429" fmla="*/ f2761 1 f1903"/>
                <a:gd name="f3430" fmla="*/ f2762 1 f1904"/>
                <a:gd name="f3431" fmla="*/ f2763 1 f1903"/>
                <a:gd name="f3432" fmla="*/ f2764 1 f1904"/>
                <a:gd name="f3433" fmla="*/ f2765 1 f1903"/>
                <a:gd name="f3434" fmla="*/ f2766 1 f1904"/>
                <a:gd name="f3435" fmla="*/ f2767 1 f1903"/>
                <a:gd name="f3436" fmla="*/ f2768 1 f1904"/>
                <a:gd name="f3437" fmla="*/ f2769 1 f1903"/>
                <a:gd name="f3438" fmla="*/ f2770 1 f1904"/>
                <a:gd name="f3439" fmla="*/ f2771 1 f1903"/>
                <a:gd name="f3440" fmla="*/ f2772 1 f1904"/>
                <a:gd name="f3441" fmla="*/ f2773 1 f1903"/>
                <a:gd name="f3442" fmla="*/ f2774 1 f1904"/>
                <a:gd name="f3443" fmla="*/ f2775 1 f1903"/>
                <a:gd name="f3444" fmla="*/ f2776 1 f1904"/>
                <a:gd name="f3445" fmla="*/ f2777 1 f1903"/>
                <a:gd name="f3446" fmla="*/ f2778 1 f1904"/>
                <a:gd name="f3447" fmla="*/ f2779 1 f1903"/>
                <a:gd name="f3448" fmla="*/ f2780 1 f1904"/>
                <a:gd name="f3449" fmla="*/ f2781 1 f1903"/>
                <a:gd name="f3450" fmla="*/ f2782 1 f1904"/>
                <a:gd name="f3451" fmla="*/ f2783 1 f1903"/>
                <a:gd name="f3452" fmla="*/ f2784 1 f1904"/>
                <a:gd name="f3453" fmla="*/ f2785 1 f1903"/>
                <a:gd name="f3454" fmla="*/ f2786 1 f1904"/>
                <a:gd name="f3455" fmla="*/ f2787 1 f1903"/>
                <a:gd name="f3456" fmla="*/ f2788 1 f1904"/>
                <a:gd name="f3457" fmla="*/ f2789 1 f1903"/>
                <a:gd name="f3458" fmla="*/ f2790 1 f1904"/>
                <a:gd name="f3459" fmla="*/ f2791 1 f1903"/>
                <a:gd name="f3460" fmla="*/ f2792 1 f1904"/>
                <a:gd name="f3461" fmla="*/ f2793 1 f1903"/>
                <a:gd name="f3462" fmla="*/ f2794 1 f1904"/>
                <a:gd name="f3463" fmla="*/ f2795 1 f1903"/>
                <a:gd name="f3464" fmla="*/ f2796 1 f1904"/>
                <a:gd name="f3465" fmla="*/ f2797 1 f1903"/>
                <a:gd name="f3466" fmla="*/ f2798 1 f1904"/>
                <a:gd name="f3467" fmla="*/ f2799 1 f1903"/>
                <a:gd name="f3468" fmla="*/ f2800 1 f1904"/>
                <a:gd name="f3469" fmla="*/ f2801 1 f1903"/>
                <a:gd name="f3470" fmla="*/ f2802 1 f1904"/>
                <a:gd name="f3471" fmla="*/ f2803 1 f1903"/>
                <a:gd name="f3472" fmla="*/ f2804 1 f1904"/>
                <a:gd name="f3473" fmla="*/ f2805 1 f1903"/>
                <a:gd name="f3474" fmla="*/ f2806 1 f1904"/>
                <a:gd name="f3475" fmla="*/ f2807 1 f1903"/>
                <a:gd name="f3476" fmla="*/ f2808 1 f1904"/>
                <a:gd name="f3477" fmla="*/ f2809 1 f1903"/>
                <a:gd name="f3478" fmla="*/ f2810 1 f1904"/>
                <a:gd name="f3479" fmla="*/ f2811 1 f1903"/>
                <a:gd name="f3480" fmla="*/ f2812 1 f1904"/>
                <a:gd name="f3481" fmla="*/ f2813 1 f1903"/>
                <a:gd name="f3482" fmla="*/ f2814 1 f1904"/>
                <a:gd name="f3483" fmla="*/ f2815 1 f1903"/>
                <a:gd name="f3484" fmla="*/ f2816 1 f1904"/>
                <a:gd name="f3485" fmla="*/ f2817 1 f1903"/>
                <a:gd name="f3486" fmla="*/ f2818 1 f1904"/>
                <a:gd name="f3487" fmla="*/ f2819 1 f1903"/>
                <a:gd name="f3488" fmla="*/ f2820 1 f1904"/>
                <a:gd name="f3489" fmla="*/ f2821 1 f1903"/>
                <a:gd name="f3490" fmla="*/ f2822 1 f1904"/>
                <a:gd name="f3491" fmla="*/ f2823 1 f1903"/>
                <a:gd name="f3492" fmla="*/ f2824 1 f1904"/>
                <a:gd name="f3493" fmla="*/ f2825 1 f1903"/>
                <a:gd name="f3494" fmla="*/ f2826 1 f1904"/>
                <a:gd name="f3495" fmla="*/ f2827 1 f1903"/>
                <a:gd name="f3496" fmla="*/ f2828 1 f1904"/>
                <a:gd name="f3497" fmla="*/ f2829 1 f1903"/>
                <a:gd name="f3498" fmla="*/ f2830 1 f1904"/>
                <a:gd name="f3499" fmla="*/ f2831 1 f1903"/>
                <a:gd name="f3500" fmla="*/ f2832 1 f1904"/>
                <a:gd name="f3501" fmla="*/ f2833 1 f1903"/>
                <a:gd name="f3502" fmla="*/ f2834 1 f1904"/>
                <a:gd name="f3503" fmla="*/ f2835 1 f1903"/>
                <a:gd name="f3504" fmla="*/ f2836 1 f1904"/>
                <a:gd name="f3505" fmla="*/ f2837 1 f1903"/>
                <a:gd name="f3506" fmla="*/ f2838 1 f1904"/>
                <a:gd name="f3507" fmla="*/ f2839 1 f1903"/>
                <a:gd name="f3508" fmla="*/ f2840 1 f1904"/>
                <a:gd name="f3509" fmla="*/ f2841 1 f1903"/>
                <a:gd name="f3510" fmla="*/ f2842 1 f1904"/>
                <a:gd name="f3511" fmla="*/ f2843 1 f1903"/>
                <a:gd name="f3512" fmla="*/ f2844 1 f1904"/>
                <a:gd name="f3513" fmla="*/ f2845 1 f1903"/>
                <a:gd name="f3514" fmla="*/ f2846 1 f1904"/>
                <a:gd name="f3515" fmla="*/ f2847 1 f1903"/>
                <a:gd name="f3516" fmla="*/ f2848 1 f1904"/>
                <a:gd name="f3517" fmla="*/ f2849 1 f1903"/>
                <a:gd name="f3518" fmla="*/ f2850 1 f1904"/>
                <a:gd name="f3519" fmla="*/ f2851 1 f1903"/>
                <a:gd name="f3520" fmla="*/ f2852 1 f1904"/>
                <a:gd name="f3521" fmla="*/ f2853 1 f1903"/>
                <a:gd name="f3522" fmla="*/ f2854 1 f1904"/>
                <a:gd name="f3523" fmla="*/ f2855 1 f1903"/>
                <a:gd name="f3524" fmla="*/ f2856 1 f1904"/>
                <a:gd name="f3525" fmla="*/ f2857 1 f1903"/>
                <a:gd name="f3526" fmla="*/ f2858 1 f1904"/>
                <a:gd name="f3527" fmla="*/ f2859 1 f1903"/>
                <a:gd name="f3528" fmla="*/ f2860 1 f1904"/>
                <a:gd name="f3529" fmla="*/ f2861 1 f1903"/>
                <a:gd name="f3530" fmla="*/ f2862 1 f1904"/>
                <a:gd name="f3531" fmla="*/ f2863 1 f1903"/>
                <a:gd name="f3532" fmla="*/ f2864 1 f1904"/>
                <a:gd name="f3533" fmla="*/ f2865 1 f1903"/>
                <a:gd name="f3534" fmla="*/ f2866 1 f1904"/>
                <a:gd name="f3535" fmla="*/ f2867 1 f1903"/>
                <a:gd name="f3536" fmla="*/ f2868 1 f1904"/>
                <a:gd name="f3537" fmla="*/ f2869 1 f1903"/>
                <a:gd name="f3538" fmla="*/ f2870 1 f1904"/>
                <a:gd name="f3539" fmla="*/ f2871 1 f1903"/>
                <a:gd name="f3540" fmla="*/ f2872 1 f1904"/>
                <a:gd name="f3541" fmla="*/ f2873 1 f1903"/>
                <a:gd name="f3542" fmla="*/ f2874 1 f1904"/>
                <a:gd name="f3543" fmla="*/ f2875 1 f1903"/>
                <a:gd name="f3544" fmla="*/ f2876 1 f1904"/>
                <a:gd name="f3545" fmla="*/ f2877 1 f1903"/>
                <a:gd name="f3546" fmla="*/ f2878 1 f1904"/>
                <a:gd name="f3547" fmla="*/ f2879 1 f1903"/>
                <a:gd name="f3548" fmla="*/ f2880 1 f1904"/>
                <a:gd name="f3549" fmla="*/ f2881 1 f1903"/>
                <a:gd name="f3550" fmla="*/ f2882 1 f1904"/>
                <a:gd name="f3551" fmla="*/ f2883 1 f1903"/>
                <a:gd name="f3552" fmla="*/ f2884 1 f1904"/>
                <a:gd name="f3553" fmla="*/ f2885 1 f1903"/>
                <a:gd name="f3554" fmla="*/ f2886 1 f1904"/>
                <a:gd name="f3555" fmla="*/ f2887 1 f1903"/>
                <a:gd name="f3556" fmla="*/ f2888 1 f1904"/>
                <a:gd name="f3557" fmla="*/ f2889 1 f1903"/>
                <a:gd name="f3558" fmla="*/ f2890 1 f1904"/>
                <a:gd name="f3559" fmla="*/ f2891 1 f1904"/>
                <a:gd name="f3560" fmla="*/ f2892 1 f1903"/>
                <a:gd name="f3561" fmla="*/ f2893 1 f1904"/>
                <a:gd name="f3562" fmla="*/ f2894 1 f1903"/>
                <a:gd name="f3563" fmla="*/ f2895 1 f1904"/>
                <a:gd name="f3564" fmla="*/ f2896 1 f1903"/>
                <a:gd name="f3565" fmla="*/ f2897 1 f1904"/>
                <a:gd name="f3566" fmla="*/ f2898 1 f1903"/>
                <a:gd name="f3567" fmla="*/ f2899 1 f1904"/>
                <a:gd name="f3568" fmla="*/ f2900 1 f1903"/>
                <a:gd name="f3569" fmla="*/ f2901 1 f1904"/>
                <a:gd name="f3570" fmla="*/ f2902 1 f1903"/>
                <a:gd name="f3571" fmla="*/ f2903 1 f1904"/>
                <a:gd name="f3572" fmla="*/ f2904 1 f1903"/>
                <a:gd name="f3573" fmla="*/ f2905 1 f1904"/>
                <a:gd name="f3574" fmla="*/ f2906 1 f1903"/>
                <a:gd name="f3575" fmla="*/ f2907 1 f1904"/>
                <a:gd name="f3576" fmla="*/ f2908 1 f1903"/>
                <a:gd name="f3577" fmla="*/ f2909 1 f1904"/>
                <a:gd name="f3578" fmla="*/ f2910 1 f1903"/>
                <a:gd name="f3579" fmla="*/ f2911 1 f1904"/>
                <a:gd name="f3580" fmla="*/ f2912 1 f1903"/>
                <a:gd name="f3581" fmla="*/ f2913 1 f1904"/>
                <a:gd name="f3582" fmla="*/ f2914 1 f1903"/>
                <a:gd name="f3583" fmla="*/ f2915 1 f1904"/>
                <a:gd name="f3584" fmla="*/ f2916 1 f1903"/>
                <a:gd name="f3585" fmla="*/ f2917 1 f1904"/>
                <a:gd name="f3586" fmla="*/ f2918 1 f1903"/>
                <a:gd name="f3587" fmla="*/ f2919 1 f1904"/>
                <a:gd name="f3588" fmla="*/ f2920 1 f1903"/>
                <a:gd name="f3589" fmla="*/ f2921 1 f1904"/>
                <a:gd name="f3590" fmla="*/ f2922 1 f1903"/>
                <a:gd name="f3591" fmla="*/ f2923 1 f1904"/>
                <a:gd name="f3592" fmla="*/ f2924 1 f1903"/>
                <a:gd name="f3593" fmla="*/ f2925 1 f1904"/>
                <a:gd name="f3594" fmla="*/ f2926 1 f1903"/>
                <a:gd name="f3595" fmla="*/ f2927 1 f1904"/>
                <a:gd name="f3596" fmla="*/ f2928 1 f1903"/>
                <a:gd name="f3597" fmla="*/ f2929 1 f1904"/>
                <a:gd name="f3598" fmla="*/ f2930 1 f1903"/>
                <a:gd name="f3599" fmla="*/ f2931 1 f1904"/>
                <a:gd name="f3600" fmla="*/ f2932 1 f1903"/>
                <a:gd name="f3601" fmla="*/ f2933 1 f1904"/>
                <a:gd name="f3602" fmla="*/ f2934 1 f1903"/>
                <a:gd name="f3603" fmla="*/ f2935 1 f1904"/>
                <a:gd name="f3604" fmla="*/ f2936 1 f1903"/>
                <a:gd name="f3605" fmla="*/ f2937 1 f1904"/>
                <a:gd name="f3606" fmla="*/ f2938 1 f1903"/>
                <a:gd name="f3607" fmla="*/ f2939 1 f1904"/>
                <a:gd name="f3608" fmla="*/ f2940 1 f1903"/>
                <a:gd name="f3609" fmla="*/ f2941 1 f1904"/>
                <a:gd name="f3610" fmla="*/ f2942 1 f1903"/>
                <a:gd name="f3611" fmla="*/ f2943 1 f1904"/>
                <a:gd name="f3612" fmla="*/ f2944 1 f1903"/>
                <a:gd name="f3613" fmla="*/ f2945 1 f1904"/>
                <a:gd name="f3614" fmla="*/ f2946 1 f1903"/>
                <a:gd name="f3615" fmla="*/ f2947 1 f1904"/>
                <a:gd name="f3616" fmla="*/ f2948 1 f1903"/>
                <a:gd name="f3617" fmla="*/ f2949 1 f1904"/>
                <a:gd name="f3618" fmla="*/ f2950 1 f1903"/>
                <a:gd name="f3619" fmla="*/ f2951 1 f1904"/>
                <a:gd name="f3620" fmla="*/ f2952 1 f1903"/>
                <a:gd name="f3621" fmla="*/ f2953 1 f1904"/>
                <a:gd name="f3622" fmla="*/ f2954 1 f1903"/>
                <a:gd name="f3623" fmla="*/ f2955 1 f1904"/>
                <a:gd name="f3624" fmla="*/ f2956 1 f1903"/>
                <a:gd name="f3625" fmla="*/ f2957 1 f1904"/>
                <a:gd name="f3626" fmla="*/ f2958 1 f1903"/>
                <a:gd name="f3627" fmla="*/ f2959 1 f1904"/>
                <a:gd name="f3628" fmla="*/ f2960 1 f1903"/>
                <a:gd name="f3629" fmla="*/ f2961 1 f1904"/>
                <a:gd name="f3630" fmla="*/ f2962 1 f1903"/>
                <a:gd name="f3631" fmla="*/ f2963 1 f1904"/>
                <a:gd name="f3632" fmla="*/ f2964 1 f1903"/>
                <a:gd name="f3633" fmla="*/ f2965 1 f1904"/>
                <a:gd name="f3634" fmla="*/ f2966 1 f1903"/>
                <a:gd name="f3635" fmla="*/ f2967 1 f1904"/>
                <a:gd name="f3636" fmla="*/ f2968 1 f1903"/>
                <a:gd name="f3637" fmla="*/ f2969 1 f1904"/>
                <a:gd name="f3638" fmla="*/ f2970 1 f1903"/>
                <a:gd name="f3639" fmla="*/ f2971 1 f1904"/>
                <a:gd name="f3640" fmla="*/ f2972 1 f1903"/>
                <a:gd name="f3641" fmla="*/ f2973 1 f1904"/>
                <a:gd name="f3642" fmla="*/ f2974 1 f1903"/>
                <a:gd name="f3643" fmla="*/ f2975 1 f1904"/>
                <a:gd name="f3644" fmla="*/ f2976 1 f1903"/>
                <a:gd name="f3645" fmla="*/ f2977 1 f1904"/>
                <a:gd name="f3646" fmla="*/ f2978 1 f1903"/>
                <a:gd name="f3647" fmla="*/ f2979 1 f1904"/>
                <a:gd name="f3648" fmla="*/ f2980 1 f1903"/>
                <a:gd name="f3649" fmla="*/ f2981 1 f1904"/>
                <a:gd name="f3650" fmla="*/ f2982 1 f1903"/>
                <a:gd name="f3651" fmla="*/ f2983 1 f1904"/>
                <a:gd name="f3652" fmla="*/ f2984 1 f1903"/>
                <a:gd name="f3653" fmla="*/ f2985 1 f1904"/>
                <a:gd name="f3654" fmla="*/ f2986 1 f1903"/>
                <a:gd name="f3655" fmla="*/ f2987 1 f1904"/>
                <a:gd name="f3656" fmla="*/ f2988 1 f1903"/>
                <a:gd name="f3657" fmla="*/ f2989 1 f1904"/>
                <a:gd name="f3658" fmla="*/ f2990 1 f1903"/>
                <a:gd name="f3659" fmla="*/ f2991 1 f1904"/>
                <a:gd name="f3660" fmla="*/ f2992 1 f1903"/>
                <a:gd name="f3661" fmla="*/ f2993 1 f1904"/>
                <a:gd name="f3662" fmla="*/ f2994 1 f1903"/>
                <a:gd name="f3663" fmla="*/ f2995 1 f1904"/>
                <a:gd name="f3664" fmla="*/ f2996 1 f1903"/>
                <a:gd name="f3665" fmla="*/ f2997 1 f1904"/>
                <a:gd name="f3666" fmla="*/ f2998 1 f1903"/>
                <a:gd name="f3667" fmla="*/ f2999 1 f1904"/>
                <a:gd name="f3668" fmla="*/ f3000 1 f1903"/>
                <a:gd name="f3669" fmla="*/ f3001 1 f1904"/>
                <a:gd name="f3670" fmla="*/ f3002 1 f1903"/>
                <a:gd name="f3671" fmla="*/ f3003 1 f1904"/>
                <a:gd name="f3672" fmla="*/ f3004 1 f1903"/>
                <a:gd name="f3673" fmla="*/ f3005 1 f1904"/>
                <a:gd name="f3674" fmla="*/ f3006 1 f1903"/>
                <a:gd name="f3675" fmla="*/ f3007 1 f1904"/>
                <a:gd name="f3676" fmla="*/ f3008 1 f1903"/>
                <a:gd name="f3677" fmla="*/ f3009 1 f1904"/>
                <a:gd name="f3678" fmla="*/ f3010 1 f1903"/>
                <a:gd name="f3679" fmla="*/ f3011 1 f1904"/>
                <a:gd name="f3680" fmla="*/ f3012 1 f1903"/>
                <a:gd name="f3681" fmla="*/ f3013 1 f1904"/>
                <a:gd name="f3682" fmla="*/ f3014 1 f1903"/>
                <a:gd name="f3683" fmla="*/ f3015 1 f1904"/>
                <a:gd name="f3684" fmla="*/ f3016 1 f1903"/>
                <a:gd name="f3685" fmla="*/ f3017 1 f1904"/>
                <a:gd name="f3686" fmla="*/ f3018 1 f1903"/>
                <a:gd name="f3687" fmla="*/ f3019 1 f1904"/>
                <a:gd name="f3688" fmla="*/ f3020 1 f1903"/>
                <a:gd name="f3689" fmla="*/ f3021 1 f1904"/>
                <a:gd name="f3690" fmla="*/ f3022 1 f1903"/>
                <a:gd name="f3691" fmla="*/ f3023 1 f1904"/>
                <a:gd name="f3692" fmla="*/ f3024 1 f1903"/>
                <a:gd name="f3693" fmla="*/ f3025 1 f1904"/>
                <a:gd name="f3694" fmla="*/ f3026 1 f1904"/>
                <a:gd name="f3695" fmla="*/ f3027 1 f1903"/>
                <a:gd name="f3696" fmla="*/ f3028 1 f1904"/>
                <a:gd name="f3697" fmla="*/ f3029 1 f1903"/>
                <a:gd name="f3698" fmla="*/ f3030 1 f1904"/>
                <a:gd name="f3699" fmla="*/ f3031 1 f1903"/>
                <a:gd name="f3700" fmla="*/ f3032 1 f1903"/>
                <a:gd name="f3701" fmla="*/ f3033 1 f1904"/>
                <a:gd name="f3702" fmla="*/ f3034 1 f1903"/>
                <a:gd name="f3703" fmla="*/ f3035 1 f1904"/>
                <a:gd name="f3704" fmla="*/ f3036 1 f1903"/>
                <a:gd name="f3705" fmla="*/ f3037 1 f1904"/>
                <a:gd name="f3706" fmla="*/ f3038 1 f1903"/>
                <a:gd name="f3707" fmla="*/ f3039 1 f1904"/>
                <a:gd name="f3708" fmla="*/ f3040 1 f1903"/>
                <a:gd name="f3709" fmla="*/ f3041 1 f1904"/>
                <a:gd name="f3710" fmla="*/ f3042 1 f1903"/>
                <a:gd name="f3711" fmla="*/ f3043 1 f1904"/>
                <a:gd name="f3712" fmla="*/ f3044 1 f1903"/>
                <a:gd name="f3713" fmla="*/ f3045 1 f1904"/>
                <a:gd name="f3714" fmla="*/ f3046 1 f1903"/>
                <a:gd name="f3715" fmla="*/ f3047 1 f1904"/>
                <a:gd name="f3716" fmla="*/ f3048 1 f1903"/>
                <a:gd name="f3717" fmla="*/ f3049 1 f1904"/>
                <a:gd name="f3718" fmla="*/ f3050 1 f1903"/>
                <a:gd name="f3719" fmla="*/ f3051 1 f1904"/>
                <a:gd name="f3720" fmla="*/ f3052 1 f1903"/>
                <a:gd name="f3721" fmla="*/ f3053 1 f1904"/>
                <a:gd name="f3722" fmla="*/ f3054 1 f1903"/>
                <a:gd name="f3723" fmla="*/ f3055 1 f1904"/>
                <a:gd name="f3724" fmla="*/ f3056 1 f1903"/>
                <a:gd name="f3725" fmla="*/ f3057 1 f1904"/>
                <a:gd name="f3726" fmla="*/ f3058 1 f1903"/>
                <a:gd name="f3727" fmla="*/ f3059 1 f1904"/>
                <a:gd name="f3728" fmla="*/ f3060 1 f1903"/>
                <a:gd name="f3729" fmla="*/ f3061 1 f1904"/>
                <a:gd name="f3730" fmla="*/ f3062 1 f1903"/>
                <a:gd name="f3731" fmla="*/ f3063 1 f1904"/>
                <a:gd name="f3732" fmla="*/ f3064 1 f1903"/>
                <a:gd name="f3733" fmla="*/ f3065 1 f1904"/>
                <a:gd name="f3734" fmla="*/ f3066 1 f1903"/>
                <a:gd name="f3735" fmla="*/ f3067 1 f1904"/>
                <a:gd name="f3736" fmla="*/ f3068 1 f1903"/>
                <a:gd name="f3737" fmla="*/ f3069 1 f1904"/>
                <a:gd name="f3738" fmla="*/ f3070 1 f1903"/>
                <a:gd name="f3739" fmla="*/ f3071 1 f1904"/>
                <a:gd name="f3740" fmla="*/ f3072 1 f1903"/>
                <a:gd name="f3741" fmla="*/ f3073 1 f1904"/>
                <a:gd name="f3742" fmla="*/ f3074 1 f1903"/>
                <a:gd name="f3743" fmla="*/ f3075 1 f1904"/>
                <a:gd name="f3744" fmla="*/ f3076 1 f1903"/>
                <a:gd name="f3745" fmla="*/ f3077 1 f1904"/>
                <a:gd name="f3746" fmla="*/ f3078 1 f1903"/>
                <a:gd name="f3747" fmla="*/ f3079 1 f1904"/>
                <a:gd name="f3748" fmla="*/ f3080 1 f1903"/>
                <a:gd name="f3749" fmla="*/ f3081 1 f1904"/>
                <a:gd name="f3750" fmla="*/ f3082 1 f1903"/>
                <a:gd name="f3751" fmla="*/ f3083 1 f1904"/>
                <a:gd name="f3752" fmla="*/ f3084 1 f1903"/>
                <a:gd name="f3753" fmla="*/ f3085 1 f1904"/>
                <a:gd name="f3754" fmla="*/ f3086 1 f1903"/>
                <a:gd name="f3755" fmla="*/ f3087 1 f1904"/>
                <a:gd name="f3756" fmla="*/ f3088 1 f1903"/>
                <a:gd name="f3757" fmla="*/ f3089 1 f1904"/>
                <a:gd name="f3758" fmla="*/ f3090 1 f1903"/>
                <a:gd name="f3759" fmla="*/ f3091 1 f1904"/>
                <a:gd name="f3760" fmla="*/ f3092 1 f1903"/>
                <a:gd name="f3761" fmla="*/ f3093 1 f1904"/>
                <a:gd name="f3762" fmla="*/ f3094 1 f1903"/>
                <a:gd name="f3763" fmla="*/ f3095 1 f1904"/>
                <a:gd name="f3764" fmla="*/ f3096 1 f1903"/>
                <a:gd name="f3765" fmla="*/ f3097 1 f1904"/>
                <a:gd name="f3766" fmla="*/ f3098 1 f1903"/>
                <a:gd name="f3767" fmla="*/ f3099 1 f1903"/>
                <a:gd name="f3768" fmla="*/ f3100 1 f1904"/>
                <a:gd name="f3769" fmla="*/ f3101 1 f1903"/>
                <a:gd name="f3770" fmla="*/ f3102 1 f1904"/>
                <a:gd name="f3771" fmla="*/ f3103 1 f1903"/>
                <a:gd name="f3772" fmla="*/ f3104 1 f1904"/>
                <a:gd name="f3773" fmla="*/ f3105 1 f1903"/>
                <a:gd name="f3774" fmla="*/ f3106 1 f1904"/>
                <a:gd name="f3775" fmla="*/ f3107 1 f1903"/>
                <a:gd name="f3776" fmla="*/ f3108 1 f1904"/>
                <a:gd name="f3777" fmla="*/ f3109 1 f1903"/>
                <a:gd name="f3778" fmla="*/ f3110 1 f1903"/>
                <a:gd name="f3779" fmla="*/ f3111 1 f1904"/>
                <a:gd name="f3780" fmla="*/ f3112 1 f1903"/>
                <a:gd name="f3781" fmla="*/ f3113 1 f1904"/>
                <a:gd name="f3782" fmla="*/ f3114 1 f1903"/>
                <a:gd name="f3783" fmla="*/ f3115 1 f1904"/>
                <a:gd name="f3784" fmla="*/ f3116 1 f1903"/>
                <a:gd name="f3785" fmla="*/ f3117 1 f1904"/>
                <a:gd name="f3786" fmla="*/ f3118 1 f1903"/>
                <a:gd name="f3787" fmla="*/ f3119 1 f1904"/>
                <a:gd name="f3788" fmla="*/ f3120 1 f1903"/>
                <a:gd name="f3789" fmla="*/ f3121 1 f1904"/>
                <a:gd name="f3790" fmla="*/ f3122 1 f1903"/>
                <a:gd name="f3791" fmla="*/ f3123 1 f1904"/>
                <a:gd name="f3792" fmla="*/ f3124 1 f1903"/>
                <a:gd name="f3793" fmla="*/ f3125 1 f1904"/>
                <a:gd name="f3794" fmla="*/ f3126 1 f1903"/>
                <a:gd name="f3795" fmla="*/ f3127 1 f1904"/>
                <a:gd name="f3796" fmla="*/ f3128 1 f1903"/>
                <a:gd name="f3797" fmla="*/ f3129 1 f1904"/>
                <a:gd name="f3798" fmla="*/ f3130 1 f1903"/>
                <a:gd name="f3799" fmla="*/ f3131 1 f1904"/>
                <a:gd name="f3800" fmla="*/ f3132 1 f1903"/>
                <a:gd name="f3801" fmla="*/ f3133 1 f1904"/>
                <a:gd name="f3802" fmla="*/ f3134 1 f1903"/>
                <a:gd name="f3803" fmla="*/ f3135 1 f1904"/>
                <a:gd name="f3804" fmla="*/ f3136 1 f1903"/>
                <a:gd name="f3805" fmla="*/ f3137 1 f1904"/>
                <a:gd name="f3806" fmla="*/ f3138 1 f1903"/>
                <a:gd name="f3807" fmla="*/ f3139 1 f1904"/>
                <a:gd name="f3808" fmla="*/ f3140 1 f1903"/>
                <a:gd name="f3809" fmla="*/ f3141 1 f1904"/>
                <a:gd name="f3810" fmla="*/ f3142 1 f1903"/>
                <a:gd name="f3811" fmla="*/ f3143 1 f1904"/>
                <a:gd name="f3812" fmla="*/ f3144 1 f1903"/>
                <a:gd name="f3813" fmla="*/ f3145 1 f1904"/>
                <a:gd name="f3814" fmla="*/ f3146 1 f1903"/>
                <a:gd name="f3815" fmla="*/ f3147 1 f1904"/>
                <a:gd name="f3816" fmla="*/ f3148 1 f1903"/>
                <a:gd name="f3817" fmla="*/ f3149 1 f1904"/>
                <a:gd name="f3818" fmla="*/ f3150 1 f1903"/>
                <a:gd name="f3819" fmla="*/ f3151 1 f1904"/>
                <a:gd name="f3820" fmla="*/ f3152 1 f1903"/>
                <a:gd name="f3821" fmla="*/ f3153 1 f1904"/>
                <a:gd name="f3822" fmla="*/ f3154 1 f1903"/>
                <a:gd name="f3823" fmla="*/ f3155 1 f1904"/>
                <a:gd name="f3824" fmla="*/ f3156 1 f1903"/>
                <a:gd name="f3825" fmla="*/ f3157 1 f1904"/>
                <a:gd name="f3826" fmla="*/ f3158 1 f1903"/>
                <a:gd name="f3827" fmla="*/ f3159 1 f1904"/>
                <a:gd name="f3828" fmla="*/ f3160 1 f1903"/>
                <a:gd name="f3829" fmla="*/ f3161 1 f1904"/>
                <a:gd name="f3830" fmla="*/ f3162 1 f1903"/>
                <a:gd name="f3831" fmla="*/ f3163 1 f1904"/>
                <a:gd name="f3832" fmla="*/ f3164 1 f1903"/>
                <a:gd name="f3833" fmla="*/ f3165 1 f1904"/>
                <a:gd name="f3834" fmla="*/ f3166 1 f1903"/>
                <a:gd name="f3835" fmla="*/ f3167 1 f1904"/>
                <a:gd name="f3836" fmla="*/ f3168 1 f1903"/>
                <a:gd name="f3837" fmla="*/ f3169 1 f1904"/>
                <a:gd name="f3838" fmla="*/ f3170 1 f1903"/>
                <a:gd name="f3839" fmla="*/ f3171 1 f1904"/>
                <a:gd name="f3840" fmla="*/ f3172 1 f1903"/>
                <a:gd name="f3841" fmla="*/ f3173 1 f1904"/>
                <a:gd name="f3842" fmla="*/ f3174 1 f1903"/>
                <a:gd name="f3843" fmla="*/ f3175 1 f1904"/>
                <a:gd name="f3844" fmla="*/ f3176 1 f1903"/>
                <a:gd name="f3845" fmla="*/ f3177 1 f1904"/>
                <a:gd name="f3846" fmla="*/ f3178 1 f1903"/>
                <a:gd name="f3847" fmla="*/ f3179 1 f1904"/>
                <a:gd name="f3848" fmla="*/ f3180 1 f1903"/>
                <a:gd name="f3849" fmla="*/ f3181 1 f1904"/>
                <a:gd name="f3850" fmla="*/ f3182 1 f1903"/>
                <a:gd name="f3851" fmla="*/ f3183 1 f1904"/>
                <a:gd name="f3852" fmla="*/ f3184 1 f1903"/>
                <a:gd name="f3853" fmla="*/ f3185 1 f1904"/>
                <a:gd name="f3854" fmla="*/ f3186 1 f1903"/>
                <a:gd name="f3855" fmla="*/ f3187 1 f1904"/>
                <a:gd name="f3856" fmla="*/ f3188 1 f1903"/>
                <a:gd name="f3857" fmla="*/ f3189 1 f1904"/>
                <a:gd name="f3858" fmla="*/ f3190 1 f1903"/>
                <a:gd name="f3859" fmla="*/ f3191 1 f1904"/>
                <a:gd name="f3860" fmla="*/ f3192 1 f1903"/>
                <a:gd name="f3861" fmla="*/ f3193 1 f1904"/>
                <a:gd name="f3862" fmla="*/ f3194 1 f1903"/>
                <a:gd name="f3863" fmla="*/ f3195 1 f1904"/>
                <a:gd name="f3864" fmla="*/ f3196 1 f1903"/>
                <a:gd name="f3865" fmla="*/ f3197 1 f1904"/>
                <a:gd name="f3866" fmla="*/ f3198 1 f1903"/>
                <a:gd name="f3867" fmla="*/ f3199 1 f1904"/>
                <a:gd name="f3868" fmla="*/ f3200 1 f1903"/>
                <a:gd name="f3869" fmla="*/ f3201 1 f1904"/>
                <a:gd name="f3870" fmla="*/ f3202 1 f1903"/>
                <a:gd name="f3871" fmla="*/ f3203 1 f1904"/>
                <a:gd name="f3872" fmla="*/ f3204 1 f1903"/>
                <a:gd name="f3873" fmla="*/ f3205 1 f1904"/>
                <a:gd name="f3874" fmla="*/ f3206 1 f1903"/>
                <a:gd name="f3875" fmla="*/ f3207 1 f1904"/>
                <a:gd name="f3876" fmla="*/ f3208 1 f1903"/>
                <a:gd name="f3877" fmla="*/ f3209 1 f1904"/>
                <a:gd name="f3878" fmla="*/ f3210 1 f1903"/>
                <a:gd name="f3879" fmla="*/ f3211 1 f1904"/>
                <a:gd name="f3880" fmla="*/ f3212 1 f1903"/>
                <a:gd name="f3881" fmla="*/ f3213 1 f1904"/>
                <a:gd name="f3882" fmla="*/ f3214 1 f1903"/>
                <a:gd name="f3883" fmla="*/ f3215 1 f1904"/>
                <a:gd name="f3884" fmla="*/ f3216 1 f1903"/>
                <a:gd name="f3885" fmla="*/ f3217 1 f1904"/>
                <a:gd name="f3886" fmla="*/ f3218 1 f1903"/>
                <a:gd name="f3887" fmla="*/ f3219 1 f1904"/>
                <a:gd name="f3888" fmla="*/ f3220 1 f1903"/>
                <a:gd name="f3889" fmla="*/ f3221 1 f1904"/>
                <a:gd name="f3890" fmla="*/ f3222 1 f1903"/>
                <a:gd name="f3891" fmla="*/ f3223 1 f1904"/>
                <a:gd name="f3892" fmla="*/ f3224 1 f1903"/>
                <a:gd name="f3893" fmla="*/ f3225 1 f1904"/>
                <a:gd name="f3894" fmla="*/ f3226 1 f1903"/>
                <a:gd name="f3895" fmla="*/ f3227 1 f1904"/>
                <a:gd name="f3896" fmla="*/ f3228 1 f1903"/>
                <a:gd name="f3897" fmla="*/ f3229 1 f1904"/>
                <a:gd name="f3898" fmla="*/ f3230 1 f1903"/>
                <a:gd name="f3899" fmla="*/ f3231 1 f1904"/>
                <a:gd name="f3900" fmla="*/ f3232 f1898 1"/>
                <a:gd name="f3901" fmla="*/ f3233 f1898 1"/>
                <a:gd name="f3902" fmla="*/ f3235 f1899 1"/>
                <a:gd name="f3903" fmla="*/ f3234 f1899 1"/>
                <a:gd name="f3904" fmla="*/ f3237 f1898 1"/>
                <a:gd name="f3905" fmla="*/ f3238 f1899 1"/>
                <a:gd name="f3906" fmla="*/ f3239 f1899 1"/>
                <a:gd name="f3907" fmla="*/ f3240 f1899 1"/>
                <a:gd name="f3908" fmla="*/ f3241 f1898 1"/>
                <a:gd name="f3909" fmla="*/ f3242 f1899 1"/>
                <a:gd name="f3910" fmla="*/ f3243 f1898 1"/>
                <a:gd name="f3911" fmla="*/ f3244 f1899 1"/>
                <a:gd name="f3912" fmla="*/ f3245 f1898 1"/>
                <a:gd name="f3913" fmla="*/ f3246 f1899 1"/>
                <a:gd name="f3914" fmla="*/ f3247 f1898 1"/>
                <a:gd name="f3915" fmla="*/ f3248 f1899 1"/>
                <a:gd name="f3916" fmla="*/ f3249 f1898 1"/>
                <a:gd name="f3917" fmla="*/ f3250 f1899 1"/>
                <a:gd name="f3918" fmla="*/ f3251 f1898 1"/>
                <a:gd name="f3919" fmla="*/ f3252 f1899 1"/>
                <a:gd name="f3920" fmla="*/ f3253 f1898 1"/>
                <a:gd name="f3921" fmla="*/ f3254 f1899 1"/>
                <a:gd name="f3922" fmla="*/ f3255 f1898 1"/>
                <a:gd name="f3923" fmla="*/ f3256 f1899 1"/>
                <a:gd name="f3924" fmla="*/ f3257 f1898 1"/>
                <a:gd name="f3925" fmla="*/ f3258 f1899 1"/>
                <a:gd name="f3926" fmla="*/ f3259 f1898 1"/>
                <a:gd name="f3927" fmla="*/ f3260 f1899 1"/>
                <a:gd name="f3928" fmla="*/ f3261 f1898 1"/>
                <a:gd name="f3929" fmla="*/ f3262 f1899 1"/>
                <a:gd name="f3930" fmla="*/ f3263 f1898 1"/>
                <a:gd name="f3931" fmla="*/ f3264 f1899 1"/>
                <a:gd name="f3932" fmla="*/ f3265 f1898 1"/>
                <a:gd name="f3933" fmla="*/ f3266 f1899 1"/>
                <a:gd name="f3934" fmla="*/ f3267 f1898 1"/>
                <a:gd name="f3935" fmla="*/ f3268 f1899 1"/>
                <a:gd name="f3936" fmla="*/ f3269 f1898 1"/>
                <a:gd name="f3937" fmla="*/ f3270 f1899 1"/>
                <a:gd name="f3938" fmla="*/ f3271 f1898 1"/>
                <a:gd name="f3939" fmla="*/ f3272 f1899 1"/>
                <a:gd name="f3940" fmla="*/ f3273 f1898 1"/>
                <a:gd name="f3941" fmla="*/ f3274 f1899 1"/>
                <a:gd name="f3942" fmla="*/ f3275 f1898 1"/>
                <a:gd name="f3943" fmla="*/ f3276 f1899 1"/>
                <a:gd name="f3944" fmla="*/ f3277 f1898 1"/>
                <a:gd name="f3945" fmla="*/ f3278 f1899 1"/>
                <a:gd name="f3946" fmla="*/ f3279 f1898 1"/>
                <a:gd name="f3947" fmla="*/ f3280 f1899 1"/>
                <a:gd name="f3948" fmla="*/ f3281 f1898 1"/>
                <a:gd name="f3949" fmla="*/ f3282 f1899 1"/>
                <a:gd name="f3950" fmla="*/ f3283 f1898 1"/>
                <a:gd name="f3951" fmla="*/ f3284 f1899 1"/>
                <a:gd name="f3952" fmla="*/ f3285 f1898 1"/>
                <a:gd name="f3953" fmla="*/ f3286 f1899 1"/>
                <a:gd name="f3954" fmla="*/ f3287 f1898 1"/>
                <a:gd name="f3955" fmla="*/ f3288 f1899 1"/>
                <a:gd name="f3956" fmla="*/ f3289 f1898 1"/>
                <a:gd name="f3957" fmla="*/ f3290 f1899 1"/>
                <a:gd name="f3958" fmla="*/ f3291 f1898 1"/>
                <a:gd name="f3959" fmla="*/ f3292 f1899 1"/>
                <a:gd name="f3960" fmla="*/ f3293 f1898 1"/>
                <a:gd name="f3961" fmla="*/ f3294 f1899 1"/>
                <a:gd name="f3962" fmla="*/ f3295 f1898 1"/>
                <a:gd name="f3963" fmla="*/ f3296 f1899 1"/>
                <a:gd name="f3964" fmla="*/ f3297 f1898 1"/>
                <a:gd name="f3965" fmla="*/ f3298 f1899 1"/>
                <a:gd name="f3966" fmla="*/ f3299 f1898 1"/>
                <a:gd name="f3967" fmla="*/ f3300 f1899 1"/>
                <a:gd name="f3968" fmla="*/ f3301 f1898 1"/>
                <a:gd name="f3969" fmla="*/ f3302 f1899 1"/>
                <a:gd name="f3970" fmla="*/ f3303 f1898 1"/>
                <a:gd name="f3971" fmla="*/ f3304 f1899 1"/>
                <a:gd name="f3972" fmla="*/ f3305 f1898 1"/>
                <a:gd name="f3973" fmla="*/ f3306 f1899 1"/>
                <a:gd name="f3974" fmla="*/ f3307 f1898 1"/>
                <a:gd name="f3975" fmla="*/ f3308 f1899 1"/>
                <a:gd name="f3976" fmla="*/ f3309 f1898 1"/>
                <a:gd name="f3977" fmla="*/ f3310 f1899 1"/>
                <a:gd name="f3978" fmla="*/ f3311 f1898 1"/>
                <a:gd name="f3979" fmla="*/ f3312 f1899 1"/>
                <a:gd name="f3980" fmla="*/ f3313 f1898 1"/>
                <a:gd name="f3981" fmla="*/ f3314 f1899 1"/>
                <a:gd name="f3982" fmla="*/ f3315 f1898 1"/>
                <a:gd name="f3983" fmla="*/ f3316 f1899 1"/>
                <a:gd name="f3984" fmla="*/ f3317 f1898 1"/>
                <a:gd name="f3985" fmla="*/ f3318 f1899 1"/>
                <a:gd name="f3986" fmla="*/ f3319 f1898 1"/>
                <a:gd name="f3987" fmla="*/ f3320 f1899 1"/>
                <a:gd name="f3988" fmla="*/ f3321 f1898 1"/>
                <a:gd name="f3989" fmla="*/ f3322 f1899 1"/>
                <a:gd name="f3990" fmla="*/ f3323 f1898 1"/>
                <a:gd name="f3991" fmla="*/ f3324 f1899 1"/>
                <a:gd name="f3992" fmla="*/ f3325 f1898 1"/>
                <a:gd name="f3993" fmla="*/ f3326 f1899 1"/>
                <a:gd name="f3994" fmla="*/ f3327 f1898 1"/>
                <a:gd name="f3995" fmla="*/ f3328 f1899 1"/>
                <a:gd name="f3996" fmla="*/ f3329 f1898 1"/>
                <a:gd name="f3997" fmla="*/ f3330 f1899 1"/>
                <a:gd name="f3998" fmla="*/ f3331 f1898 1"/>
                <a:gd name="f3999" fmla="*/ f3332 f1899 1"/>
                <a:gd name="f4000" fmla="*/ f3333 f1898 1"/>
                <a:gd name="f4001" fmla="*/ f3334 f1899 1"/>
                <a:gd name="f4002" fmla="*/ f3335 f1898 1"/>
                <a:gd name="f4003" fmla="*/ f3336 f1899 1"/>
                <a:gd name="f4004" fmla="*/ f3337 f1898 1"/>
                <a:gd name="f4005" fmla="*/ f3338 f1899 1"/>
                <a:gd name="f4006" fmla="*/ f3339 f1898 1"/>
                <a:gd name="f4007" fmla="*/ f3340 f1899 1"/>
                <a:gd name="f4008" fmla="*/ f3341 f1898 1"/>
                <a:gd name="f4009" fmla="*/ f3342 f1899 1"/>
                <a:gd name="f4010" fmla="*/ f3343 f1898 1"/>
                <a:gd name="f4011" fmla="*/ f3344 f1899 1"/>
                <a:gd name="f4012" fmla="*/ f3345 f1898 1"/>
                <a:gd name="f4013" fmla="*/ f3346 f1899 1"/>
                <a:gd name="f4014" fmla="*/ f3347 f1898 1"/>
                <a:gd name="f4015" fmla="*/ f3348 f1899 1"/>
                <a:gd name="f4016" fmla="*/ f3349 f1898 1"/>
                <a:gd name="f4017" fmla="*/ f3350 f1899 1"/>
                <a:gd name="f4018" fmla="*/ f3351 f1898 1"/>
                <a:gd name="f4019" fmla="*/ f3352 f1899 1"/>
                <a:gd name="f4020" fmla="*/ f3353 f1898 1"/>
                <a:gd name="f4021" fmla="*/ f3354 f1899 1"/>
                <a:gd name="f4022" fmla="*/ f3355 f1898 1"/>
                <a:gd name="f4023" fmla="*/ f3356 f1899 1"/>
                <a:gd name="f4024" fmla="*/ f3357 f1898 1"/>
                <a:gd name="f4025" fmla="*/ f3358 f1899 1"/>
                <a:gd name="f4026" fmla="*/ f3359 f1898 1"/>
                <a:gd name="f4027" fmla="*/ f3360 f1899 1"/>
                <a:gd name="f4028" fmla="*/ f3361 f1898 1"/>
                <a:gd name="f4029" fmla="*/ f3362 f1899 1"/>
                <a:gd name="f4030" fmla="*/ f3363 f1898 1"/>
                <a:gd name="f4031" fmla="*/ f3364 f1899 1"/>
                <a:gd name="f4032" fmla="*/ f3365 f1898 1"/>
                <a:gd name="f4033" fmla="*/ f3366 f1899 1"/>
                <a:gd name="f4034" fmla="*/ f3367 f1898 1"/>
                <a:gd name="f4035" fmla="*/ f3368 f1899 1"/>
                <a:gd name="f4036" fmla="*/ f3369 f1898 1"/>
                <a:gd name="f4037" fmla="*/ f3370 f1899 1"/>
                <a:gd name="f4038" fmla="*/ f3371 f1898 1"/>
                <a:gd name="f4039" fmla="*/ f3372 f1899 1"/>
                <a:gd name="f4040" fmla="*/ f3373 f1898 1"/>
                <a:gd name="f4041" fmla="*/ f3374 f1899 1"/>
                <a:gd name="f4042" fmla="*/ f3375 f1898 1"/>
                <a:gd name="f4043" fmla="*/ f3376 f1899 1"/>
                <a:gd name="f4044" fmla="*/ f3377 f1898 1"/>
                <a:gd name="f4045" fmla="*/ f3378 f1899 1"/>
                <a:gd name="f4046" fmla="*/ f3379 f1898 1"/>
                <a:gd name="f4047" fmla="*/ f3380 f1899 1"/>
                <a:gd name="f4048" fmla="*/ f3381 f1898 1"/>
                <a:gd name="f4049" fmla="*/ f3382 f1899 1"/>
                <a:gd name="f4050" fmla="*/ f3383 f1898 1"/>
                <a:gd name="f4051" fmla="*/ f3384 f1899 1"/>
                <a:gd name="f4052" fmla="*/ f3385 f1898 1"/>
                <a:gd name="f4053" fmla="*/ f3386 f1899 1"/>
                <a:gd name="f4054" fmla="*/ f3387 f1898 1"/>
                <a:gd name="f4055" fmla="*/ f3388 f1899 1"/>
                <a:gd name="f4056" fmla="*/ f3389 f1898 1"/>
                <a:gd name="f4057" fmla="*/ f3390 f1899 1"/>
                <a:gd name="f4058" fmla="*/ f3391 f1898 1"/>
                <a:gd name="f4059" fmla="*/ f3392 f1899 1"/>
                <a:gd name="f4060" fmla="*/ f3393 f1898 1"/>
                <a:gd name="f4061" fmla="*/ f3394 f1899 1"/>
                <a:gd name="f4062" fmla="*/ f3395 f1898 1"/>
                <a:gd name="f4063" fmla="*/ f3396 f1899 1"/>
                <a:gd name="f4064" fmla="*/ f3397 f1898 1"/>
                <a:gd name="f4065" fmla="*/ f3398 f1899 1"/>
                <a:gd name="f4066" fmla="*/ f3399 f1898 1"/>
                <a:gd name="f4067" fmla="*/ f3400 f1899 1"/>
                <a:gd name="f4068" fmla="*/ f3401 f1898 1"/>
                <a:gd name="f4069" fmla="*/ f3402 f1899 1"/>
                <a:gd name="f4070" fmla="*/ f3403 f1898 1"/>
                <a:gd name="f4071" fmla="*/ f3404 f1899 1"/>
                <a:gd name="f4072" fmla="*/ f3405 f1898 1"/>
                <a:gd name="f4073" fmla="*/ f3406 f1899 1"/>
                <a:gd name="f4074" fmla="*/ f3407 f1898 1"/>
                <a:gd name="f4075" fmla="*/ f3408 f1899 1"/>
                <a:gd name="f4076" fmla="*/ f3409 f1898 1"/>
                <a:gd name="f4077" fmla="*/ f3410 f1898 1"/>
                <a:gd name="f4078" fmla="*/ f3411 f1899 1"/>
                <a:gd name="f4079" fmla="*/ f3412 f1898 1"/>
                <a:gd name="f4080" fmla="*/ f3413 f1898 1"/>
                <a:gd name="f4081" fmla="*/ f3414 f1899 1"/>
                <a:gd name="f4082" fmla="*/ f3415 f1898 1"/>
                <a:gd name="f4083" fmla="*/ f3416 f1899 1"/>
                <a:gd name="f4084" fmla="*/ f3417 f1898 1"/>
                <a:gd name="f4085" fmla="*/ f3418 f1899 1"/>
                <a:gd name="f4086" fmla="*/ f3419 f1898 1"/>
                <a:gd name="f4087" fmla="*/ f3420 f1899 1"/>
                <a:gd name="f4088" fmla="*/ f3421 f1898 1"/>
                <a:gd name="f4089" fmla="*/ f3422 f1899 1"/>
                <a:gd name="f4090" fmla="*/ f3423 f1898 1"/>
                <a:gd name="f4091" fmla="*/ f3424 f1899 1"/>
                <a:gd name="f4092" fmla="*/ f3425 f1898 1"/>
                <a:gd name="f4093" fmla="*/ f3426 f1899 1"/>
                <a:gd name="f4094" fmla="*/ f3427 f1898 1"/>
                <a:gd name="f4095" fmla="*/ f3428 f1899 1"/>
                <a:gd name="f4096" fmla="*/ f3429 f1898 1"/>
                <a:gd name="f4097" fmla="*/ f3430 f1899 1"/>
                <a:gd name="f4098" fmla="*/ f3431 f1898 1"/>
                <a:gd name="f4099" fmla="*/ f3432 f1899 1"/>
                <a:gd name="f4100" fmla="*/ f3433 f1898 1"/>
                <a:gd name="f4101" fmla="*/ f3434 f1899 1"/>
                <a:gd name="f4102" fmla="*/ f3435 f1898 1"/>
                <a:gd name="f4103" fmla="*/ f3436 f1899 1"/>
                <a:gd name="f4104" fmla="*/ f3437 f1898 1"/>
                <a:gd name="f4105" fmla="*/ f3438 f1899 1"/>
                <a:gd name="f4106" fmla="*/ f3439 f1898 1"/>
                <a:gd name="f4107" fmla="*/ f3440 f1899 1"/>
                <a:gd name="f4108" fmla="*/ f3441 f1898 1"/>
                <a:gd name="f4109" fmla="*/ f3442 f1899 1"/>
                <a:gd name="f4110" fmla="*/ f3443 f1898 1"/>
                <a:gd name="f4111" fmla="*/ f3444 f1899 1"/>
                <a:gd name="f4112" fmla="*/ f3445 f1898 1"/>
                <a:gd name="f4113" fmla="*/ f3446 f1899 1"/>
                <a:gd name="f4114" fmla="*/ f3447 f1898 1"/>
                <a:gd name="f4115" fmla="*/ f3448 f1899 1"/>
                <a:gd name="f4116" fmla="*/ f3449 f1898 1"/>
                <a:gd name="f4117" fmla="*/ f3450 f1899 1"/>
                <a:gd name="f4118" fmla="*/ f3451 f1898 1"/>
                <a:gd name="f4119" fmla="*/ f3452 f1899 1"/>
                <a:gd name="f4120" fmla="*/ f3453 f1898 1"/>
                <a:gd name="f4121" fmla="*/ f3454 f1899 1"/>
                <a:gd name="f4122" fmla="*/ f3455 f1898 1"/>
                <a:gd name="f4123" fmla="*/ f3456 f1899 1"/>
                <a:gd name="f4124" fmla="*/ f3457 f1898 1"/>
                <a:gd name="f4125" fmla="*/ f3458 f1899 1"/>
                <a:gd name="f4126" fmla="*/ f3459 f1898 1"/>
                <a:gd name="f4127" fmla="*/ f3460 f1899 1"/>
                <a:gd name="f4128" fmla="*/ f3461 f1898 1"/>
                <a:gd name="f4129" fmla="*/ f3462 f1899 1"/>
                <a:gd name="f4130" fmla="*/ f3463 f1898 1"/>
                <a:gd name="f4131" fmla="*/ f3464 f1899 1"/>
                <a:gd name="f4132" fmla="*/ f3465 f1898 1"/>
                <a:gd name="f4133" fmla="*/ f3466 f1899 1"/>
                <a:gd name="f4134" fmla="*/ f3467 f1898 1"/>
                <a:gd name="f4135" fmla="*/ f3468 f1899 1"/>
                <a:gd name="f4136" fmla="*/ f3469 f1898 1"/>
                <a:gd name="f4137" fmla="*/ f3470 f1899 1"/>
                <a:gd name="f4138" fmla="*/ f3471 f1898 1"/>
                <a:gd name="f4139" fmla="*/ f3472 f1899 1"/>
                <a:gd name="f4140" fmla="*/ f3473 f1898 1"/>
                <a:gd name="f4141" fmla="*/ f3474 f1899 1"/>
                <a:gd name="f4142" fmla="*/ f3475 f1898 1"/>
                <a:gd name="f4143" fmla="*/ f3476 f1899 1"/>
                <a:gd name="f4144" fmla="*/ f3477 f1898 1"/>
                <a:gd name="f4145" fmla="*/ f3478 f1899 1"/>
                <a:gd name="f4146" fmla="*/ f3479 f1898 1"/>
                <a:gd name="f4147" fmla="*/ f3480 f1899 1"/>
                <a:gd name="f4148" fmla="*/ f3481 f1898 1"/>
                <a:gd name="f4149" fmla="*/ f3482 f1899 1"/>
                <a:gd name="f4150" fmla="*/ f3483 f1898 1"/>
                <a:gd name="f4151" fmla="*/ f3484 f1899 1"/>
                <a:gd name="f4152" fmla="*/ f3485 f1898 1"/>
                <a:gd name="f4153" fmla="*/ f3486 f1899 1"/>
                <a:gd name="f4154" fmla="*/ f3487 f1898 1"/>
                <a:gd name="f4155" fmla="*/ f3488 f1899 1"/>
                <a:gd name="f4156" fmla="*/ f3489 f1898 1"/>
                <a:gd name="f4157" fmla="*/ f3490 f1899 1"/>
                <a:gd name="f4158" fmla="*/ f3491 f1898 1"/>
                <a:gd name="f4159" fmla="*/ f3492 f1899 1"/>
                <a:gd name="f4160" fmla="*/ f3493 f1898 1"/>
                <a:gd name="f4161" fmla="*/ f3494 f1899 1"/>
                <a:gd name="f4162" fmla="*/ f3495 f1898 1"/>
                <a:gd name="f4163" fmla="*/ f3496 f1899 1"/>
                <a:gd name="f4164" fmla="*/ f3497 f1898 1"/>
                <a:gd name="f4165" fmla="*/ f3498 f1899 1"/>
                <a:gd name="f4166" fmla="*/ f3499 f1898 1"/>
                <a:gd name="f4167" fmla="*/ f3500 f1899 1"/>
                <a:gd name="f4168" fmla="*/ f3501 f1898 1"/>
                <a:gd name="f4169" fmla="*/ f3502 f1899 1"/>
                <a:gd name="f4170" fmla="*/ f3503 f1898 1"/>
                <a:gd name="f4171" fmla="*/ f3504 f1899 1"/>
                <a:gd name="f4172" fmla="*/ f3505 f1898 1"/>
                <a:gd name="f4173" fmla="*/ f3506 f1899 1"/>
                <a:gd name="f4174" fmla="*/ f3507 f1898 1"/>
                <a:gd name="f4175" fmla="*/ f3508 f1899 1"/>
                <a:gd name="f4176" fmla="*/ f3509 f1898 1"/>
                <a:gd name="f4177" fmla="*/ f3510 f1899 1"/>
                <a:gd name="f4178" fmla="*/ f3511 f1898 1"/>
                <a:gd name="f4179" fmla="*/ f3512 f1899 1"/>
                <a:gd name="f4180" fmla="*/ f3513 f1898 1"/>
                <a:gd name="f4181" fmla="*/ f3514 f1899 1"/>
                <a:gd name="f4182" fmla="*/ f3515 f1898 1"/>
                <a:gd name="f4183" fmla="*/ f3516 f1899 1"/>
                <a:gd name="f4184" fmla="*/ f3517 f1898 1"/>
                <a:gd name="f4185" fmla="*/ f3518 f1899 1"/>
                <a:gd name="f4186" fmla="*/ f3519 f1898 1"/>
                <a:gd name="f4187" fmla="*/ f3520 f1899 1"/>
                <a:gd name="f4188" fmla="*/ f3521 f1898 1"/>
                <a:gd name="f4189" fmla="*/ f3522 f1899 1"/>
                <a:gd name="f4190" fmla="*/ f3523 f1898 1"/>
                <a:gd name="f4191" fmla="*/ f3524 f1899 1"/>
                <a:gd name="f4192" fmla="*/ f3525 f1898 1"/>
                <a:gd name="f4193" fmla="*/ f3526 f1899 1"/>
                <a:gd name="f4194" fmla="*/ f3527 f1898 1"/>
                <a:gd name="f4195" fmla="*/ f3528 f1899 1"/>
                <a:gd name="f4196" fmla="*/ f3529 f1898 1"/>
                <a:gd name="f4197" fmla="*/ f3530 f1899 1"/>
                <a:gd name="f4198" fmla="*/ f3531 f1898 1"/>
                <a:gd name="f4199" fmla="*/ f3532 f1899 1"/>
                <a:gd name="f4200" fmla="*/ f3533 f1898 1"/>
                <a:gd name="f4201" fmla="*/ f3534 f1899 1"/>
                <a:gd name="f4202" fmla="*/ f3535 f1898 1"/>
                <a:gd name="f4203" fmla="*/ f3536 f1899 1"/>
                <a:gd name="f4204" fmla="*/ f3537 f1898 1"/>
                <a:gd name="f4205" fmla="*/ f3538 f1899 1"/>
                <a:gd name="f4206" fmla="*/ f3539 f1898 1"/>
                <a:gd name="f4207" fmla="*/ f3540 f1899 1"/>
                <a:gd name="f4208" fmla="*/ f3541 f1898 1"/>
                <a:gd name="f4209" fmla="*/ f3542 f1899 1"/>
                <a:gd name="f4210" fmla="*/ f3543 f1898 1"/>
                <a:gd name="f4211" fmla="*/ f3544 f1899 1"/>
                <a:gd name="f4212" fmla="*/ f3545 f1898 1"/>
                <a:gd name="f4213" fmla="*/ f3546 f1899 1"/>
                <a:gd name="f4214" fmla="*/ f3547 f1898 1"/>
                <a:gd name="f4215" fmla="*/ f3548 f1899 1"/>
                <a:gd name="f4216" fmla="*/ f3549 f1898 1"/>
                <a:gd name="f4217" fmla="*/ f3550 f1899 1"/>
                <a:gd name="f4218" fmla="*/ f3551 f1898 1"/>
                <a:gd name="f4219" fmla="*/ f3552 f1899 1"/>
                <a:gd name="f4220" fmla="*/ f3553 f1898 1"/>
                <a:gd name="f4221" fmla="*/ f3554 f1899 1"/>
                <a:gd name="f4222" fmla="*/ f3555 f1898 1"/>
                <a:gd name="f4223" fmla="*/ f3556 f1899 1"/>
                <a:gd name="f4224" fmla="*/ f3557 f1898 1"/>
                <a:gd name="f4225" fmla="*/ f3558 f1899 1"/>
                <a:gd name="f4226" fmla="*/ f3559 f1899 1"/>
                <a:gd name="f4227" fmla="*/ f3560 f1898 1"/>
                <a:gd name="f4228" fmla="*/ f3561 f1899 1"/>
                <a:gd name="f4229" fmla="*/ f3562 f1898 1"/>
                <a:gd name="f4230" fmla="*/ f3563 f1899 1"/>
                <a:gd name="f4231" fmla="*/ f3564 f1898 1"/>
                <a:gd name="f4232" fmla="*/ f3565 f1899 1"/>
                <a:gd name="f4233" fmla="*/ f3566 f1898 1"/>
                <a:gd name="f4234" fmla="*/ f3567 f1899 1"/>
                <a:gd name="f4235" fmla="*/ f3568 f1898 1"/>
                <a:gd name="f4236" fmla="*/ f3569 f1899 1"/>
                <a:gd name="f4237" fmla="*/ f3570 f1898 1"/>
                <a:gd name="f4238" fmla="*/ f3571 f1899 1"/>
                <a:gd name="f4239" fmla="*/ f3572 f1898 1"/>
                <a:gd name="f4240" fmla="*/ f3573 f1899 1"/>
                <a:gd name="f4241" fmla="*/ f3574 f1898 1"/>
                <a:gd name="f4242" fmla="*/ f3575 f1899 1"/>
                <a:gd name="f4243" fmla="*/ f3576 f1898 1"/>
                <a:gd name="f4244" fmla="*/ f3577 f1899 1"/>
                <a:gd name="f4245" fmla="*/ f3578 f1898 1"/>
                <a:gd name="f4246" fmla="*/ f3579 f1899 1"/>
                <a:gd name="f4247" fmla="*/ f3580 f1898 1"/>
                <a:gd name="f4248" fmla="*/ f3581 f1899 1"/>
                <a:gd name="f4249" fmla="*/ f3582 f1898 1"/>
                <a:gd name="f4250" fmla="*/ f3583 f1899 1"/>
                <a:gd name="f4251" fmla="*/ f3584 f1898 1"/>
                <a:gd name="f4252" fmla="*/ f3585 f1899 1"/>
                <a:gd name="f4253" fmla="*/ f3586 f1898 1"/>
                <a:gd name="f4254" fmla="*/ f3587 f1899 1"/>
                <a:gd name="f4255" fmla="*/ f3588 f1898 1"/>
                <a:gd name="f4256" fmla="*/ f3589 f1899 1"/>
                <a:gd name="f4257" fmla="*/ f3590 f1898 1"/>
                <a:gd name="f4258" fmla="*/ f3591 f1899 1"/>
                <a:gd name="f4259" fmla="*/ f3592 f1898 1"/>
                <a:gd name="f4260" fmla="*/ f3593 f1899 1"/>
                <a:gd name="f4261" fmla="*/ f3594 f1898 1"/>
                <a:gd name="f4262" fmla="*/ f3595 f1899 1"/>
                <a:gd name="f4263" fmla="*/ f3596 f1898 1"/>
                <a:gd name="f4264" fmla="*/ f3597 f1899 1"/>
                <a:gd name="f4265" fmla="*/ f3598 f1898 1"/>
                <a:gd name="f4266" fmla="*/ f3599 f1899 1"/>
                <a:gd name="f4267" fmla="*/ f3600 f1898 1"/>
                <a:gd name="f4268" fmla="*/ f3601 f1899 1"/>
                <a:gd name="f4269" fmla="*/ f3602 f1898 1"/>
                <a:gd name="f4270" fmla="*/ f3603 f1899 1"/>
                <a:gd name="f4271" fmla="*/ f3604 f1898 1"/>
                <a:gd name="f4272" fmla="*/ f3605 f1899 1"/>
                <a:gd name="f4273" fmla="*/ f3606 f1898 1"/>
                <a:gd name="f4274" fmla="*/ f3607 f1899 1"/>
                <a:gd name="f4275" fmla="*/ f3608 f1898 1"/>
                <a:gd name="f4276" fmla="*/ f3609 f1899 1"/>
                <a:gd name="f4277" fmla="*/ f3610 f1898 1"/>
                <a:gd name="f4278" fmla="*/ f3611 f1899 1"/>
                <a:gd name="f4279" fmla="*/ f3612 f1898 1"/>
                <a:gd name="f4280" fmla="*/ f3613 f1899 1"/>
                <a:gd name="f4281" fmla="*/ f3614 f1898 1"/>
                <a:gd name="f4282" fmla="*/ f3615 f1899 1"/>
                <a:gd name="f4283" fmla="*/ f3616 f1898 1"/>
                <a:gd name="f4284" fmla="*/ f3617 f1899 1"/>
                <a:gd name="f4285" fmla="*/ f3618 f1898 1"/>
                <a:gd name="f4286" fmla="*/ f3619 f1899 1"/>
                <a:gd name="f4287" fmla="*/ f3620 f1898 1"/>
                <a:gd name="f4288" fmla="*/ f3621 f1899 1"/>
                <a:gd name="f4289" fmla="*/ f3622 f1898 1"/>
                <a:gd name="f4290" fmla="*/ f3623 f1899 1"/>
                <a:gd name="f4291" fmla="*/ f3624 f1898 1"/>
                <a:gd name="f4292" fmla="*/ f3625 f1899 1"/>
                <a:gd name="f4293" fmla="*/ f3626 f1898 1"/>
                <a:gd name="f4294" fmla="*/ f3627 f1899 1"/>
                <a:gd name="f4295" fmla="*/ f3628 f1898 1"/>
                <a:gd name="f4296" fmla="*/ f3629 f1899 1"/>
                <a:gd name="f4297" fmla="*/ f3630 f1898 1"/>
                <a:gd name="f4298" fmla="*/ f3631 f1899 1"/>
                <a:gd name="f4299" fmla="*/ f3632 f1898 1"/>
                <a:gd name="f4300" fmla="*/ f3633 f1899 1"/>
                <a:gd name="f4301" fmla="*/ f3634 f1898 1"/>
                <a:gd name="f4302" fmla="*/ f3635 f1899 1"/>
                <a:gd name="f4303" fmla="*/ f3636 f1898 1"/>
                <a:gd name="f4304" fmla="*/ f3637 f1899 1"/>
                <a:gd name="f4305" fmla="*/ f3638 f1898 1"/>
                <a:gd name="f4306" fmla="*/ f3639 f1899 1"/>
                <a:gd name="f4307" fmla="*/ f3640 f1898 1"/>
                <a:gd name="f4308" fmla="*/ f3641 f1899 1"/>
                <a:gd name="f4309" fmla="*/ f3642 f1898 1"/>
                <a:gd name="f4310" fmla="*/ f3643 f1899 1"/>
                <a:gd name="f4311" fmla="*/ f3644 f1898 1"/>
                <a:gd name="f4312" fmla="*/ f3645 f1899 1"/>
                <a:gd name="f4313" fmla="*/ f3646 f1898 1"/>
                <a:gd name="f4314" fmla="*/ f3647 f1899 1"/>
                <a:gd name="f4315" fmla="*/ f3648 f1898 1"/>
                <a:gd name="f4316" fmla="*/ f3649 f1899 1"/>
                <a:gd name="f4317" fmla="*/ f3650 f1898 1"/>
                <a:gd name="f4318" fmla="*/ f3651 f1899 1"/>
                <a:gd name="f4319" fmla="*/ f3652 f1898 1"/>
                <a:gd name="f4320" fmla="*/ f3653 f1899 1"/>
                <a:gd name="f4321" fmla="*/ f3654 f1898 1"/>
                <a:gd name="f4322" fmla="*/ f3655 f1899 1"/>
                <a:gd name="f4323" fmla="*/ f3656 f1898 1"/>
                <a:gd name="f4324" fmla="*/ f3657 f1899 1"/>
                <a:gd name="f4325" fmla="*/ f3658 f1898 1"/>
                <a:gd name="f4326" fmla="*/ f3659 f1899 1"/>
                <a:gd name="f4327" fmla="*/ f3660 f1898 1"/>
                <a:gd name="f4328" fmla="*/ f3661 f1899 1"/>
                <a:gd name="f4329" fmla="*/ f3662 f1898 1"/>
                <a:gd name="f4330" fmla="*/ f3663 f1899 1"/>
                <a:gd name="f4331" fmla="*/ f3664 f1898 1"/>
                <a:gd name="f4332" fmla="*/ f3665 f1899 1"/>
                <a:gd name="f4333" fmla="*/ f3666 f1898 1"/>
                <a:gd name="f4334" fmla="*/ f3667 f1899 1"/>
                <a:gd name="f4335" fmla="*/ f3668 f1898 1"/>
                <a:gd name="f4336" fmla="*/ f3669 f1899 1"/>
                <a:gd name="f4337" fmla="*/ f3670 f1898 1"/>
                <a:gd name="f4338" fmla="*/ f3671 f1899 1"/>
                <a:gd name="f4339" fmla="*/ f3672 f1898 1"/>
                <a:gd name="f4340" fmla="*/ f3673 f1899 1"/>
                <a:gd name="f4341" fmla="*/ f3674 f1898 1"/>
                <a:gd name="f4342" fmla="*/ f3675 f1899 1"/>
                <a:gd name="f4343" fmla="*/ f3676 f1898 1"/>
                <a:gd name="f4344" fmla="*/ f3677 f1899 1"/>
                <a:gd name="f4345" fmla="*/ f3678 f1898 1"/>
                <a:gd name="f4346" fmla="*/ f3679 f1899 1"/>
                <a:gd name="f4347" fmla="*/ f3680 f1898 1"/>
                <a:gd name="f4348" fmla="*/ f3681 f1899 1"/>
                <a:gd name="f4349" fmla="*/ f3682 f1898 1"/>
                <a:gd name="f4350" fmla="*/ f3683 f1899 1"/>
                <a:gd name="f4351" fmla="*/ f3684 f1898 1"/>
                <a:gd name="f4352" fmla="*/ f3685 f1899 1"/>
                <a:gd name="f4353" fmla="*/ f3686 f1898 1"/>
                <a:gd name="f4354" fmla="*/ f3687 f1899 1"/>
                <a:gd name="f4355" fmla="*/ f3688 f1898 1"/>
                <a:gd name="f4356" fmla="*/ f3689 f1899 1"/>
                <a:gd name="f4357" fmla="*/ f3690 f1898 1"/>
                <a:gd name="f4358" fmla="*/ f3691 f1899 1"/>
                <a:gd name="f4359" fmla="*/ f3692 f1898 1"/>
                <a:gd name="f4360" fmla="*/ f3693 f1899 1"/>
                <a:gd name="f4361" fmla="*/ f3694 f1899 1"/>
                <a:gd name="f4362" fmla="*/ f3695 f1898 1"/>
                <a:gd name="f4363" fmla="*/ f3696 f1899 1"/>
                <a:gd name="f4364" fmla="*/ f3697 f1898 1"/>
                <a:gd name="f4365" fmla="*/ f3698 f1899 1"/>
                <a:gd name="f4366" fmla="*/ f3699 f1898 1"/>
                <a:gd name="f4367" fmla="*/ f3700 f1898 1"/>
                <a:gd name="f4368" fmla="*/ f3701 f1899 1"/>
                <a:gd name="f4369" fmla="*/ f3702 f1898 1"/>
                <a:gd name="f4370" fmla="*/ f3703 f1899 1"/>
                <a:gd name="f4371" fmla="*/ f3704 f1898 1"/>
                <a:gd name="f4372" fmla="*/ f3705 f1899 1"/>
                <a:gd name="f4373" fmla="*/ f3706 f1898 1"/>
                <a:gd name="f4374" fmla="*/ f3707 f1899 1"/>
                <a:gd name="f4375" fmla="*/ f3708 f1898 1"/>
                <a:gd name="f4376" fmla="*/ f3709 f1899 1"/>
                <a:gd name="f4377" fmla="*/ f3710 f1898 1"/>
                <a:gd name="f4378" fmla="*/ f3711 f1899 1"/>
                <a:gd name="f4379" fmla="*/ f3712 f1898 1"/>
                <a:gd name="f4380" fmla="*/ f3713 f1899 1"/>
                <a:gd name="f4381" fmla="*/ f3714 f1898 1"/>
                <a:gd name="f4382" fmla="*/ f3715 f1899 1"/>
                <a:gd name="f4383" fmla="*/ f3716 f1898 1"/>
                <a:gd name="f4384" fmla="*/ f3717 f1899 1"/>
                <a:gd name="f4385" fmla="*/ f3718 f1898 1"/>
                <a:gd name="f4386" fmla="*/ f3719 f1899 1"/>
                <a:gd name="f4387" fmla="*/ f3720 f1898 1"/>
                <a:gd name="f4388" fmla="*/ f3721 f1899 1"/>
                <a:gd name="f4389" fmla="*/ f3722 f1898 1"/>
                <a:gd name="f4390" fmla="*/ f3723 f1899 1"/>
                <a:gd name="f4391" fmla="*/ f3724 f1898 1"/>
                <a:gd name="f4392" fmla="*/ f3725 f1899 1"/>
                <a:gd name="f4393" fmla="*/ f3726 f1898 1"/>
                <a:gd name="f4394" fmla="*/ f3727 f1899 1"/>
                <a:gd name="f4395" fmla="*/ f3728 f1898 1"/>
                <a:gd name="f4396" fmla="*/ f3729 f1899 1"/>
                <a:gd name="f4397" fmla="*/ f3730 f1898 1"/>
                <a:gd name="f4398" fmla="*/ f3731 f1899 1"/>
                <a:gd name="f4399" fmla="*/ f3732 f1898 1"/>
                <a:gd name="f4400" fmla="*/ f3733 f1899 1"/>
                <a:gd name="f4401" fmla="*/ f3734 f1898 1"/>
                <a:gd name="f4402" fmla="*/ f3735 f1899 1"/>
                <a:gd name="f4403" fmla="*/ f3736 f1898 1"/>
                <a:gd name="f4404" fmla="*/ f3737 f1899 1"/>
                <a:gd name="f4405" fmla="*/ f3738 f1898 1"/>
                <a:gd name="f4406" fmla="*/ f3739 f1899 1"/>
                <a:gd name="f4407" fmla="*/ f3740 f1898 1"/>
                <a:gd name="f4408" fmla="*/ f3741 f1899 1"/>
                <a:gd name="f4409" fmla="*/ f3742 f1898 1"/>
                <a:gd name="f4410" fmla="*/ f3743 f1899 1"/>
                <a:gd name="f4411" fmla="*/ f3744 f1898 1"/>
                <a:gd name="f4412" fmla="*/ f3745 f1899 1"/>
                <a:gd name="f4413" fmla="*/ f3746 f1898 1"/>
                <a:gd name="f4414" fmla="*/ f3747 f1899 1"/>
                <a:gd name="f4415" fmla="*/ f3748 f1898 1"/>
                <a:gd name="f4416" fmla="*/ f3749 f1899 1"/>
                <a:gd name="f4417" fmla="*/ f3750 f1898 1"/>
                <a:gd name="f4418" fmla="*/ f3751 f1899 1"/>
                <a:gd name="f4419" fmla="*/ f3752 f1898 1"/>
                <a:gd name="f4420" fmla="*/ f3753 f1899 1"/>
                <a:gd name="f4421" fmla="*/ f3754 f1898 1"/>
                <a:gd name="f4422" fmla="*/ f3755 f1899 1"/>
                <a:gd name="f4423" fmla="*/ f3756 f1898 1"/>
                <a:gd name="f4424" fmla="*/ f3757 f1899 1"/>
                <a:gd name="f4425" fmla="*/ f3758 f1898 1"/>
                <a:gd name="f4426" fmla="*/ f3759 f1899 1"/>
                <a:gd name="f4427" fmla="*/ f3760 f1898 1"/>
                <a:gd name="f4428" fmla="*/ f3761 f1899 1"/>
                <a:gd name="f4429" fmla="*/ f3762 f1898 1"/>
                <a:gd name="f4430" fmla="*/ f3763 f1899 1"/>
                <a:gd name="f4431" fmla="*/ f3764 f1898 1"/>
                <a:gd name="f4432" fmla="*/ f3765 f1899 1"/>
                <a:gd name="f4433" fmla="*/ f3766 f1898 1"/>
                <a:gd name="f4434" fmla="*/ f3767 f1898 1"/>
                <a:gd name="f4435" fmla="*/ f3768 f1899 1"/>
                <a:gd name="f4436" fmla="*/ f3769 f1898 1"/>
                <a:gd name="f4437" fmla="*/ f3770 f1899 1"/>
                <a:gd name="f4438" fmla="*/ f3771 f1898 1"/>
                <a:gd name="f4439" fmla="*/ f3772 f1899 1"/>
                <a:gd name="f4440" fmla="*/ f3773 f1898 1"/>
                <a:gd name="f4441" fmla="*/ f3774 f1899 1"/>
                <a:gd name="f4442" fmla="*/ f3775 f1898 1"/>
                <a:gd name="f4443" fmla="*/ f3776 f1899 1"/>
                <a:gd name="f4444" fmla="*/ f3777 f1898 1"/>
                <a:gd name="f4445" fmla="*/ f3778 f1898 1"/>
                <a:gd name="f4446" fmla="*/ f3779 f1899 1"/>
                <a:gd name="f4447" fmla="*/ f3780 f1898 1"/>
                <a:gd name="f4448" fmla="*/ f3781 f1899 1"/>
                <a:gd name="f4449" fmla="*/ f3782 f1898 1"/>
                <a:gd name="f4450" fmla="*/ f3783 f1899 1"/>
                <a:gd name="f4451" fmla="*/ f3784 f1898 1"/>
                <a:gd name="f4452" fmla="*/ f3785 f1899 1"/>
                <a:gd name="f4453" fmla="*/ f3786 f1898 1"/>
                <a:gd name="f4454" fmla="*/ f3787 f1899 1"/>
                <a:gd name="f4455" fmla="*/ f3788 f1898 1"/>
                <a:gd name="f4456" fmla="*/ f3789 f1899 1"/>
                <a:gd name="f4457" fmla="*/ f3790 f1898 1"/>
                <a:gd name="f4458" fmla="*/ f3791 f1899 1"/>
                <a:gd name="f4459" fmla="*/ f3792 f1898 1"/>
                <a:gd name="f4460" fmla="*/ f3793 f1899 1"/>
                <a:gd name="f4461" fmla="*/ f3794 f1898 1"/>
                <a:gd name="f4462" fmla="*/ f3795 f1899 1"/>
                <a:gd name="f4463" fmla="*/ f3796 f1898 1"/>
                <a:gd name="f4464" fmla="*/ f3797 f1899 1"/>
                <a:gd name="f4465" fmla="*/ f3798 f1898 1"/>
                <a:gd name="f4466" fmla="*/ f3799 f1899 1"/>
                <a:gd name="f4467" fmla="*/ f3800 f1898 1"/>
                <a:gd name="f4468" fmla="*/ f3801 f1899 1"/>
                <a:gd name="f4469" fmla="*/ f3802 f1898 1"/>
                <a:gd name="f4470" fmla="*/ f3803 f1899 1"/>
                <a:gd name="f4471" fmla="*/ f3804 f1898 1"/>
                <a:gd name="f4472" fmla="*/ f3805 f1899 1"/>
                <a:gd name="f4473" fmla="*/ f3806 f1898 1"/>
                <a:gd name="f4474" fmla="*/ f3807 f1899 1"/>
                <a:gd name="f4475" fmla="*/ f3808 f1898 1"/>
                <a:gd name="f4476" fmla="*/ f3809 f1899 1"/>
                <a:gd name="f4477" fmla="*/ f3810 f1898 1"/>
                <a:gd name="f4478" fmla="*/ f3811 f1899 1"/>
                <a:gd name="f4479" fmla="*/ f3812 f1898 1"/>
                <a:gd name="f4480" fmla="*/ f3813 f1899 1"/>
                <a:gd name="f4481" fmla="*/ f3814 f1898 1"/>
                <a:gd name="f4482" fmla="*/ f3815 f1899 1"/>
                <a:gd name="f4483" fmla="*/ f3816 f1898 1"/>
                <a:gd name="f4484" fmla="*/ f3817 f1899 1"/>
                <a:gd name="f4485" fmla="*/ f3818 f1898 1"/>
                <a:gd name="f4486" fmla="*/ f3819 f1899 1"/>
                <a:gd name="f4487" fmla="*/ f3820 f1898 1"/>
                <a:gd name="f4488" fmla="*/ f3821 f1899 1"/>
                <a:gd name="f4489" fmla="*/ f3822 f1898 1"/>
                <a:gd name="f4490" fmla="*/ f3823 f1899 1"/>
                <a:gd name="f4491" fmla="*/ f3824 f1898 1"/>
                <a:gd name="f4492" fmla="*/ f3825 f1899 1"/>
                <a:gd name="f4493" fmla="*/ f3826 f1898 1"/>
                <a:gd name="f4494" fmla="*/ f3827 f1899 1"/>
                <a:gd name="f4495" fmla="*/ f3828 f1898 1"/>
                <a:gd name="f4496" fmla="*/ f3829 f1899 1"/>
                <a:gd name="f4497" fmla="*/ f3830 f1898 1"/>
                <a:gd name="f4498" fmla="*/ f3831 f1899 1"/>
                <a:gd name="f4499" fmla="*/ f3832 f1898 1"/>
                <a:gd name="f4500" fmla="*/ f3833 f1899 1"/>
                <a:gd name="f4501" fmla="*/ f3834 f1898 1"/>
                <a:gd name="f4502" fmla="*/ f3835 f1899 1"/>
                <a:gd name="f4503" fmla="*/ f3836 f1898 1"/>
                <a:gd name="f4504" fmla="*/ f3837 f1899 1"/>
                <a:gd name="f4505" fmla="*/ f3838 f1898 1"/>
                <a:gd name="f4506" fmla="*/ f3839 f1899 1"/>
                <a:gd name="f4507" fmla="*/ f3840 f1898 1"/>
                <a:gd name="f4508" fmla="*/ f3841 f1899 1"/>
                <a:gd name="f4509" fmla="*/ f3842 f1898 1"/>
                <a:gd name="f4510" fmla="*/ f3843 f1899 1"/>
                <a:gd name="f4511" fmla="*/ f3844 f1898 1"/>
                <a:gd name="f4512" fmla="*/ f3845 f1899 1"/>
                <a:gd name="f4513" fmla="*/ f3846 f1898 1"/>
                <a:gd name="f4514" fmla="*/ f3847 f1899 1"/>
                <a:gd name="f4515" fmla="*/ f3848 f1898 1"/>
                <a:gd name="f4516" fmla="*/ f3849 f1899 1"/>
                <a:gd name="f4517" fmla="*/ f3850 f1898 1"/>
                <a:gd name="f4518" fmla="*/ f3851 f1899 1"/>
                <a:gd name="f4519" fmla="*/ f3852 f1898 1"/>
                <a:gd name="f4520" fmla="*/ f3853 f1899 1"/>
                <a:gd name="f4521" fmla="*/ f3854 f1898 1"/>
                <a:gd name="f4522" fmla="*/ f3855 f1899 1"/>
                <a:gd name="f4523" fmla="*/ f3856 f1898 1"/>
                <a:gd name="f4524" fmla="*/ f3857 f1899 1"/>
                <a:gd name="f4525" fmla="*/ f3858 f1898 1"/>
                <a:gd name="f4526" fmla="*/ f3859 f1899 1"/>
                <a:gd name="f4527" fmla="*/ f3860 f1898 1"/>
                <a:gd name="f4528" fmla="*/ f3861 f1899 1"/>
                <a:gd name="f4529" fmla="*/ f3862 f1898 1"/>
                <a:gd name="f4530" fmla="*/ f3863 f1899 1"/>
                <a:gd name="f4531" fmla="*/ f3864 f1898 1"/>
                <a:gd name="f4532" fmla="*/ f3865 f1899 1"/>
                <a:gd name="f4533" fmla="*/ f3866 f1898 1"/>
                <a:gd name="f4534" fmla="*/ f3867 f1899 1"/>
                <a:gd name="f4535" fmla="*/ f3868 f1898 1"/>
                <a:gd name="f4536" fmla="*/ f3869 f1899 1"/>
                <a:gd name="f4537" fmla="*/ f3870 f1898 1"/>
                <a:gd name="f4538" fmla="*/ f3871 f1899 1"/>
                <a:gd name="f4539" fmla="*/ f3872 f1898 1"/>
                <a:gd name="f4540" fmla="*/ f3873 f1899 1"/>
                <a:gd name="f4541" fmla="*/ f3874 f1898 1"/>
                <a:gd name="f4542" fmla="*/ f3875 f1899 1"/>
                <a:gd name="f4543" fmla="*/ f3876 f1898 1"/>
                <a:gd name="f4544" fmla="*/ f3877 f1899 1"/>
                <a:gd name="f4545" fmla="*/ f3878 f1898 1"/>
                <a:gd name="f4546" fmla="*/ f3879 f1899 1"/>
                <a:gd name="f4547" fmla="*/ f3880 f1898 1"/>
                <a:gd name="f4548" fmla="*/ f3881 f1899 1"/>
                <a:gd name="f4549" fmla="*/ f3882 f1898 1"/>
                <a:gd name="f4550" fmla="*/ f3883 f1899 1"/>
                <a:gd name="f4551" fmla="*/ f3884 f1898 1"/>
                <a:gd name="f4552" fmla="*/ f3885 f1899 1"/>
                <a:gd name="f4553" fmla="*/ f3886 f1898 1"/>
                <a:gd name="f4554" fmla="*/ f3887 f1899 1"/>
                <a:gd name="f4555" fmla="*/ f3888 f1898 1"/>
                <a:gd name="f4556" fmla="*/ f3889 f1899 1"/>
                <a:gd name="f4557" fmla="*/ f3890 f1898 1"/>
                <a:gd name="f4558" fmla="*/ f3891 f1899 1"/>
                <a:gd name="f4559" fmla="*/ f3892 f1898 1"/>
                <a:gd name="f4560" fmla="*/ f3893 f1899 1"/>
                <a:gd name="f4561" fmla="*/ f3894 f1898 1"/>
                <a:gd name="f4562" fmla="*/ f3895 f1899 1"/>
                <a:gd name="f4563" fmla="*/ f3896 f1898 1"/>
                <a:gd name="f4564" fmla="*/ f3897 f1899 1"/>
                <a:gd name="f4565" fmla="*/ f3898 f1898 1"/>
                <a:gd name="f4566" fmla="*/ f3899 f1899 1"/>
              </a:gdLst>
              <a:ahLst/>
              <a:cxnLst>
                <a:cxn ang="3cd4">
                  <a:pos x="hc" y="t"/>
                </a:cxn>
                <a:cxn ang="0">
                  <a:pos x="r" y="vc"/>
                </a:cxn>
                <a:cxn ang="cd4">
                  <a:pos x="hc" y="b"/>
                </a:cxn>
                <a:cxn ang="cd2">
                  <a:pos x="l" y="vc"/>
                </a:cxn>
                <a:cxn ang="f3236">
                  <a:pos x="f3904" y="f3905"/>
                </a:cxn>
                <a:cxn ang="f3236">
                  <a:pos x="f3904" y="f3906"/>
                </a:cxn>
                <a:cxn ang="f3236">
                  <a:pos x="f3904" y="f3907"/>
                </a:cxn>
                <a:cxn ang="f3236">
                  <a:pos x="f3908" y="f3909"/>
                </a:cxn>
                <a:cxn ang="f3236">
                  <a:pos x="f3910" y="f3911"/>
                </a:cxn>
                <a:cxn ang="f3236">
                  <a:pos x="f3912" y="f3913"/>
                </a:cxn>
                <a:cxn ang="f3236">
                  <a:pos x="f3914" y="f3915"/>
                </a:cxn>
                <a:cxn ang="f3236">
                  <a:pos x="f3916" y="f3917"/>
                </a:cxn>
                <a:cxn ang="f3236">
                  <a:pos x="f3918" y="f3919"/>
                </a:cxn>
                <a:cxn ang="f3236">
                  <a:pos x="f3920" y="f3921"/>
                </a:cxn>
                <a:cxn ang="f3236">
                  <a:pos x="f3922" y="f3923"/>
                </a:cxn>
                <a:cxn ang="f3236">
                  <a:pos x="f3924" y="f3925"/>
                </a:cxn>
                <a:cxn ang="f3236">
                  <a:pos x="f3926" y="f3927"/>
                </a:cxn>
                <a:cxn ang="f3236">
                  <a:pos x="f3928" y="f3929"/>
                </a:cxn>
                <a:cxn ang="f3236">
                  <a:pos x="f3930" y="f3931"/>
                </a:cxn>
                <a:cxn ang="f3236">
                  <a:pos x="f3932" y="f3933"/>
                </a:cxn>
                <a:cxn ang="f3236">
                  <a:pos x="f3934" y="f3935"/>
                </a:cxn>
                <a:cxn ang="f3236">
                  <a:pos x="f3936" y="f3937"/>
                </a:cxn>
                <a:cxn ang="f3236">
                  <a:pos x="f3938" y="f3939"/>
                </a:cxn>
                <a:cxn ang="f3236">
                  <a:pos x="f3940" y="f3941"/>
                </a:cxn>
                <a:cxn ang="f3236">
                  <a:pos x="f3942" y="f3943"/>
                </a:cxn>
                <a:cxn ang="f3236">
                  <a:pos x="f3944" y="f3945"/>
                </a:cxn>
                <a:cxn ang="f3236">
                  <a:pos x="f3946" y="f3947"/>
                </a:cxn>
                <a:cxn ang="f3236">
                  <a:pos x="f3948" y="f3949"/>
                </a:cxn>
                <a:cxn ang="f3236">
                  <a:pos x="f3950" y="f3951"/>
                </a:cxn>
                <a:cxn ang="f3236">
                  <a:pos x="f3952" y="f3953"/>
                </a:cxn>
                <a:cxn ang="f3236">
                  <a:pos x="f3954" y="f3955"/>
                </a:cxn>
                <a:cxn ang="f3236">
                  <a:pos x="f3956" y="f3957"/>
                </a:cxn>
                <a:cxn ang="f3236">
                  <a:pos x="f3958" y="f3959"/>
                </a:cxn>
                <a:cxn ang="f3236">
                  <a:pos x="f3960" y="f3961"/>
                </a:cxn>
                <a:cxn ang="f3236">
                  <a:pos x="f3962" y="f3963"/>
                </a:cxn>
                <a:cxn ang="f3236">
                  <a:pos x="f3964" y="f3965"/>
                </a:cxn>
                <a:cxn ang="f3236">
                  <a:pos x="f3966" y="f3967"/>
                </a:cxn>
                <a:cxn ang="f3236">
                  <a:pos x="f3968" y="f3969"/>
                </a:cxn>
                <a:cxn ang="f3236">
                  <a:pos x="f3970" y="f3971"/>
                </a:cxn>
                <a:cxn ang="f3236">
                  <a:pos x="f3972" y="f3973"/>
                </a:cxn>
                <a:cxn ang="f3236">
                  <a:pos x="f3974" y="f3975"/>
                </a:cxn>
                <a:cxn ang="f3236">
                  <a:pos x="f3976" y="f3977"/>
                </a:cxn>
                <a:cxn ang="f3236">
                  <a:pos x="f3978" y="f3979"/>
                </a:cxn>
                <a:cxn ang="f3236">
                  <a:pos x="f3980" y="f3981"/>
                </a:cxn>
                <a:cxn ang="f3236">
                  <a:pos x="f3982" y="f3983"/>
                </a:cxn>
                <a:cxn ang="f3236">
                  <a:pos x="f3984" y="f3985"/>
                </a:cxn>
                <a:cxn ang="f3236">
                  <a:pos x="f3986" y="f3987"/>
                </a:cxn>
                <a:cxn ang="f3236">
                  <a:pos x="f3988" y="f3989"/>
                </a:cxn>
                <a:cxn ang="f3236">
                  <a:pos x="f3990" y="f3991"/>
                </a:cxn>
                <a:cxn ang="f3236">
                  <a:pos x="f3992" y="f3993"/>
                </a:cxn>
                <a:cxn ang="f3236">
                  <a:pos x="f3994" y="f3995"/>
                </a:cxn>
                <a:cxn ang="f3236">
                  <a:pos x="f3996" y="f3997"/>
                </a:cxn>
                <a:cxn ang="f3236">
                  <a:pos x="f3998" y="f3999"/>
                </a:cxn>
                <a:cxn ang="f3236">
                  <a:pos x="f4000" y="f4001"/>
                </a:cxn>
                <a:cxn ang="f3236">
                  <a:pos x="f4002" y="f4003"/>
                </a:cxn>
                <a:cxn ang="f3236">
                  <a:pos x="f4004" y="f4005"/>
                </a:cxn>
                <a:cxn ang="f3236">
                  <a:pos x="f4006" y="f4007"/>
                </a:cxn>
                <a:cxn ang="f3236">
                  <a:pos x="f4008" y="f4009"/>
                </a:cxn>
                <a:cxn ang="f3236">
                  <a:pos x="f4010" y="f4011"/>
                </a:cxn>
                <a:cxn ang="f3236">
                  <a:pos x="f4012" y="f4013"/>
                </a:cxn>
                <a:cxn ang="f3236">
                  <a:pos x="f4014" y="f4015"/>
                </a:cxn>
                <a:cxn ang="f3236">
                  <a:pos x="f4016" y="f4017"/>
                </a:cxn>
                <a:cxn ang="f3236">
                  <a:pos x="f4018" y="f4019"/>
                </a:cxn>
                <a:cxn ang="f3236">
                  <a:pos x="f4020" y="f4021"/>
                </a:cxn>
                <a:cxn ang="f3236">
                  <a:pos x="f4022" y="f4023"/>
                </a:cxn>
                <a:cxn ang="f3236">
                  <a:pos x="f4024" y="f4025"/>
                </a:cxn>
                <a:cxn ang="f3236">
                  <a:pos x="f4026" y="f4027"/>
                </a:cxn>
                <a:cxn ang="f3236">
                  <a:pos x="f4028" y="f4029"/>
                </a:cxn>
                <a:cxn ang="f3236">
                  <a:pos x="f4030" y="f4031"/>
                </a:cxn>
                <a:cxn ang="f3236">
                  <a:pos x="f4032" y="f4033"/>
                </a:cxn>
                <a:cxn ang="f3236">
                  <a:pos x="f4034" y="f4035"/>
                </a:cxn>
                <a:cxn ang="f3236">
                  <a:pos x="f4036" y="f4037"/>
                </a:cxn>
                <a:cxn ang="f3236">
                  <a:pos x="f4038" y="f4039"/>
                </a:cxn>
                <a:cxn ang="f3236">
                  <a:pos x="f4040" y="f4041"/>
                </a:cxn>
                <a:cxn ang="f3236">
                  <a:pos x="f4042" y="f4043"/>
                </a:cxn>
                <a:cxn ang="f3236">
                  <a:pos x="f4044" y="f4045"/>
                </a:cxn>
                <a:cxn ang="f3236">
                  <a:pos x="f4046" y="f4047"/>
                </a:cxn>
                <a:cxn ang="f3236">
                  <a:pos x="f4048" y="f4049"/>
                </a:cxn>
                <a:cxn ang="f3236">
                  <a:pos x="f4050" y="f4051"/>
                </a:cxn>
                <a:cxn ang="f3236">
                  <a:pos x="f4052" y="f4053"/>
                </a:cxn>
                <a:cxn ang="f3236">
                  <a:pos x="f4054" y="f4055"/>
                </a:cxn>
                <a:cxn ang="f3236">
                  <a:pos x="f4056" y="f4057"/>
                </a:cxn>
                <a:cxn ang="f3236">
                  <a:pos x="f4058" y="f4059"/>
                </a:cxn>
                <a:cxn ang="f3236">
                  <a:pos x="f4060" y="f4061"/>
                </a:cxn>
                <a:cxn ang="f3236">
                  <a:pos x="f4062" y="f4063"/>
                </a:cxn>
                <a:cxn ang="f3236">
                  <a:pos x="f4064" y="f4065"/>
                </a:cxn>
                <a:cxn ang="f3236">
                  <a:pos x="f4066" y="f4067"/>
                </a:cxn>
                <a:cxn ang="f3236">
                  <a:pos x="f4068" y="f4069"/>
                </a:cxn>
                <a:cxn ang="f3236">
                  <a:pos x="f4070" y="f4071"/>
                </a:cxn>
                <a:cxn ang="f3236">
                  <a:pos x="f4072" y="f4073"/>
                </a:cxn>
                <a:cxn ang="f3236">
                  <a:pos x="f4074" y="f4075"/>
                </a:cxn>
                <a:cxn ang="f3236">
                  <a:pos x="f4076" y="f4063"/>
                </a:cxn>
                <a:cxn ang="f3236">
                  <a:pos x="f4077" y="f4078"/>
                </a:cxn>
                <a:cxn ang="f3236">
                  <a:pos x="f4079" y="f4019"/>
                </a:cxn>
                <a:cxn ang="f3236">
                  <a:pos x="f4080" y="f4081"/>
                </a:cxn>
                <a:cxn ang="f3236">
                  <a:pos x="f4082" y="f4083"/>
                </a:cxn>
                <a:cxn ang="f3236">
                  <a:pos x="f4084" y="f4085"/>
                </a:cxn>
                <a:cxn ang="f3236">
                  <a:pos x="f4086" y="f4087"/>
                </a:cxn>
                <a:cxn ang="f3236">
                  <a:pos x="f4088" y="f4089"/>
                </a:cxn>
                <a:cxn ang="f3236">
                  <a:pos x="f4090" y="f4091"/>
                </a:cxn>
                <a:cxn ang="f3236">
                  <a:pos x="f4092" y="f4093"/>
                </a:cxn>
                <a:cxn ang="f3236">
                  <a:pos x="f4094" y="f4095"/>
                </a:cxn>
                <a:cxn ang="f3236">
                  <a:pos x="f4096" y="f4097"/>
                </a:cxn>
                <a:cxn ang="f3236">
                  <a:pos x="f4098" y="f4099"/>
                </a:cxn>
                <a:cxn ang="f3236">
                  <a:pos x="f4100" y="f4101"/>
                </a:cxn>
                <a:cxn ang="f3236">
                  <a:pos x="f4102" y="f4103"/>
                </a:cxn>
                <a:cxn ang="f3236">
                  <a:pos x="f4104" y="f4105"/>
                </a:cxn>
                <a:cxn ang="f3236">
                  <a:pos x="f4106" y="f4107"/>
                </a:cxn>
                <a:cxn ang="f3236">
                  <a:pos x="f4108" y="f4109"/>
                </a:cxn>
                <a:cxn ang="f3236">
                  <a:pos x="f4110" y="f4111"/>
                </a:cxn>
                <a:cxn ang="f3236">
                  <a:pos x="f4112" y="f4113"/>
                </a:cxn>
                <a:cxn ang="f3236">
                  <a:pos x="f4114" y="f4115"/>
                </a:cxn>
                <a:cxn ang="f3236">
                  <a:pos x="f4116" y="f4117"/>
                </a:cxn>
                <a:cxn ang="f3236">
                  <a:pos x="f4118" y="f4119"/>
                </a:cxn>
                <a:cxn ang="f3236">
                  <a:pos x="f4120" y="f4121"/>
                </a:cxn>
                <a:cxn ang="f3236">
                  <a:pos x="f4122" y="f4123"/>
                </a:cxn>
                <a:cxn ang="f3236">
                  <a:pos x="f4124" y="f4125"/>
                </a:cxn>
                <a:cxn ang="f3236">
                  <a:pos x="f4126" y="f4127"/>
                </a:cxn>
                <a:cxn ang="f3236">
                  <a:pos x="f4128" y="f4129"/>
                </a:cxn>
                <a:cxn ang="f3236">
                  <a:pos x="f4130" y="f4131"/>
                </a:cxn>
                <a:cxn ang="f3236">
                  <a:pos x="f4132" y="f4133"/>
                </a:cxn>
                <a:cxn ang="f3236">
                  <a:pos x="f4134" y="f4135"/>
                </a:cxn>
                <a:cxn ang="f3236">
                  <a:pos x="f4136" y="f4137"/>
                </a:cxn>
                <a:cxn ang="f3236">
                  <a:pos x="f4138" y="f4139"/>
                </a:cxn>
                <a:cxn ang="f3236">
                  <a:pos x="f4140" y="f4141"/>
                </a:cxn>
                <a:cxn ang="f3236">
                  <a:pos x="f4142" y="f4143"/>
                </a:cxn>
                <a:cxn ang="f3236">
                  <a:pos x="f4144" y="f4145"/>
                </a:cxn>
                <a:cxn ang="f3236">
                  <a:pos x="f4146" y="f4147"/>
                </a:cxn>
                <a:cxn ang="f3236">
                  <a:pos x="f4148" y="f4149"/>
                </a:cxn>
                <a:cxn ang="f3236">
                  <a:pos x="f4150" y="f4151"/>
                </a:cxn>
                <a:cxn ang="f3236">
                  <a:pos x="f4152" y="f4153"/>
                </a:cxn>
                <a:cxn ang="f3236">
                  <a:pos x="f4154" y="f4155"/>
                </a:cxn>
                <a:cxn ang="f3236">
                  <a:pos x="f4156" y="f4157"/>
                </a:cxn>
                <a:cxn ang="f3236">
                  <a:pos x="f4158" y="f4159"/>
                </a:cxn>
                <a:cxn ang="f3236">
                  <a:pos x="f4160" y="f4161"/>
                </a:cxn>
                <a:cxn ang="f3236">
                  <a:pos x="f4162" y="f4163"/>
                </a:cxn>
                <a:cxn ang="f3236">
                  <a:pos x="f4164" y="f4165"/>
                </a:cxn>
                <a:cxn ang="f3236">
                  <a:pos x="f4166" y="f4167"/>
                </a:cxn>
                <a:cxn ang="f3236">
                  <a:pos x="f4168" y="f4169"/>
                </a:cxn>
                <a:cxn ang="f3236">
                  <a:pos x="f4170" y="f4171"/>
                </a:cxn>
                <a:cxn ang="f3236">
                  <a:pos x="f4172" y="f4173"/>
                </a:cxn>
                <a:cxn ang="f3236">
                  <a:pos x="f4174" y="f4175"/>
                </a:cxn>
                <a:cxn ang="f3236">
                  <a:pos x="f4176" y="f4177"/>
                </a:cxn>
                <a:cxn ang="f3236">
                  <a:pos x="f4178" y="f4179"/>
                </a:cxn>
                <a:cxn ang="f3236">
                  <a:pos x="f4180" y="f4181"/>
                </a:cxn>
                <a:cxn ang="f3236">
                  <a:pos x="f4182" y="f4183"/>
                </a:cxn>
                <a:cxn ang="f3236">
                  <a:pos x="f4184" y="f4185"/>
                </a:cxn>
                <a:cxn ang="f3236">
                  <a:pos x="f4186" y="f4187"/>
                </a:cxn>
                <a:cxn ang="f3236">
                  <a:pos x="f4188" y="f4189"/>
                </a:cxn>
                <a:cxn ang="f3236">
                  <a:pos x="f4190" y="f4191"/>
                </a:cxn>
                <a:cxn ang="f3236">
                  <a:pos x="f4192" y="f4193"/>
                </a:cxn>
                <a:cxn ang="f3236">
                  <a:pos x="f4194" y="f4195"/>
                </a:cxn>
                <a:cxn ang="f3236">
                  <a:pos x="f4196" y="f4197"/>
                </a:cxn>
                <a:cxn ang="f3236">
                  <a:pos x="f4198" y="f4199"/>
                </a:cxn>
                <a:cxn ang="f3236">
                  <a:pos x="f4200" y="f4201"/>
                </a:cxn>
                <a:cxn ang="f3236">
                  <a:pos x="f4202" y="f4203"/>
                </a:cxn>
                <a:cxn ang="f3236">
                  <a:pos x="f4204" y="f4205"/>
                </a:cxn>
                <a:cxn ang="f3236">
                  <a:pos x="f4206" y="f4207"/>
                </a:cxn>
                <a:cxn ang="f3236">
                  <a:pos x="f4208" y="f4209"/>
                </a:cxn>
                <a:cxn ang="f3236">
                  <a:pos x="f4210" y="f4211"/>
                </a:cxn>
                <a:cxn ang="f3236">
                  <a:pos x="f4212" y="f4213"/>
                </a:cxn>
                <a:cxn ang="f3236">
                  <a:pos x="f4214" y="f4215"/>
                </a:cxn>
                <a:cxn ang="f3236">
                  <a:pos x="f4216" y="f4217"/>
                </a:cxn>
                <a:cxn ang="f3236">
                  <a:pos x="f4218" y="f4219"/>
                </a:cxn>
                <a:cxn ang="f3236">
                  <a:pos x="f4220" y="f4221"/>
                </a:cxn>
                <a:cxn ang="f3236">
                  <a:pos x="f4222" y="f4223"/>
                </a:cxn>
                <a:cxn ang="f3236">
                  <a:pos x="f4224" y="f4225"/>
                </a:cxn>
                <a:cxn ang="f3236">
                  <a:pos x="f4224" y="f4226"/>
                </a:cxn>
                <a:cxn ang="f3236">
                  <a:pos x="f4227" y="f4228"/>
                </a:cxn>
                <a:cxn ang="f3236">
                  <a:pos x="f4229" y="f4230"/>
                </a:cxn>
                <a:cxn ang="f3236">
                  <a:pos x="f4231" y="f4232"/>
                </a:cxn>
                <a:cxn ang="f3236">
                  <a:pos x="f4233" y="f4234"/>
                </a:cxn>
                <a:cxn ang="f3236">
                  <a:pos x="f4235" y="f4236"/>
                </a:cxn>
                <a:cxn ang="f3236">
                  <a:pos x="f4237" y="f4238"/>
                </a:cxn>
                <a:cxn ang="f3236">
                  <a:pos x="f4239" y="f4240"/>
                </a:cxn>
                <a:cxn ang="f3236">
                  <a:pos x="f4241" y="f4242"/>
                </a:cxn>
                <a:cxn ang="f3236">
                  <a:pos x="f4243" y="f4244"/>
                </a:cxn>
                <a:cxn ang="f3236">
                  <a:pos x="f4245" y="f4246"/>
                </a:cxn>
                <a:cxn ang="f3236">
                  <a:pos x="f4247" y="f4248"/>
                </a:cxn>
                <a:cxn ang="f3236">
                  <a:pos x="f4249" y="f4250"/>
                </a:cxn>
                <a:cxn ang="f3236">
                  <a:pos x="f4251" y="f4252"/>
                </a:cxn>
                <a:cxn ang="f3236">
                  <a:pos x="f4253" y="f4254"/>
                </a:cxn>
                <a:cxn ang="f3236">
                  <a:pos x="f4255" y="f4256"/>
                </a:cxn>
                <a:cxn ang="f3236">
                  <a:pos x="f4257" y="f4258"/>
                </a:cxn>
                <a:cxn ang="f3236">
                  <a:pos x="f4259" y="f4260"/>
                </a:cxn>
                <a:cxn ang="f3236">
                  <a:pos x="f4261" y="f4262"/>
                </a:cxn>
                <a:cxn ang="f3236">
                  <a:pos x="f4263" y="f4264"/>
                </a:cxn>
                <a:cxn ang="f3236">
                  <a:pos x="f4265" y="f4266"/>
                </a:cxn>
                <a:cxn ang="f3236">
                  <a:pos x="f4267" y="f4268"/>
                </a:cxn>
                <a:cxn ang="f3236">
                  <a:pos x="f4269" y="f4270"/>
                </a:cxn>
                <a:cxn ang="f3236">
                  <a:pos x="f4271" y="f4272"/>
                </a:cxn>
                <a:cxn ang="f3236">
                  <a:pos x="f4273" y="f4274"/>
                </a:cxn>
                <a:cxn ang="f3236">
                  <a:pos x="f4275" y="f4276"/>
                </a:cxn>
                <a:cxn ang="f3236">
                  <a:pos x="f4277" y="f4278"/>
                </a:cxn>
                <a:cxn ang="f3236">
                  <a:pos x="f4279" y="f4280"/>
                </a:cxn>
                <a:cxn ang="f3236">
                  <a:pos x="f4281" y="f4282"/>
                </a:cxn>
                <a:cxn ang="f3236">
                  <a:pos x="f4283" y="f4284"/>
                </a:cxn>
                <a:cxn ang="f3236">
                  <a:pos x="f4285" y="f4286"/>
                </a:cxn>
                <a:cxn ang="f3236">
                  <a:pos x="f4287" y="f4288"/>
                </a:cxn>
                <a:cxn ang="f3236">
                  <a:pos x="f4289" y="f4290"/>
                </a:cxn>
                <a:cxn ang="f3236">
                  <a:pos x="f4291" y="f4292"/>
                </a:cxn>
                <a:cxn ang="f3236">
                  <a:pos x="f4293" y="f4294"/>
                </a:cxn>
                <a:cxn ang="f3236">
                  <a:pos x="f4295" y="f4296"/>
                </a:cxn>
                <a:cxn ang="f3236">
                  <a:pos x="f4297" y="f4298"/>
                </a:cxn>
                <a:cxn ang="f3236">
                  <a:pos x="f4299" y="f4300"/>
                </a:cxn>
                <a:cxn ang="f3236">
                  <a:pos x="f4301" y="f4302"/>
                </a:cxn>
                <a:cxn ang="f3236">
                  <a:pos x="f4303" y="f4304"/>
                </a:cxn>
                <a:cxn ang="f3236">
                  <a:pos x="f4305" y="f4306"/>
                </a:cxn>
                <a:cxn ang="f3236">
                  <a:pos x="f4307" y="f4308"/>
                </a:cxn>
                <a:cxn ang="f3236">
                  <a:pos x="f4309" y="f4310"/>
                </a:cxn>
                <a:cxn ang="f3236">
                  <a:pos x="f4311" y="f4312"/>
                </a:cxn>
                <a:cxn ang="f3236">
                  <a:pos x="f4313" y="f4314"/>
                </a:cxn>
                <a:cxn ang="f3236">
                  <a:pos x="f4315" y="f4316"/>
                </a:cxn>
                <a:cxn ang="f3236">
                  <a:pos x="f4317" y="f4318"/>
                </a:cxn>
                <a:cxn ang="f3236">
                  <a:pos x="f4319" y="f4320"/>
                </a:cxn>
                <a:cxn ang="f3236">
                  <a:pos x="f4321" y="f4322"/>
                </a:cxn>
                <a:cxn ang="f3236">
                  <a:pos x="f4323" y="f4324"/>
                </a:cxn>
                <a:cxn ang="f3236">
                  <a:pos x="f4325" y="f4326"/>
                </a:cxn>
                <a:cxn ang="f3236">
                  <a:pos x="f4327" y="f4328"/>
                </a:cxn>
                <a:cxn ang="f3236">
                  <a:pos x="f4329" y="f4330"/>
                </a:cxn>
                <a:cxn ang="f3236">
                  <a:pos x="f4331" y="f4332"/>
                </a:cxn>
                <a:cxn ang="f3236">
                  <a:pos x="f4333" y="f4334"/>
                </a:cxn>
                <a:cxn ang="f3236">
                  <a:pos x="f4335" y="f4336"/>
                </a:cxn>
                <a:cxn ang="f3236">
                  <a:pos x="f4337" y="f4338"/>
                </a:cxn>
                <a:cxn ang="f3236">
                  <a:pos x="f4339" y="f4340"/>
                </a:cxn>
                <a:cxn ang="f3236">
                  <a:pos x="f4341" y="f4342"/>
                </a:cxn>
                <a:cxn ang="f3236">
                  <a:pos x="f4343" y="f4344"/>
                </a:cxn>
                <a:cxn ang="f3236">
                  <a:pos x="f4345" y="f4346"/>
                </a:cxn>
                <a:cxn ang="f3236">
                  <a:pos x="f4347" y="f4348"/>
                </a:cxn>
                <a:cxn ang="f3236">
                  <a:pos x="f4349" y="f4350"/>
                </a:cxn>
                <a:cxn ang="f3236">
                  <a:pos x="f4351" y="f4352"/>
                </a:cxn>
                <a:cxn ang="f3236">
                  <a:pos x="f4353" y="f4354"/>
                </a:cxn>
                <a:cxn ang="f3236">
                  <a:pos x="f4355" y="f4356"/>
                </a:cxn>
                <a:cxn ang="f3236">
                  <a:pos x="f4357" y="f4358"/>
                </a:cxn>
                <a:cxn ang="f3236">
                  <a:pos x="f4359" y="f4360"/>
                </a:cxn>
                <a:cxn ang="f3236">
                  <a:pos x="f4077" y="f4361"/>
                </a:cxn>
                <a:cxn ang="f3236">
                  <a:pos x="f4362" y="f4363"/>
                </a:cxn>
                <a:cxn ang="f3236">
                  <a:pos x="f4364" y="f4365"/>
                </a:cxn>
                <a:cxn ang="f3236">
                  <a:pos x="f4366" y="f4363"/>
                </a:cxn>
                <a:cxn ang="f3236">
                  <a:pos x="f4367" y="f4368"/>
                </a:cxn>
                <a:cxn ang="f3236">
                  <a:pos x="f4369" y="f4370"/>
                </a:cxn>
                <a:cxn ang="f3236">
                  <a:pos x="f4371" y="f4372"/>
                </a:cxn>
                <a:cxn ang="f3236">
                  <a:pos x="f4373" y="f4374"/>
                </a:cxn>
                <a:cxn ang="f3236">
                  <a:pos x="f4375" y="f4376"/>
                </a:cxn>
                <a:cxn ang="f3236">
                  <a:pos x="f4377" y="f4378"/>
                </a:cxn>
                <a:cxn ang="f3236">
                  <a:pos x="f4379" y="f4380"/>
                </a:cxn>
                <a:cxn ang="f3236">
                  <a:pos x="f4381" y="f4382"/>
                </a:cxn>
                <a:cxn ang="f3236">
                  <a:pos x="f4383" y="f4384"/>
                </a:cxn>
                <a:cxn ang="f3236">
                  <a:pos x="f4385" y="f4386"/>
                </a:cxn>
                <a:cxn ang="f3236">
                  <a:pos x="f4387" y="f4388"/>
                </a:cxn>
                <a:cxn ang="f3236">
                  <a:pos x="f4389" y="f4390"/>
                </a:cxn>
                <a:cxn ang="f3236">
                  <a:pos x="f4391" y="f4392"/>
                </a:cxn>
                <a:cxn ang="f3236">
                  <a:pos x="f4393" y="f4394"/>
                </a:cxn>
                <a:cxn ang="f3236">
                  <a:pos x="f4395" y="f4396"/>
                </a:cxn>
                <a:cxn ang="f3236">
                  <a:pos x="f4397" y="f4398"/>
                </a:cxn>
                <a:cxn ang="f3236">
                  <a:pos x="f4399" y="f4400"/>
                </a:cxn>
                <a:cxn ang="f3236">
                  <a:pos x="f4401" y="f4402"/>
                </a:cxn>
                <a:cxn ang="f3236">
                  <a:pos x="f4403" y="f4404"/>
                </a:cxn>
                <a:cxn ang="f3236">
                  <a:pos x="f4405" y="f4406"/>
                </a:cxn>
                <a:cxn ang="f3236">
                  <a:pos x="f4407" y="f4408"/>
                </a:cxn>
                <a:cxn ang="f3236">
                  <a:pos x="f4409" y="f4410"/>
                </a:cxn>
                <a:cxn ang="f3236">
                  <a:pos x="f4411" y="f4412"/>
                </a:cxn>
                <a:cxn ang="f3236">
                  <a:pos x="f4413" y="f4414"/>
                </a:cxn>
                <a:cxn ang="f3236">
                  <a:pos x="f4415" y="f4416"/>
                </a:cxn>
                <a:cxn ang="f3236">
                  <a:pos x="f4417" y="f4418"/>
                </a:cxn>
                <a:cxn ang="f3236">
                  <a:pos x="f4419" y="f4420"/>
                </a:cxn>
                <a:cxn ang="f3236">
                  <a:pos x="f4421" y="f4422"/>
                </a:cxn>
                <a:cxn ang="f3236">
                  <a:pos x="f4423" y="f4424"/>
                </a:cxn>
                <a:cxn ang="f3236">
                  <a:pos x="f4425" y="f4426"/>
                </a:cxn>
                <a:cxn ang="f3236">
                  <a:pos x="f4427" y="f4428"/>
                </a:cxn>
                <a:cxn ang="f3236">
                  <a:pos x="f4429" y="f4430"/>
                </a:cxn>
                <a:cxn ang="f3236">
                  <a:pos x="f4431" y="f4432"/>
                </a:cxn>
                <a:cxn ang="f3236">
                  <a:pos x="f4433" y="f4135"/>
                </a:cxn>
                <a:cxn ang="f3236">
                  <a:pos x="f4434" y="f4435"/>
                </a:cxn>
                <a:cxn ang="f3236">
                  <a:pos x="f4436" y="f4437"/>
                </a:cxn>
                <a:cxn ang="f3236">
                  <a:pos x="f4438" y="f4439"/>
                </a:cxn>
                <a:cxn ang="f3236">
                  <a:pos x="f4440" y="f4441"/>
                </a:cxn>
                <a:cxn ang="f3236">
                  <a:pos x="f4442" y="f4443"/>
                </a:cxn>
                <a:cxn ang="f3236">
                  <a:pos x="f4444" y="f4384"/>
                </a:cxn>
                <a:cxn ang="f3236">
                  <a:pos x="f4445" y="f4446"/>
                </a:cxn>
                <a:cxn ang="f3236">
                  <a:pos x="f4447" y="f4448"/>
                </a:cxn>
                <a:cxn ang="f3236">
                  <a:pos x="f4449" y="f4450"/>
                </a:cxn>
                <a:cxn ang="f3236">
                  <a:pos x="f4451" y="f4452"/>
                </a:cxn>
                <a:cxn ang="f3236">
                  <a:pos x="f4453" y="f4454"/>
                </a:cxn>
                <a:cxn ang="f3236">
                  <a:pos x="f4455" y="f4456"/>
                </a:cxn>
                <a:cxn ang="f3236">
                  <a:pos x="f4457" y="f4458"/>
                </a:cxn>
                <a:cxn ang="f3236">
                  <a:pos x="f4459" y="f4460"/>
                </a:cxn>
                <a:cxn ang="f3236">
                  <a:pos x="f4461" y="f4462"/>
                </a:cxn>
                <a:cxn ang="f3236">
                  <a:pos x="f4463" y="f4464"/>
                </a:cxn>
                <a:cxn ang="f3236">
                  <a:pos x="f4465" y="f4466"/>
                </a:cxn>
                <a:cxn ang="f3236">
                  <a:pos x="f4467" y="f4468"/>
                </a:cxn>
                <a:cxn ang="f3236">
                  <a:pos x="f4469" y="f4470"/>
                </a:cxn>
                <a:cxn ang="f3236">
                  <a:pos x="f4471" y="f4472"/>
                </a:cxn>
                <a:cxn ang="f3236">
                  <a:pos x="f4473" y="f4474"/>
                </a:cxn>
                <a:cxn ang="f3236">
                  <a:pos x="f4475" y="f4476"/>
                </a:cxn>
                <a:cxn ang="f3236">
                  <a:pos x="f4477" y="f4478"/>
                </a:cxn>
                <a:cxn ang="f3236">
                  <a:pos x="f4479" y="f4480"/>
                </a:cxn>
                <a:cxn ang="f3236">
                  <a:pos x="f4481" y="f4482"/>
                </a:cxn>
                <a:cxn ang="f3236">
                  <a:pos x="f4483" y="f4484"/>
                </a:cxn>
                <a:cxn ang="f3236">
                  <a:pos x="f4485" y="f4486"/>
                </a:cxn>
                <a:cxn ang="f3236">
                  <a:pos x="f4487" y="f4488"/>
                </a:cxn>
                <a:cxn ang="f3236">
                  <a:pos x="f4489" y="f4490"/>
                </a:cxn>
                <a:cxn ang="f3236">
                  <a:pos x="f4491" y="f4492"/>
                </a:cxn>
                <a:cxn ang="f3236">
                  <a:pos x="f4493" y="f4494"/>
                </a:cxn>
                <a:cxn ang="f3236">
                  <a:pos x="f4495" y="f4496"/>
                </a:cxn>
                <a:cxn ang="f3236">
                  <a:pos x="f4497" y="f4498"/>
                </a:cxn>
                <a:cxn ang="f3236">
                  <a:pos x="f4499" y="f4500"/>
                </a:cxn>
                <a:cxn ang="f3236">
                  <a:pos x="f4501" y="f4502"/>
                </a:cxn>
                <a:cxn ang="f3236">
                  <a:pos x="f4503" y="f4504"/>
                </a:cxn>
                <a:cxn ang="f3236">
                  <a:pos x="f4505" y="f4506"/>
                </a:cxn>
                <a:cxn ang="f3236">
                  <a:pos x="f4507" y="f4508"/>
                </a:cxn>
                <a:cxn ang="f3236">
                  <a:pos x="f4509" y="f4510"/>
                </a:cxn>
                <a:cxn ang="f3236">
                  <a:pos x="f4511" y="f4512"/>
                </a:cxn>
                <a:cxn ang="f3236">
                  <a:pos x="f4513" y="f4514"/>
                </a:cxn>
                <a:cxn ang="f3236">
                  <a:pos x="f4515" y="f4516"/>
                </a:cxn>
                <a:cxn ang="f3236">
                  <a:pos x="f4517" y="f4518"/>
                </a:cxn>
                <a:cxn ang="f3236">
                  <a:pos x="f4519" y="f4520"/>
                </a:cxn>
                <a:cxn ang="f3236">
                  <a:pos x="f4521" y="f4522"/>
                </a:cxn>
                <a:cxn ang="f3236">
                  <a:pos x="f4523" y="f4524"/>
                </a:cxn>
                <a:cxn ang="f3236">
                  <a:pos x="f4525" y="f4526"/>
                </a:cxn>
                <a:cxn ang="f3236">
                  <a:pos x="f4527" y="f4528"/>
                </a:cxn>
                <a:cxn ang="f3236">
                  <a:pos x="f4529" y="f4530"/>
                </a:cxn>
                <a:cxn ang="f3236">
                  <a:pos x="f4531" y="f4532"/>
                </a:cxn>
                <a:cxn ang="f3236">
                  <a:pos x="f4533" y="f4534"/>
                </a:cxn>
                <a:cxn ang="f3236">
                  <a:pos x="f4535" y="f4536"/>
                </a:cxn>
                <a:cxn ang="f3236">
                  <a:pos x="f4537" y="f4538"/>
                </a:cxn>
                <a:cxn ang="f3236">
                  <a:pos x="f4539" y="f4540"/>
                </a:cxn>
                <a:cxn ang="f3236">
                  <a:pos x="f4541" y="f4542"/>
                </a:cxn>
                <a:cxn ang="f3236">
                  <a:pos x="f4543" y="f4544"/>
                </a:cxn>
                <a:cxn ang="f3236">
                  <a:pos x="f4545" y="f4546"/>
                </a:cxn>
                <a:cxn ang="f3236">
                  <a:pos x="f4547" y="f4548"/>
                </a:cxn>
                <a:cxn ang="f3236">
                  <a:pos x="f4549" y="f4550"/>
                </a:cxn>
                <a:cxn ang="f3236">
                  <a:pos x="f4551" y="f4552"/>
                </a:cxn>
                <a:cxn ang="f3236">
                  <a:pos x="f4553" y="f4554"/>
                </a:cxn>
                <a:cxn ang="f3236">
                  <a:pos x="f4555" y="f4556"/>
                </a:cxn>
                <a:cxn ang="f3236">
                  <a:pos x="f4557" y="f4558"/>
                </a:cxn>
                <a:cxn ang="f3236">
                  <a:pos x="f4559" y="f4560"/>
                </a:cxn>
                <a:cxn ang="f3236">
                  <a:pos x="f4561" y="f4562"/>
                </a:cxn>
                <a:cxn ang="f3236">
                  <a:pos x="f4563" y="f4564"/>
                </a:cxn>
                <a:cxn ang="f3236">
                  <a:pos x="f4565" y="f4566"/>
                </a:cxn>
                <a:cxn ang="f3236">
                  <a:pos x="f3904" y="f3905"/>
                </a:cxn>
              </a:cxnLst>
              <a:rect l="f3900" t="f3903" r="f3901" b="f3902"/>
              <a:pathLst>
                <a:path w="6095524" h="1424940">
                  <a:moveTo>
                    <a:pt x="f6" y="f5"/>
                  </a:moveTo>
                  <a:cubicBezTo>
                    <a:pt x="f6" y="f8"/>
                    <a:pt x="f6" y="f9"/>
                    <a:pt x="f6" y="f10"/>
                  </a:cubicBezTo>
                  <a:lnTo>
                    <a:pt x="f6" y="f11"/>
                  </a:lnTo>
                  <a:lnTo>
                    <a:pt x="f12" y="f13"/>
                  </a:ln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102" y="f103"/>
                  </a:cubicBezTo>
                  <a:cubicBezTo>
                    <a:pt x="f104" y="f105"/>
                    <a:pt x="f106" y="f107"/>
                    <a:pt x="f108" y="f109"/>
                  </a:cubicBezTo>
                  <a:cubicBezTo>
                    <a:pt x="f110" y="f111"/>
                    <a:pt x="f112" y="f113"/>
                    <a:pt x="f114" y="f115"/>
                  </a:cubicBezTo>
                  <a:cubicBezTo>
                    <a:pt x="f116" y="f117"/>
                    <a:pt x="f118" y="f119"/>
                    <a:pt x="f120" y="f121"/>
                  </a:cubicBezTo>
                  <a:cubicBezTo>
                    <a:pt x="f122" y="f123"/>
                    <a:pt x="f124" y="f125"/>
                    <a:pt x="f126" y="f127"/>
                  </a:cubicBezTo>
                  <a:cubicBezTo>
                    <a:pt x="f128" y="f129"/>
                    <a:pt x="f130" y="f131"/>
                    <a:pt x="f132" y="f133"/>
                  </a:cubicBezTo>
                  <a:cubicBezTo>
                    <a:pt x="f134" y="f135"/>
                    <a:pt x="f136" y="f137"/>
                    <a:pt x="f138" y="f139"/>
                  </a:cubicBezTo>
                  <a:cubicBezTo>
                    <a:pt x="f140" y="f141"/>
                    <a:pt x="f142" y="f143"/>
                    <a:pt x="f144" y="f145"/>
                  </a:cubicBezTo>
                  <a:cubicBezTo>
                    <a:pt x="f146" y="f147"/>
                    <a:pt x="f148" y="f149"/>
                    <a:pt x="f150" y="f151"/>
                  </a:cubicBezTo>
                  <a:cubicBezTo>
                    <a:pt x="f152" y="f153"/>
                    <a:pt x="f154" y="f155"/>
                    <a:pt x="f156" y="f157"/>
                  </a:cubicBezTo>
                  <a:cubicBezTo>
                    <a:pt x="f158" y="f159"/>
                    <a:pt x="f160" y="f161"/>
                    <a:pt x="f162" y="f163"/>
                  </a:cubicBezTo>
                  <a:cubicBezTo>
                    <a:pt x="f164" y="f165"/>
                    <a:pt x="f166" y="f167"/>
                    <a:pt x="f168" y="f169"/>
                  </a:cubicBezTo>
                  <a:cubicBezTo>
                    <a:pt x="f170" y="f171"/>
                    <a:pt x="f172" y="f173"/>
                    <a:pt x="f174" y="f175"/>
                  </a:cubicBezTo>
                  <a:cubicBezTo>
                    <a:pt x="f176" y="f177"/>
                    <a:pt x="f178" y="f179"/>
                    <a:pt x="f180" y="f181"/>
                  </a:cubicBezTo>
                  <a:cubicBezTo>
                    <a:pt x="f182" y="f183"/>
                    <a:pt x="f184" y="f185"/>
                    <a:pt x="f186" y="f187"/>
                  </a:cubicBezTo>
                  <a:cubicBezTo>
                    <a:pt x="f188" y="f189"/>
                    <a:pt x="f190" y="f191"/>
                    <a:pt x="f192" y="f193"/>
                  </a:cubicBezTo>
                  <a:cubicBezTo>
                    <a:pt x="f194" y="f195"/>
                    <a:pt x="f196" y="f197"/>
                    <a:pt x="f198" y="f199"/>
                  </a:cubicBezTo>
                  <a:cubicBezTo>
                    <a:pt x="f200" y="f201"/>
                    <a:pt x="f202" y="f203"/>
                    <a:pt x="f204" y="f205"/>
                  </a:cubicBezTo>
                  <a:cubicBezTo>
                    <a:pt x="f206" y="f207"/>
                    <a:pt x="f208" y="f209"/>
                    <a:pt x="f210" y="f211"/>
                  </a:cubicBezTo>
                  <a:cubicBezTo>
                    <a:pt x="f212" y="f213"/>
                    <a:pt x="f214" y="f215"/>
                    <a:pt x="f216" y="f217"/>
                  </a:cubicBezTo>
                  <a:cubicBezTo>
                    <a:pt x="f218" y="f219"/>
                    <a:pt x="f220" y="f221"/>
                    <a:pt x="f222" y="f223"/>
                  </a:cubicBezTo>
                  <a:cubicBezTo>
                    <a:pt x="f224" y="f225"/>
                    <a:pt x="f226" y="f227"/>
                    <a:pt x="f228" y="f229"/>
                  </a:cubicBezTo>
                  <a:cubicBezTo>
                    <a:pt x="f230" y="f231"/>
                    <a:pt x="f232" y="f233"/>
                    <a:pt x="f234" y="f235"/>
                  </a:cubicBezTo>
                  <a:cubicBezTo>
                    <a:pt x="f236" y="f237"/>
                    <a:pt x="f238" y="f239"/>
                    <a:pt x="f240" y="f241"/>
                  </a:cubicBezTo>
                  <a:cubicBezTo>
                    <a:pt x="f242" y="f243"/>
                    <a:pt x="f244" y="f245"/>
                    <a:pt x="f246" y="f247"/>
                  </a:cubicBezTo>
                  <a:cubicBezTo>
                    <a:pt x="f248" y="f249"/>
                    <a:pt x="f250" y="f251"/>
                    <a:pt x="f252" y="f253"/>
                  </a:cubicBezTo>
                  <a:cubicBezTo>
                    <a:pt x="f254" y="f255"/>
                    <a:pt x="f256" y="f257"/>
                    <a:pt x="f258" y="f259"/>
                  </a:cubicBezTo>
                  <a:cubicBezTo>
                    <a:pt x="f2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9"/>
                  </a:cubicBezTo>
                  <a:cubicBezTo>
                    <a:pt x="f290" y="f291"/>
                    <a:pt x="f292" y="f293"/>
                    <a:pt x="f294" y="f295"/>
                  </a:cubicBezTo>
                  <a:cubicBezTo>
                    <a:pt x="f296" y="f297"/>
                    <a:pt x="f298" y="f299"/>
                    <a:pt x="f300" y="f301"/>
                  </a:cubicBez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cubicBezTo>
                    <a:pt x="f332" y="f333"/>
                    <a:pt x="f334" y="f335"/>
                    <a:pt x="f336" y="f337"/>
                  </a:cubicBezTo>
                  <a:cubicBezTo>
                    <a:pt x="f338" y="f339"/>
                    <a:pt x="f340" y="f341"/>
                    <a:pt x="f342" y="f343"/>
                  </a:cubicBezTo>
                  <a:cubicBezTo>
                    <a:pt x="f344" y="f345"/>
                    <a:pt x="f346" y="f347"/>
                    <a:pt x="f348" y="f349"/>
                  </a:cubicBezTo>
                  <a:cubicBezTo>
                    <a:pt x="f350" y="f351"/>
                    <a:pt x="f352" y="f353"/>
                    <a:pt x="f354" y="f355"/>
                  </a:cubicBezTo>
                  <a:cubicBezTo>
                    <a:pt x="f356" y="f357"/>
                    <a:pt x="f358" y="f359"/>
                    <a:pt x="f360" y="f361"/>
                  </a:cubicBezTo>
                  <a:cubicBezTo>
                    <a:pt x="f362" y="f363"/>
                    <a:pt x="f364" y="f365"/>
                    <a:pt x="f366" y="f367"/>
                  </a:cubicBezTo>
                  <a:cubicBezTo>
                    <a:pt x="f368" y="f311"/>
                    <a:pt x="f369" y="f370"/>
                    <a:pt x="f371" y="f372"/>
                  </a:cubicBezTo>
                  <a:cubicBezTo>
                    <a:pt x="f373" y="f374"/>
                    <a:pt x="f375" y="f376"/>
                    <a:pt x="f377" y="f378"/>
                  </a:cubicBezTo>
                  <a:cubicBezTo>
                    <a:pt x="f379" y="f380"/>
                    <a:pt x="f381" y="f382"/>
                    <a:pt x="f383" y="f384"/>
                  </a:cubicBezTo>
                  <a:cubicBezTo>
                    <a:pt x="f385" y="f386"/>
                    <a:pt x="f387" y="f388"/>
                    <a:pt x="f389" y="f390"/>
                  </a:cubicBezTo>
                  <a:cubicBezTo>
                    <a:pt x="f391" y="f392"/>
                    <a:pt x="f393" y="f394"/>
                    <a:pt x="f395" y="f396"/>
                  </a:cubicBezTo>
                  <a:cubicBezTo>
                    <a:pt x="f397" y="f398"/>
                    <a:pt x="f399" y="f400"/>
                    <a:pt x="f401" y="f402"/>
                  </a:cubicBezTo>
                  <a:cubicBezTo>
                    <a:pt x="f403" y="f404"/>
                    <a:pt x="f405" y="f406"/>
                    <a:pt x="f407" y="f408"/>
                  </a:cubicBezTo>
                  <a:cubicBezTo>
                    <a:pt x="f409" y="f410"/>
                    <a:pt x="f411" y="f412"/>
                    <a:pt x="f413" y="f414"/>
                  </a:cubicBezTo>
                  <a:cubicBezTo>
                    <a:pt x="f415" y="f416"/>
                    <a:pt x="f417" y="f418"/>
                    <a:pt x="f419" y="f420"/>
                  </a:cubicBezTo>
                  <a:cubicBezTo>
                    <a:pt x="f421" y="f422"/>
                    <a:pt x="f423" y="f424"/>
                    <a:pt x="f425" y="f426"/>
                  </a:cubicBezTo>
                  <a:cubicBezTo>
                    <a:pt x="f427" y="f428"/>
                    <a:pt x="f429" y="f430"/>
                    <a:pt x="f431" y="f293"/>
                  </a:cubicBezTo>
                  <a:cubicBezTo>
                    <a:pt x="f432" y="f433"/>
                    <a:pt x="f434" y="f430"/>
                    <a:pt x="f435" y="f436"/>
                  </a:cubicBezTo>
                  <a:cubicBezTo>
                    <a:pt x="f437" y="f438"/>
                    <a:pt x="f439" y="f440"/>
                    <a:pt x="f441" y="f442"/>
                  </a:cubicBezTo>
                  <a:cubicBezTo>
                    <a:pt x="f443" y="f444"/>
                    <a:pt x="f445" y="f446"/>
                    <a:pt x="f447" y="f448"/>
                  </a:cubicBezTo>
                  <a:cubicBezTo>
                    <a:pt x="f449" y="f433"/>
                    <a:pt x="f450" y="f451"/>
                    <a:pt x="f452" y="f453"/>
                  </a:cubicBezTo>
                  <a:cubicBezTo>
                    <a:pt x="f454" y="f455"/>
                    <a:pt x="f456" y="f457"/>
                    <a:pt x="f458" y="f459"/>
                  </a:cubicBezTo>
                  <a:cubicBezTo>
                    <a:pt x="f460" y="f461"/>
                    <a:pt x="f462" y="f463"/>
                    <a:pt x="f464" y="f465"/>
                  </a:cubicBezTo>
                  <a:cubicBezTo>
                    <a:pt x="f466" y="f433"/>
                    <a:pt x="f467" y="f436"/>
                    <a:pt x="f468" y="f469"/>
                  </a:cubicBezTo>
                  <a:cubicBezTo>
                    <a:pt x="f470" y="f471"/>
                    <a:pt x="f472" y="f410"/>
                    <a:pt x="f473" y="f380"/>
                  </a:cubicBezTo>
                  <a:cubicBezTo>
                    <a:pt x="f474" y="f475"/>
                    <a:pt x="f476" y="f463"/>
                    <a:pt x="f477" y="f406"/>
                  </a:cubicBezTo>
                  <a:cubicBezTo>
                    <a:pt x="f478" y="f479"/>
                    <a:pt x="f480" y="f481"/>
                    <a:pt x="f482" y="f481"/>
                  </a:cubicBezTo>
                  <a:cubicBezTo>
                    <a:pt x="f483" y="f481"/>
                    <a:pt x="f484" y="f485"/>
                    <a:pt x="f486" y="f487"/>
                  </a:cubicBezTo>
                  <a:cubicBezTo>
                    <a:pt x="f488" y="f406"/>
                    <a:pt x="f489" y="f490"/>
                    <a:pt x="f491" y="f492"/>
                  </a:cubicBezTo>
                  <a:cubicBezTo>
                    <a:pt x="f493" y="f494"/>
                    <a:pt x="f495" y="f496"/>
                    <a:pt x="f497" y="f498"/>
                  </a:cubicBezTo>
                  <a:cubicBezTo>
                    <a:pt x="f499" y="f404"/>
                    <a:pt x="f500" y="f501"/>
                    <a:pt x="f502" y="f469"/>
                  </a:cubicBezTo>
                  <a:cubicBezTo>
                    <a:pt x="f503" y="f430"/>
                    <a:pt x="f504" y="f505"/>
                    <a:pt x="f506" y="f507"/>
                  </a:cubicBezTo>
                  <a:cubicBezTo>
                    <a:pt x="f508" y="f509"/>
                    <a:pt x="f510" y="f511"/>
                    <a:pt x="f512" y="f343"/>
                  </a:cubicBezTo>
                  <a:cubicBezTo>
                    <a:pt x="f513" y="f514"/>
                    <a:pt x="f515" y="f516"/>
                    <a:pt x="f517" y="f518"/>
                  </a:cubicBezTo>
                  <a:cubicBezTo>
                    <a:pt x="f519" y="f520"/>
                    <a:pt x="f521" y="f522"/>
                    <a:pt x="f523" y="f524"/>
                  </a:cubicBezTo>
                  <a:cubicBezTo>
                    <a:pt x="f525" y="f526"/>
                    <a:pt x="f527" y="f528"/>
                    <a:pt x="f529" y="f530"/>
                  </a:cubicBezTo>
                  <a:cubicBezTo>
                    <a:pt x="f531" y="f532"/>
                    <a:pt x="f533" y="f7"/>
                    <a:pt x="f534" y="f7"/>
                  </a:cubicBezTo>
                  <a:cubicBezTo>
                    <a:pt x="f535" y="f7"/>
                    <a:pt x="f536" y="f537"/>
                    <a:pt x="f538" y="f539"/>
                  </a:cubicBezTo>
                  <a:cubicBezTo>
                    <a:pt x="f540" y="f541"/>
                    <a:pt x="f542" y="f543"/>
                    <a:pt x="f544" y="f545"/>
                  </a:cubicBezTo>
                  <a:cubicBezTo>
                    <a:pt x="f546" y="f547"/>
                    <a:pt x="f548" y="f549"/>
                    <a:pt x="f550" y="f551"/>
                  </a:cubicBezTo>
                  <a:cubicBezTo>
                    <a:pt x="f552" y="f553"/>
                    <a:pt x="f554" y="f555"/>
                    <a:pt x="f556" y="f557"/>
                  </a:cubicBezTo>
                  <a:cubicBezTo>
                    <a:pt x="f558" y="f559"/>
                    <a:pt x="f560" y="f561"/>
                    <a:pt x="f562" y="f563"/>
                  </a:cubicBezTo>
                  <a:cubicBezTo>
                    <a:pt x="f564" y="f522"/>
                    <a:pt x="f565" y="f566"/>
                    <a:pt x="f567" y="f568"/>
                  </a:cubicBezTo>
                  <a:cubicBezTo>
                    <a:pt x="f569" y="f509"/>
                    <a:pt x="f570" y="f571"/>
                    <a:pt x="f572" y="f573"/>
                  </a:cubicBezTo>
                  <a:cubicBezTo>
                    <a:pt x="f574" y="f307"/>
                    <a:pt x="f575" y="f576"/>
                    <a:pt x="f577" y="f578"/>
                  </a:cubicBezTo>
                  <a:cubicBezTo>
                    <a:pt x="f579" y="f580"/>
                    <a:pt x="f581" y="f307"/>
                    <a:pt x="f582" y="f583"/>
                  </a:cubicBezTo>
                  <a:cubicBezTo>
                    <a:pt x="f584" y="f585"/>
                    <a:pt x="f586" y="f587"/>
                    <a:pt x="f588" y="f440"/>
                  </a:cubicBezTo>
                  <a:cubicBezTo>
                    <a:pt x="f589" y="f590"/>
                    <a:pt x="f591" y="f592"/>
                    <a:pt x="f593" y="f594"/>
                  </a:cubicBezTo>
                  <a:cubicBezTo>
                    <a:pt x="f595" y="f596"/>
                    <a:pt x="f597" y="f598"/>
                    <a:pt x="f599" y="f600"/>
                  </a:cubicBezTo>
                  <a:cubicBezTo>
                    <a:pt x="f601" y="f602"/>
                    <a:pt x="f603" y="f604"/>
                    <a:pt x="f605" y="f606"/>
                  </a:cubicBezTo>
                  <a:cubicBezTo>
                    <a:pt x="f607" y="f608"/>
                    <a:pt x="f609" y="f610"/>
                    <a:pt x="f611" y="f612"/>
                  </a:cubicBezTo>
                  <a:cubicBezTo>
                    <a:pt x="f613" y="f614"/>
                    <a:pt x="f615" y="f616"/>
                    <a:pt x="f617" y="f618"/>
                  </a:cubicBezTo>
                  <a:cubicBezTo>
                    <a:pt x="f619" y="f620"/>
                    <a:pt x="f621" y="f622"/>
                    <a:pt x="f623" y="f624"/>
                  </a:cubicBezTo>
                  <a:cubicBezTo>
                    <a:pt x="f625" y="f626"/>
                    <a:pt x="f627" y="f628"/>
                    <a:pt x="f629" y="f630"/>
                  </a:cubicBezTo>
                  <a:cubicBezTo>
                    <a:pt x="f631" y="f632"/>
                    <a:pt x="f633" y="f634"/>
                    <a:pt x="f635" y="f263"/>
                  </a:cubicBezTo>
                  <a:cubicBezTo>
                    <a:pt x="f636" y="f637"/>
                    <a:pt x="f638" y="f639"/>
                    <a:pt x="f640" y="f641"/>
                  </a:cubicBezTo>
                  <a:cubicBezTo>
                    <a:pt x="f642" y="f643"/>
                    <a:pt x="f644" y="f645"/>
                    <a:pt x="f646" y="f647"/>
                  </a:cubicBezTo>
                  <a:cubicBezTo>
                    <a:pt x="f648" y="f649"/>
                    <a:pt x="f650" y="f651"/>
                    <a:pt x="f652" y="f651"/>
                  </a:cubicBezTo>
                  <a:cubicBezTo>
                    <a:pt x="f653" y="f651"/>
                    <a:pt x="f654" y="f655"/>
                    <a:pt x="f656" y="f657"/>
                  </a:cubicBezTo>
                  <a:cubicBezTo>
                    <a:pt x="f658" y="f659"/>
                    <a:pt x="f660" y="f661"/>
                    <a:pt x="f662" y="f663"/>
                  </a:cubicBezTo>
                  <a:cubicBezTo>
                    <a:pt x="f664" y="f665"/>
                    <a:pt x="f666" y="f667"/>
                    <a:pt x="f668" y="f669"/>
                  </a:cubicBezTo>
                  <a:cubicBezTo>
                    <a:pt x="f670" y="f671"/>
                    <a:pt x="f672" y="f673"/>
                    <a:pt x="f674" y="f675"/>
                  </a:cubicBezTo>
                  <a:cubicBezTo>
                    <a:pt x="f676" y="f677"/>
                    <a:pt x="f678" y="f679"/>
                    <a:pt x="f680" y="f681"/>
                  </a:cubicBezTo>
                  <a:cubicBezTo>
                    <a:pt x="f682" y="f683"/>
                    <a:pt x="f684" y="f685"/>
                    <a:pt x="f686" y="f687"/>
                  </a:cubicBezTo>
                  <a:cubicBezTo>
                    <a:pt x="f688" y="f689"/>
                    <a:pt x="f690" y="f691"/>
                    <a:pt x="f692" y="f693"/>
                  </a:cubicBezTo>
                  <a:cubicBezTo>
                    <a:pt x="f694" y="f695"/>
                    <a:pt x="f696" y="f697"/>
                    <a:pt x="f239" y="f698"/>
                  </a:cubicBezTo>
                  <a:cubicBezTo>
                    <a:pt x="f699" y="f700"/>
                    <a:pt x="f701" y="f702"/>
                    <a:pt x="f703" y="f704"/>
                  </a:cubicBezTo>
                  <a:cubicBezTo>
                    <a:pt x="f705" y="f706"/>
                    <a:pt x="f707" y="f708"/>
                    <a:pt x="f709" y="f710"/>
                  </a:cubicBezTo>
                  <a:cubicBezTo>
                    <a:pt x="f711" y="f712"/>
                    <a:pt x="f713" y="f712"/>
                    <a:pt x="f714" y="f715"/>
                  </a:cubicBezTo>
                  <a:cubicBezTo>
                    <a:pt x="f716" y="f717"/>
                    <a:pt x="f718" y="f719"/>
                    <a:pt x="f720" y="f721"/>
                  </a:cubicBezTo>
                  <a:cubicBezTo>
                    <a:pt x="f722" y="f723"/>
                    <a:pt x="f724" y="f725"/>
                    <a:pt x="f726" y="f727"/>
                  </a:cubicBezTo>
                  <a:cubicBezTo>
                    <a:pt x="f728" y="f729"/>
                    <a:pt x="f730" y="f697"/>
                    <a:pt x="f731" y="f231"/>
                  </a:cubicBezTo>
                  <a:cubicBezTo>
                    <a:pt x="f732" y="f733"/>
                    <a:pt x="f734" y="f735"/>
                    <a:pt x="f736" y="f737"/>
                  </a:cubicBezTo>
                  <a:cubicBezTo>
                    <a:pt x="f738" y="f739"/>
                    <a:pt x="f740" y="f741"/>
                    <a:pt x="f742" y="f743"/>
                  </a:cubicBezTo>
                  <a:cubicBezTo>
                    <a:pt x="f744" y="f745"/>
                    <a:pt x="f746" y="f747"/>
                    <a:pt x="f748" y="f749"/>
                  </a:cubicBezTo>
                  <a:cubicBezTo>
                    <a:pt x="f750" y="f751"/>
                    <a:pt x="f752" y="f753"/>
                    <a:pt x="f754" y="f755"/>
                  </a:cubicBezTo>
                  <a:cubicBezTo>
                    <a:pt x="f756" y="f221"/>
                    <a:pt x="f757" y="f758"/>
                    <a:pt x="f759" y="f760"/>
                  </a:cubicBezTo>
                  <a:cubicBezTo>
                    <a:pt x="f761" y="f762"/>
                    <a:pt x="f763" y="f764"/>
                    <a:pt x="f765" y="f691"/>
                  </a:cubicBezTo>
                  <a:cubicBezTo>
                    <a:pt x="f766" y="f767"/>
                    <a:pt x="f768" y="f769"/>
                    <a:pt x="f770" y="f771"/>
                  </a:cubicBezTo>
                  <a:cubicBezTo>
                    <a:pt x="f772" y="f773"/>
                    <a:pt x="f774" y="f775"/>
                    <a:pt x="f776" y="f777"/>
                  </a:cubicBezTo>
                  <a:cubicBezTo>
                    <a:pt x="f778" y="f702"/>
                    <a:pt x="f779" y="f780"/>
                    <a:pt x="f781" y="f782"/>
                  </a:cubicBezTo>
                  <a:cubicBezTo>
                    <a:pt x="f783" y="f784"/>
                    <a:pt x="f785" y="f762"/>
                    <a:pt x="f786" y="f787"/>
                  </a:cubicBezTo>
                  <a:cubicBezTo>
                    <a:pt x="f788" y="f789"/>
                    <a:pt x="f790" y="f791"/>
                    <a:pt x="f792" y="f793"/>
                  </a:cubicBezTo>
                  <a:cubicBezTo>
                    <a:pt x="f794" y="f795"/>
                    <a:pt x="f796" y="f681"/>
                    <a:pt x="f797" y="f798"/>
                  </a:cubicBezTo>
                  <a:cubicBezTo>
                    <a:pt x="f799" y="f800"/>
                    <a:pt x="f801" y="f802"/>
                    <a:pt x="f803" y="f804"/>
                  </a:cubicBezTo>
                  <a:cubicBezTo>
                    <a:pt x="f805" y="f806"/>
                    <a:pt x="f807" y="f808"/>
                    <a:pt x="f809" y="f810"/>
                  </a:cubicBezTo>
                  <a:cubicBezTo>
                    <a:pt x="f811" y="f812"/>
                    <a:pt x="f813" y="f814"/>
                    <a:pt x="f815" y="f816"/>
                  </a:cubicBezTo>
                  <a:cubicBezTo>
                    <a:pt x="f817" y="f818"/>
                    <a:pt x="f819" y="f820"/>
                    <a:pt x="f821" y="f822"/>
                  </a:cubicBezTo>
                  <a:cubicBezTo>
                    <a:pt x="f823" y="f824"/>
                    <a:pt x="f825" y="f826"/>
                    <a:pt x="f827" y="f828"/>
                  </a:cubicBezTo>
                  <a:cubicBezTo>
                    <a:pt x="f829" y="f830"/>
                    <a:pt x="f831" y="f832"/>
                    <a:pt x="f833" y="f834"/>
                  </a:cubicBezTo>
                  <a:cubicBezTo>
                    <a:pt x="f835" y="f836"/>
                    <a:pt x="f837" y="f838"/>
                    <a:pt x="f839" y="f840"/>
                  </a:cubicBezTo>
                  <a:cubicBezTo>
                    <a:pt x="f841" y="f842"/>
                    <a:pt x="f843" y="f844"/>
                    <a:pt x="f845" y="f846"/>
                  </a:cubicBezTo>
                  <a:cubicBezTo>
                    <a:pt x="f847" y="f848"/>
                    <a:pt x="f849" y="f850"/>
                    <a:pt x="f851" y="f852"/>
                  </a:cubicBezTo>
                  <a:cubicBezTo>
                    <a:pt x="f853" y="f854"/>
                    <a:pt x="f855" y="f856"/>
                    <a:pt x="f857" y="f858"/>
                  </a:cubicBezTo>
                  <a:cubicBezTo>
                    <a:pt x="f859" y="f860"/>
                    <a:pt x="f861" y="f862"/>
                    <a:pt x="f863" y="f864"/>
                  </a:cubicBezTo>
                  <a:cubicBezTo>
                    <a:pt x="f865" y="f866"/>
                    <a:pt x="f867" y="f868"/>
                    <a:pt x="f869" y="f870"/>
                  </a:cubicBezTo>
                  <a:cubicBezTo>
                    <a:pt x="f871" y="f872"/>
                    <a:pt x="f873" y="f874"/>
                    <a:pt x="f875" y="f876"/>
                  </a:cubicBezTo>
                  <a:cubicBezTo>
                    <a:pt x="f877" y="f878"/>
                    <a:pt x="f879" y="f880"/>
                    <a:pt x="f881" y="f882"/>
                  </a:cubicBezTo>
                  <a:cubicBezTo>
                    <a:pt x="f883" y="f884"/>
                    <a:pt x="f885" y="f886"/>
                    <a:pt x="f887" y="f888"/>
                  </a:cubicBezTo>
                  <a:cubicBezTo>
                    <a:pt x="f889" y="f882"/>
                    <a:pt x="f890" y="f891"/>
                    <a:pt x="f892" y="f893"/>
                  </a:cubicBezTo>
                  <a:cubicBezTo>
                    <a:pt x="f894" y="f895"/>
                    <a:pt x="f896" y="f897"/>
                    <a:pt x="f898" y="f899"/>
                  </a:cubicBezTo>
                  <a:cubicBezTo>
                    <a:pt x="f900" y="f901"/>
                    <a:pt x="f902" y="f903"/>
                    <a:pt x="f904" y="f905"/>
                  </a:cubicBezTo>
                  <a:cubicBezTo>
                    <a:pt x="f906" y="f907"/>
                    <a:pt x="f908" y="f378"/>
                    <a:pt x="f909" y="f910"/>
                  </a:cubicBezTo>
                  <a:cubicBezTo>
                    <a:pt x="f911" y="f912"/>
                    <a:pt x="f913" y="f914"/>
                    <a:pt x="f915" y="f916"/>
                  </a:cubicBezTo>
                  <a:cubicBezTo>
                    <a:pt x="f917" y="f918"/>
                    <a:pt x="f919" y="f329"/>
                    <a:pt x="f920" y="f921"/>
                  </a:cubicBezTo>
                  <a:lnTo>
                    <a:pt x="f5" y="f922"/>
                  </a:lnTo>
                  <a:lnTo>
                    <a:pt x="f5" y="f923"/>
                  </a:lnTo>
                  <a:lnTo>
                    <a:pt x="f924" y="f925"/>
                  </a:lnTo>
                  <a:cubicBezTo>
                    <a:pt x="f926" y="f927"/>
                    <a:pt x="f928" y="f929"/>
                    <a:pt x="f930" y="f931"/>
                  </a:cubicBezTo>
                  <a:cubicBezTo>
                    <a:pt x="f932" y="f933"/>
                    <a:pt x="f934" y="f935"/>
                    <a:pt x="f936" y="f937"/>
                  </a:cubicBezTo>
                  <a:cubicBezTo>
                    <a:pt x="f938" y="f939"/>
                    <a:pt x="f940" y="f941"/>
                    <a:pt x="f942" y="f943"/>
                  </a:cubicBezTo>
                  <a:cubicBezTo>
                    <a:pt x="f944" y="f945"/>
                    <a:pt x="f946" y="f947"/>
                    <a:pt x="f948" y="f949"/>
                  </a:cubicBezTo>
                  <a:cubicBezTo>
                    <a:pt x="f950" y="f951"/>
                    <a:pt x="f952" y="f953"/>
                    <a:pt x="f954" y="f955"/>
                  </a:cubicBezTo>
                  <a:cubicBezTo>
                    <a:pt x="f956" y="f957"/>
                    <a:pt x="f958" y="f959"/>
                    <a:pt x="f960" y="f961"/>
                  </a:cubicBezTo>
                  <a:cubicBezTo>
                    <a:pt x="f962" y="f963"/>
                    <a:pt x="f964" y="f965"/>
                    <a:pt x="f966" y="f967"/>
                  </a:cubicBezTo>
                  <a:cubicBezTo>
                    <a:pt x="f968" y="f969"/>
                    <a:pt x="f970" y="f971"/>
                    <a:pt x="f972" y="f927"/>
                  </a:cubicBezTo>
                  <a:cubicBezTo>
                    <a:pt x="f973" y="f974"/>
                    <a:pt x="f975" y="f976"/>
                    <a:pt x="f977" y="f978"/>
                  </a:cubicBezTo>
                  <a:cubicBezTo>
                    <a:pt x="f979" y="f980"/>
                    <a:pt x="f981" y="f982"/>
                    <a:pt x="f983" y="f984"/>
                  </a:cubicBezTo>
                  <a:cubicBezTo>
                    <a:pt x="f985" y="f986"/>
                    <a:pt x="f987" y="f988"/>
                    <a:pt x="f989" y="f990"/>
                  </a:cubicBezTo>
                  <a:cubicBezTo>
                    <a:pt x="f991" y="f992"/>
                    <a:pt x="f993" y="f992"/>
                    <a:pt x="f994" y="f995"/>
                  </a:cubicBezTo>
                  <a:cubicBezTo>
                    <a:pt x="f996" y="f997"/>
                    <a:pt x="f998" y="f997"/>
                    <a:pt x="f999" y="f1000"/>
                  </a:cubicBezTo>
                  <a:cubicBezTo>
                    <a:pt x="f1001" y="f1002"/>
                    <a:pt x="f1003" y="f1004"/>
                    <a:pt x="f1005" y="f1006"/>
                  </a:cubicBezTo>
                  <a:cubicBezTo>
                    <a:pt x="f1007" y="f1008"/>
                    <a:pt x="f1009" y="f1010"/>
                    <a:pt x="f1011" y="f1012"/>
                  </a:cubicBezTo>
                  <a:cubicBezTo>
                    <a:pt x="f1013" y="f1014"/>
                    <a:pt x="f1015" y="f1016"/>
                    <a:pt x="f807" y="f1017"/>
                  </a:cubicBezTo>
                  <a:cubicBezTo>
                    <a:pt x="f1018" y="f1004"/>
                    <a:pt x="f91" y="f1019"/>
                    <a:pt x="f1020" y="f1021"/>
                  </a:cubicBezTo>
                  <a:cubicBezTo>
                    <a:pt x="f1022" y="f1023"/>
                    <a:pt x="f1024" y="f965"/>
                    <a:pt x="f1025" y="f1026"/>
                  </a:cubicBezTo>
                  <a:cubicBezTo>
                    <a:pt x="f1027" y="f1028"/>
                    <a:pt x="f1029" y="f1030"/>
                    <a:pt x="f1031" y="f1032"/>
                  </a:cubicBezTo>
                  <a:cubicBezTo>
                    <a:pt x="f1033" y="f1034"/>
                    <a:pt x="f1035" y="f1036"/>
                    <a:pt x="f1037" y="f1038"/>
                  </a:cubicBezTo>
                  <a:cubicBezTo>
                    <a:pt x="f1039" y="f1017"/>
                    <a:pt x="f1040" y="f1041"/>
                    <a:pt x="f141" y="f1042"/>
                  </a:cubicBezTo>
                  <a:cubicBezTo>
                    <a:pt x="f1043" y="f1044"/>
                    <a:pt x="f1045" y="f1046"/>
                    <a:pt x="f1047" y="f1048"/>
                  </a:cubicBezTo>
                  <a:cubicBezTo>
                    <a:pt x="f1049" y="f1050"/>
                    <a:pt x="f1051" y="f1052"/>
                    <a:pt x="f1053" y="f1054"/>
                  </a:cubicBezTo>
                  <a:cubicBezTo>
                    <a:pt x="f1055" y="f1056"/>
                    <a:pt x="f1057" y="f1058"/>
                    <a:pt x="f1059" y="f1060"/>
                  </a:cubicBezTo>
                  <a:cubicBezTo>
                    <a:pt x="f1061" y="f1062"/>
                    <a:pt x="f1063" y="f1064"/>
                    <a:pt x="f1065" y="f1066"/>
                  </a:cubicBezTo>
                  <a:cubicBezTo>
                    <a:pt x="f1067" y="f1068"/>
                    <a:pt x="f1069" y="f1070"/>
                    <a:pt x="f1071" y="f1072"/>
                  </a:cubicBezTo>
                  <a:cubicBezTo>
                    <a:pt x="f1073" y="f1074"/>
                    <a:pt x="f1048" y="f1075"/>
                    <a:pt x="f1076" y="f1077"/>
                  </a:cubicBezTo>
                  <a:cubicBezTo>
                    <a:pt x="f1078" y="f1079"/>
                    <a:pt x="f1080" y="f1081"/>
                    <a:pt x="f1082" y="f1083"/>
                  </a:cubicBezTo>
                  <a:cubicBezTo>
                    <a:pt x="f1084" y="f1085"/>
                    <a:pt x="f1086" y="f1056"/>
                    <a:pt x="f1087" y="f1088"/>
                  </a:cubicBezTo>
                  <a:cubicBezTo>
                    <a:pt x="f718" y="f1089"/>
                    <a:pt x="f1090" y="f1091"/>
                    <a:pt x="f1092" y="f1093"/>
                  </a:cubicBezTo>
                  <a:cubicBezTo>
                    <a:pt x="f1094" y="f1095"/>
                    <a:pt x="f1096" y="f1097"/>
                    <a:pt x="f1098" y="f1099"/>
                  </a:cubicBezTo>
                  <a:cubicBezTo>
                    <a:pt x="f1100" y="f1101"/>
                    <a:pt x="f1102" y="f1103"/>
                    <a:pt x="f1104" y="f177"/>
                  </a:cubicBezTo>
                  <a:cubicBezTo>
                    <a:pt x="f1105" y="f1106"/>
                    <a:pt x="f1107" y="f1106"/>
                    <a:pt x="f1108" y="f1036"/>
                  </a:cubicBezTo>
                  <a:cubicBezTo>
                    <a:pt x="f1109" y="f1110"/>
                    <a:pt x="f1111" y="f1112"/>
                    <a:pt x="f1113" y="f1114"/>
                  </a:cubicBezTo>
                  <a:cubicBezTo>
                    <a:pt x="f1115" y="f1019"/>
                    <a:pt x="f1116" y="f1117"/>
                    <a:pt x="f1118" y="f1119"/>
                  </a:cubicBezTo>
                  <a:cubicBezTo>
                    <a:pt x="f1120" y="f1121"/>
                    <a:pt x="f1122" y="f1123"/>
                    <a:pt x="f1124" y="f1125"/>
                  </a:cubicBezTo>
                  <a:cubicBezTo>
                    <a:pt x="f1126" y="f1127"/>
                    <a:pt x="f1128" y="f1129"/>
                    <a:pt x="f1130" y="f1131"/>
                  </a:cubicBezTo>
                  <a:cubicBezTo>
                    <a:pt x="f1132" y="f1133"/>
                    <a:pt x="f1134" y="f1135"/>
                    <a:pt x="f1136" y="f1137"/>
                  </a:cubicBezTo>
                  <a:cubicBezTo>
                    <a:pt x="f1138" y="f1139"/>
                    <a:pt x="f1140" y="f1141"/>
                    <a:pt x="f1142" y="f1143"/>
                  </a:cubicBezTo>
                  <a:cubicBezTo>
                    <a:pt x="f1144" y="f1145"/>
                    <a:pt x="f1146" y="f1147"/>
                    <a:pt x="f1148" y="f1076"/>
                  </a:cubicBezTo>
                  <a:cubicBezTo>
                    <a:pt x="f1149" y="f1150"/>
                    <a:pt x="f1151" y="f982"/>
                    <a:pt x="f1152" y="f1153"/>
                  </a:cubicBezTo>
                  <a:cubicBezTo>
                    <a:pt x="f1154" y="f1155"/>
                    <a:pt x="f1156" y="f1157"/>
                    <a:pt x="f1158" y="f1080"/>
                  </a:cubicBezTo>
                  <a:cubicBezTo>
                    <a:pt x="f1159" y="f1160"/>
                    <a:pt x="f1161" y="f1162"/>
                    <a:pt x="f1163" y="f1164"/>
                  </a:cubicBezTo>
                  <a:cubicBezTo>
                    <a:pt x="f1165" y="f1166"/>
                    <a:pt x="f1167" y="f1168"/>
                    <a:pt x="f1169" y="f1170"/>
                  </a:cubicBezTo>
                  <a:cubicBezTo>
                    <a:pt x="f1171" y="f1172"/>
                    <a:pt x="f1173" y="f1174"/>
                    <a:pt x="f1175" y="f1176"/>
                  </a:cubicBezTo>
                  <a:cubicBezTo>
                    <a:pt x="f1177" y="f197"/>
                    <a:pt x="f1178" y="f1179"/>
                    <a:pt x="f1180" y="f1181"/>
                  </a:cubicBezTo>
                  <a:cubicBezTo>
                    <a:pt x="f1182" y="f1183"/>
                    <a:pt x="f1184" y="f1185"/>
                    <a:pt x="f1186" y="f1187"/>
                  </a:cubicBezTo>
                  <a:cubicBezTo>
                    <a:pt x="f1188" y="f1189"/>
                    <a:pt x="f1190" y="f1191"/>
                    <a:pt x="f1192" y="f1193"/>
                  </a:cubicBezTo>
                  <a:cubicBezTo>
                    <a:pt x="f1194" y="f1195"/>
                    <a:pt x="f1196" y="f1197"/>
                    <a:pt x="f1198" y="f1199"/>
                  </a:cubicBezTo>
                  <a:cubicBezTo>
                    <a:pt x="f1200" y="f1201"/>
                    <a:pt x="f1202" y="f1203"/>
                    <a:pt x="f1204" y="f1205"/>
                  </a:cubicBezTo>
                  <a:cubicBezTo>
                    <a:pt x="f1206" y="f1207"/>
                    <a:pt x="f1208" y="f1209"/>
                    <a:pt x="f1210" y="f1211"/>
                  </a:cubicBezTo>
                  <a:cubicBezTo>
                    <a:pt x="f1212" y="f1213"/>
                    <a:pt x="f1214" y="f1215"/>
                    <a:pt x="f1216" y="f1217"/>
                  </a:cubicBezTo>
                  <a:cubicBezTo>
                    <a:pt x="f1218" y="f1219"/>
                    <a:pt x="f1220" y="f1221"/>
                    <a:pt x="f1222" y="f1223"/>
                  </a:cubicBezTo>
                  <a:cubicBezTo>
                    <a:pt x="f1224" y="f1225"/>
                    <a:pt x="f1226" y="f1227"/>
                    <a:pt x="f1228" y="f1229"/>
                  </a:cubicBezTo>
                  <a:cubicBezTo>
                    <a:pt x="f1230" y="f1231"/>
                    <a:pt x="f1232" y="f812"/>
                    <a:pt x="f1233" y="f1234"/>
                  </a:cubicBezTo>
                  <a:cubicBezTo>
                    <a:pt x="f1235" y="f1236"/>
                    <a:pt x="f1237" y="f1238"/>
                    <a:pt x="f1239" y="f1240"/>
                  </a:cubicBezTo>
                  <a:cubicBezTo>
                    <a:pt x="f1241" y="f1242"/>
                    <a:pt x="f1243" y="f1244"/>
                    <a:pt x="f1245" y="f1246"/>
                  </a:cubicBezTo>
                  <a:cubicBezTo>
                    <a:pt x="f1247" y="f1248"/>
                    <a:pt x="f1249" y="f1250"/>
                    <a:pt x="f1251" y="f1252"/>
                  </a:cubicBezTo>
                  <a:cubicBezTo>
                    <a:pt x="f1253" y="f1254"/>
                    <a:pt x="f1255" y="f1256"/>
                    <a:pt x="f1257" y="f1258"/>
                  </a:cubicBezTo>
                  <a:cubicBezTo>
                    <a:pt x="f1259" y="f1260"/>
                    <a:pt x="f1261" y="f1262"/>
                    <a:pt x="f1263" y="f1264"/>
                  </a:cubicBezTo>
                  <a:cubicBezTo>
                    <a:pt x="f1265" y="f1266"/>
                    <a:pt x="f1267" y="f1268"/>
                    <a:pt x="f1269" y="f1270"/>
                  </a:cubicBezTo>
                  <a:cubicBezTo>
                    <a:pt x="f1271" y="f1272"/>
                    <a:pt x="f1273" y="f1274"/>
                    <a:pt x="f1275" y="f1276"/>
                  </a:cubicBezTo>
                  <a:cubicBezTo>
                    <a:pt x="f1277" y="f1278"/>
                    <a:pt x="f1279" y="f219"/>
                    <a:pt x="f1280" y="f1281"/>
                  </a:cubicBezTo>
                  <a:cubicBezTo>
                    <a:pt x="f1282" y="f1283"/>
                    <a:pt x="f1284" y="f1285"/>
                    <a:pt x="f1286" y="f1287"/>
                  </a:cubicBezTo>
                  <a:cubicBezTo>
                    <a:pt x="f1288" y="f1289"/>
                    <a:pt x="f1290" y="f1291"/>
                    <a:pt x="f1292" y="f1293"/>
                  </a:cubicBezTo>
                  <a:cubicBezTo>
                    <a:pt x="f1294" y="f1295"/>
                    <a:pt x="f1296" y="f1297"/>
                    <a:pt x="f1298" y="f1299"/>
                  </a:cubicBezTo>
                  <a:cubicBezTo>
                    <a:pt x="f1300" y="f1301"/>
                    <a:pt x="f1302" y="f1303"/>
                    <a:pt x="f506" y="f1304"/>
                  </a:cubicBezTo>
                  <a:cubicBezTo>
                    <a:pt x="f1305" y="f753"/>
                    <a:pt x="f1306" y="f1307"/>
                    <a:pt x="f1308" y="f1309"/>
                  </a:cubicBezTo>
                  <a:cubicBezTo>
                    <a:pt x="f1310" y="f1311"/>
                    <a:pt x="f1312" y="f1313"/>
                    <a:pt x="f1314" y="f1225"/>
                  </a:cubicBezTo>
                  <a:cubicBezTo>
                    <a:pt x="f1315" y="f1316"/>
                    <a:pt x="f1317" y="f1318"/>
                    <a:pt x="f1319" y="f1309"/>
                  </a:cubicBezTo>
                  <a:cubicBezTo>
                    <a:pt x="f1320" y="f1321"/>
                    <a:pt x="f1322" y="f1323"/>
                    <a:pt x="f1324" y="f706"/>
                  </a:cubicBezTo>
                  <a:cubicBezTo>
                    <a:pt x="f1325" y="f747"/>
                    <a:pt x="f1326" y="f1327"/>
                    <a:pt x="f1328" y="f1329"/>
                  </a:cubicBezTo>
                  <a:cubicBezTo>
                    <a:pt x="f1330" y="f793"/>
                    <a:pt x="f1331" y="f1332"/>
                    <a:pt x="f1333" y="f1256"/>
                  </a:cubicBezTo>
                  <a:cubicBezTo>
                    <a:pt x="f1334" y="f1254"/>
                    <a:pt x="f1335" y="f1254"/>
                    <a:pt x="f1336" y="f1337"/>
                  </a:cubicBezTo>
                  <a:cubicBezTo>
                    <a:pt x="f1338" y="f1339"/>
                    <a:pt x="f1340" y="f1341"/>
                    <a:pt x="f1342" y="f1343"/>
                  </a:cubicBezTo>
                  <a:cubicBezTo>
                    <a:pt x="f1344" y="f1345"/>
                    <a:pt x="f1346" y="f1347"/>
                    <a:pt x="f1348" y="f1349"/>
                  </a:cubicBezTo>
                  <a:cubicBezTo>
                    <a:pt x="f1350" y="f1351"/>
                    <a:pt x="f1352" y="f1353"/>
                    <a:pt x="f1354" y="f1355"/>
                  </a:cubicBezTo>
                  <a:cubicBezTo>
                    <a:pt x="f1356" y="f1357"/>
                    <a:pt x="f1358" y="f1359"/>
                    <a:pt x="f1360" y="f1361"/>
                  </a:cubicBezTo>
                  <a:cubicBezTo>
                    <a:pt x="f1362" y="f1363"/>
                    <a:pt x="f1364" y="f1365"/>
                    <a:pt x="f1366" y="f784"/>
                  </a:cubicBezTo>
                  <a:cubicBezTo>
                    <a:pt x="f1367" y="f1368"/>
                    <a:pt x="f1369" y="f1370"/>
                    <a:pt x="f1371" y="f1372"/>
                  </a:cubicBezTo>
                  <a:cubicBezTo>
                    <a:pt x="f1373" y="f1374"/>
                    <a:pt x="f1375" y="f235"/>
                    <a:pt x="f1376" y="f1377"/>
                  </a:cubicBezTo>
                  <a:cubicBezTo>
                    <a:pt x="f1378" y="f1379"/>
                    <a:pt x="f1380" y="f1381"/>
                    <a:pt x="f1382" y="f1383"/>
                  </a:cubicBezTo>
                  <a:cubicBezTo>
                    <a:pt x="f1384" y="f1385"/>
                    <a:pt x="f1386" y="f1387"/>
                    <a:pt x="f1388" y="f1389"/>
                  </a:cubicBezTo>
                  <a:cubicBezTo>
                    <a:pt x="f1390" y="f818"/>
                    <a:pt x="f1391" y="f1392"/>
                    <a:pt x="f1393" y="f1394"/>
                  </a:cubicBezTo>
                  <a:cubicBezTo>
                    <a:pt x="f1395" y="f1396"/>
                    <a:pt x="f1397" y="f1398"/>
                    <a:pt x="f1399" y="f1400"/>
                  </a:cubicBezTo>
                  <a:cubicBezTo>
                    <a:pt x="f1401" y="f1329"/>
                    <a:pt x="f1402" y="f1403"/>
                    <a:pt x="f1404" y="f1341"/>
                  </a:cubicBezTo>
                  <a:cubicBezTo>
                    <a:pt x="f1405" y="f1332"/>
                    <a:pt x="f1406" y="f1407"/>
                    <a:pt x="f1408" y="f1409"/>
                  </a:cubicBezTo>
                  <a:cubicBezTo>
                    <a:pt x="f1410" y="f1411"/>
                    <a:pt x="f1412" y="f1413"/>
                    <a:pt x="f1414" y="f795"/>
                  </a:cubicBezTo>
                  <a:cubicBezTo>
                    <a:pt x="f1415" y="f1416"/>
                    <a:pt x="f1417" y="f1418"/>
                    <a:pt x="f1419" y="f1254"/>
                  </a:cubicBezTo>
                  <a:cubicBezTo>
                    <a:pt x="f1420" y="f1421"/>
                    <a:pt x="f1422" y="f1423"/>
                    <a:pt x="f1424" y="f1425"/>
                  </a:cubicBezTo>
                  <a:cubicBezTo>
                    <a:pt x="f1426" y="f1427"/>
                    <a:pt x="f1428" y="f1429"/>
                    <a:pt x="f1430" y="f1431"/>
                  </a:cubicBezTo>
                  <a:cubicBezTo>
                    <a:pt x="f1432" y="f1433"/>
                    <a:pt x="f1434" y="f1435"/>
                    <a:pt x="f1436" y="f1437"/>
                  </a:cubicBezTo>
                  <a:cubicBezTo>
                    <a:pt x="f1438" y="f1439"/>
                    <a:pt x="f1440" y="f1441"/>
                    <a:pt x="f1442" y="f1443"/>
                  </a:cubicBezTo>
                  <a:cubicBezTo>
                    <a:pt x="f1444" y="f1445"/>
                    <a:pt x="f1446" y="f1447"/>
                    <a:pt x="f1448" y="f1449"/>
                  </a:cubicBezTo>
                  <a:cubicBezTo>
                    <a:pt x="f1450" y="f1451"/>
                    <a:pt x="f1452" y="f1453"/>
                    <a:pt x="f1454" y="f1455"/>
                  </a:cubicBezTo>
                  <a:cubicBezTo>
                    <a:pt x="f1456" y="f1457"/>
                    <a:pt x="f1458" y="f1459"/>
                    <a:pt x="f1460" y="f1445"/>
                  </a:cubicBezTo>
                  <a:cubicBezTo>
                    <a:pt x="f1461" y="f1462"/>
                    <a:pt x="f1463" y="f1464"/>
                    <a:pt x="f1465" y="f1466"/>
                  </a:cubicBezTo>
                  <a:cubicBezTo>
                    <a:pt x="f1467" y="f1468"/>
                    <a:pt x="f1469" y="f1470"/>
                    <a:pt x="f1471" y="f862"/>
                  </a:cubicBezTo>
                  <a:cubicBezTo>
                    <a:pt x="f1472" y="f1473"/>
                    <a:pt x="f1474" y="f1475"/>
                    <a:pt x="f1476" y="f1477"/>
                  </a:cubicBezTo>
                  <a:cubicBezTo>
                    <a:pt x="f1478" y="f1479"/>
                    <a:pt x="f1480" y="f1481"/>
                    <a:pt x="f1482" y="f872"/>
                  </a:cubicBezTo>
                  <a:cubicBezTo>
                    <a:pt x="f1483" y="f1484"/>
                    <a:pt x="f1485" y="f1486"/>
                    <a:pt x="f1487" y="f1488"/>
                  </a:cubicBezTo>
                  <a:cubicBezTo>
                    <a:pt x="f1489" y="f1490"/>
                    <a:pt x="f1491" y="f1492"/>
                    <a:pt x="f1493" y="f1494"/>
                  </a:cubicBezTo>
                  <a:cubicBezTo>
                    <a:pt x="f1495" y="f1496"/>
                    <a:pt x="f1497" y="f1498"/>
                    <a:pt x="f1499" y="f1500"/>
                  </a:cubicBezTo>
                  <a:cubicBezTo>
                    <a:pt x="f1501" y="f1502"/>
                    <a:pt x="f1503" y="f1504"/>
                    <a:pt x="f1505" y="f669"/>
                  </a:cubicBezTo>
                  <a:cubicBezTo>
                    <a:pt x="f1506" y="f667"/>
                    <a:pt x="f1507" y="f1498"/>
                    <a:pt x="f1508" y="f820"/>
                  </a:cubicBezTo>
                  <a:cubicBezTo>
                    <a:pt x="f1509" y="f1510"/>
                    <a:pt x="f1511" y="f1512"/>
                    <a:pt x="f1513" y="f1514"/>
                  </a:cubicBezTo>
                  <a:cubicBezTo>
                    <a:pt x="f1515" y="f1516"/>
                    <a:pt x="f1517" y="f1518"/>
                    <a:pt x="f1519" y="f1520"/>
                  </a:cubicBezTo>
                  <a:cubicBezTo>
                    <a:pt x="f1521" y="f1522"/>
                    <a:pt x="f1523" y="f1524"/>
                    <a:pt x="f1525" y="f1526"/>
                  </a:cubicBezTo>
                  <a:cubicBezTo>
                    <a:pt x="f1527" y="f1528"/>
                    <a:pt x="f1529" y="f1530"/>
                    <a:pt x="f1531" y="f1532"/>
                  </a:cubicBezTo>
                  <a:cubicBezTo>
                    <a:pt x="f1533" y="f773"/>
                    <a:pt x="f1534" y="f1535"/>
                    <a:pt x="f1536" y="f784"/>
                  </a:cubicBezTo>
                  <a:cubicBezTo>
                    <a:pt x="f1537" y="f1538"/>
                    <a:pt x="f1539" y="f1540"/>
                    <a:pt x="f1541" y="f1542"/>
                  </a:cubicBezTo>
                  <a:cubicBezTo>
                    <a:pt x="f1543" y="f1544"/>
                    <a:pt x="f1545" y="f1546"/>
                    <a:pt x="f1547" y="f1548"/>
                  </a:cubicBezTo>
                  <a:cubicBezTo>
                    <a:pt x="f1549" y="f1550"/>
                    <a:pt x="f1551" y="f1552"/>
                    <a:pt x="f1553" y="f1554"/>
                  </a:cubicBezTo>
                  <a:cubicBezTo>
                    <a:pt x="f1555" y="f1556"/>
                    <a:pt x="f1557" y="f1558"/>
                    <a:pt x="f1559" y="f1560"/>
                  </a:cubicBezTo>
                  <a:cubicBezTo>
                    <a:pt x="f1561" y="f1562"/>
                    <a:pt x="f1563" y="f1564"/>
                    <a:pt x="f1565" y="f1566"/>
                  </a:cubicBezTo>
                  <a:cubicBezTo>
                    <a:pt x="f1567" y="f1568"/>
                    <a:pt x="f1569" y="f1570"/>
                    <a:pt x="f1571" y="f1572"/>
                  </a:cubicBezTo>
                  <a:cubicBezTo>
                    <a:pt x="f1573" y="f1574"/>
                    <a:pt x="f1575" y="f1576"/>
                    <a:pt x="f1577" y="f1578"/>
                  </a:cubicBezTo>
                  <a:cubicBezTo>
                    <a:pt x="f1579" y="f1580"/>
                    <a:pt x="f1581" y="f1582"/>
                    <a:pt x="f1583" y="f1584"/>
                  </a:cubicBezTo>
                  <a:cubicBezTo>
                    <a:pt x="f1585" y="f1586"/>
                    <a:pt x="f1587" y="f1588"/>
                    <a:pt x="f1589" y="f1590"/>
                  </a:cubicBezTo>
                  <a:cubicBezTo>
                    <a:pt x="f1591" y="f1592"/>
                    <a:pt x="f1593" y="f1594"/>
                    <a:pt x="f1595" y="f1596"/>
                  </a:cubicBezTo>
                  <a:cubicBezTo>
                    <a:pt x="f1597" y="f986"/>
                    <a:pt x="f1598" y="f1599"/>
                    <a:pt x="f1600" y="f1601"/>
                  </a:cubicBezTo>
                  <a:cubicBezTo>
                    <a:pt x="f1602" y="f1603"/>
                    <a:pt x="f1604" y="f1605"/>
                    <a:pt x="f1606" y="f1607"/>
                  </a:cubicBezTo>
                  <a:cubicBezTo>
                    <a:pt x="f1608" y="f1609"/>
                    <a:pt x="f1610" y="f1036"/>
                    <a:pt x="f1611" y="f1612"/>
                  </a:cubicBezTo>
                  <a:cubicBezTo>
                    <a:pt x="f1613" y="f1117"/>
                    <a:pt x="f1614" y="f1615"/>
                    <a:pt x="f1616" y="f1615"/>
                  </a:cubicBezTo>
                  <a:cubicBezTo>
                    <a:pt x="f1617" y="f1615"/>
                    <a:pt x="f1618" y="f1619"/>
                    <a:pt x="f1620" y="f1041"/>
                  </a:cubicBezTo>
                  <a:cubicBezTo>
                    <a:pt x="f1621" y="f1088"/>
                    <a:pt x="f1622" y="f1623"/>
                    <a:pt x="f1624" y="f1625"/>
                  </a:cubicBezTo>
                  <a:cubicBezTo>
                    <a:pt x="f1626" y="f1627"/>
                    <a:pt x="f1628" y="f1629"/>
                    <a:pt x="f1630" y="f1631"/>
                  </a:cubicBezTo>
                  <a:cubicBezTo>
                    <a:pt x="f1632" y="f1633"/>
                    <a:pt x="f1634" y="f1635"/>
                    <a:pt x="f1636" y="f1637"/>
                  </a:cubicBezTo>
                  <a:cubicBezTo>
                    <a:pt x="f1638" y="f1639"/>
                    <a:pt x="f1640" y="f1641"/>
                    <a:pt x="f1642" y="f1643"/>
                  </a:cubicBezTo>
                  <a:cubicBezTo>
                    <a:pt x="f1644" y="f1645"/>
                    <a:pt x="f1646" y="f1647"/>
                    <a:pt x="f1648" y="f1649"/>
                  </a:cubicBezTo>
                  <a:cubicBezTo>
                    <a:pt x="f1650" y="f1651"/>
                    <a:pt x="f1652" y="f1653"/>
                    <a:pt x="f1654" y="f1655"/>
                  </a:cubicBezTo>
                  <a:cubicBezTo>
                    <a:pt x="f1656" y="f1655"/>
                    <a:pt x="f1657" y="f1653"/>
                    <a:pt x="f1658" y="f1053"/>
                  </a:cubicBezTo>
                  <a:cubicBezTo>
                    <a:pt x="f1659" y="f1660"/>
                    <a:pt x="f1661" y="f1662"/>
                    <a:pt x="f1663" y="f1664"/>
                  </a:cubicBezTo>
                  <a:cubicBezTo>
                    <a:pt x="f1665" y="f1666"/>
                    <a:pt x="f1667" y="f1668"/>
                    <a:pt x="f1669" y="f1670"/>
                  </a:cubicBezTo>
                  <a:cubicBezTo>
                    <a:pt x="f1671" y="f1672"/>
                    <a:pt x="f1673" y="f1674"/>
                    <a:pt x="f1675" y="f1676"/>
                  </a:cubicBezTo>
                  <a:cubicBezTo>
                    <a:pt x="f1677" y="f1678"/>
                    <a:pt x="f1679" y="f1680"/>
                    <a:pt x="f1681" y="f1682"/>
                  </a:cubicBezTo>
                  <a:cubicBezTo>
                    <a:pt x="f1683" y="f1684"/>
                    <a:pt x="f1685" y="f1686"/>
                    <a:pt x="f1687" y="f1688"/>
                  </a:cubicBezTo>
                  <a:cubicBezTo>
                    <a:pt x="f1689" y="f1690"/>
                    <a:pt x="f1691" y="f1692"/>
                    <a:pt x="f1693" y="f1694"/>
                  </a:cubicBezTo>
                  <a:cubicBezTo>
                    <a:pt x="f1695" y="f1696"/>
                    <a:pt x="f1697" y="f1698"/>
                    <a:pt x="f1699" y="f1700"/>
                  </a:cubicBezTo>
                  <a:cubicBezTo>
                    <a:pt x="f1701" y="f1702"/>
                    <a:pt x="f1703" y="f1704"/>
                    <a:pt x="f1705" y="f1706"/>
                  </a:cubicBezTo>
                  <a:cubicBezTo>
                    <a:pt x="f1707" y="f1708"/>
                    <a:pt x="f1709" y="f1710"/>
                    <a:pt x="f1711" y="f1712"/>
                  </a:cubicBezTo>
                  <a:cubicBezTo>
                    <a:pt x="f1713" y="f1714"/>
                    <a:pt x="f1715" y="f1716"/>
                    <a:pt x="f1717" y="f1718"/>
                  </a:cubicBezTo>
                  <a:cubicBezTo>
                    <a:pt x="f1719" y="f1720"/>
                    <a:pt x="f1721" y="f1722"/>
                    <a:pt x="f1723" y="f1724"/>
                  </a:cubicBezTo>
                  <a:cubicBezTo>
                    <a:pt x="f1725" y="f1726"/>
                    <a:pt x="f1727" y="f1728"/>
                    <a:pt x="f1729" y="f1730"/>
                  </a:cubicBezTo>
                  <a:cubicBezTo>
                    <a:pt x="f1731" y="f1732"/>
                    <a:pt x="f1733" y="f1734"/>
                    <a:pt x="f1735" y="f1736"/>
                  </a:cubicBezTo>
                  <a:cubicBezTo>
                    <a:pt x="f1737" y="f1738"/>
                    <a:pt x="f1739" y="f1740"/>
                    <a:pt x="f1741" y="f1742"/>
                  </a:cubicBezTo>
                  <a:cubicBezTo>
                    <a:pt x="f1743" y="f1744"/>
                    <a:pt x="f1745" y="f1746"/>
                    <a:pt x="f1747" y="f1748"/>
                  </a:cubicBezTo>
                  <a:cubicBezTo>
                    <a:pt x="f1749" y="f1750"/>
                    <a:pt x="f1751" y="f1752"/>
                    <a:pt x="f1753" y="f1754"/>
                  </a:cubicBezTo>
                  <a:cubicBezTo>
                    <a:pt x="f1755" y="f1756"/>
                    <a:pt x="f1757" y="f1758"/>
                    <a:pt x="f1759" y="f1760"/>
                  </a:cubicBezTo>
                  <a:cubicBezTo>
                    <a:pt x="f1761" y="f1762"/>
                    <a:pt x="f1763" y="f1764"/>
                    <a:pt x="f1765" y="f1766"/>
                  </a:cubicBezTo>
                  <a:cubicBezTo>
                    <a:pt x="f1767" y="f1768"/>
                    <a:pt x="f1769" y="f1770"/>
                    <a:pt x="f1771" y="f1772"/>
                  </a:cubicBezTo>
                  <a:cubicBezTo>
                    <a:pt x="f1773" y="f1774"/>
                    <a:pt x="f1775" y="f1776"/>
                    <a:pt x="f1777" y="f1778"/>
                  </a:cubicBezTo>
                  <a:cubicBezTo>
                    <a:pt x="f1779" y="f1780"/>
                    <a:pt x="f1781" y="f1782"/>
                    <a:pt x="f1783" y="f1784"/>
                  </a:cubicBezTo>
                  <a:cubicBezTo>
                    <a:pt x="f1785" y="f1786"/>
                    <a:pt x="f1787" y="f1788"/>
                    <a:pt x="f1789" y="f1790"/>
                  </a:cubicBezTo>
                  <a:cubicBezTo>
                    <a:pt x="f1791" y="f1792"/>
                    <a:pt x="f1793" y="f1794"/>
                    <a:pt x="f1795" y="f1796"/>
                  </a:cubicBezTo>
                  <a:cubicBezTo>
                    <a:pt x="f1797" y="f1798"/>
                    <a:pt x="f1799" y="f1800"/>
                    <a:pt x="f1801" y="f1802"/>
                  </a:cubicBezTo>
                  <a:cubicBezTo>
                    <a:pt x="f1803" y="f1804"/>
                    <a:pt x="f1805" y="f1806"/>
                    <a:pt x="f1807" y="f1808"/>
                  </a:cubicBezTo>
                  <a:cubicBezTo>
                    <a:pt x="f1809" y="f1810"/>
                    <a:pt x="f1811" y="f1812"/>
                    <a:pt x="f1813" y="f1814"/>
                  </a:cubicBezTo>
                  <a:cubicBezTo>
                    <a:pt x="f1815" y="f1816"/>
                    <a:pt x="f1817" y="f1818"/>
                    <a:pt x="f1819" y="f1820"/>
                  </a:cubicBezTo>
                  <a:cubicBezTo>
                    <a:pt x="f1821" y="f1822"/>
                    <a:pt x="f1823" y="f1824"/>
                    <a:pt x="f1825" y="f1826"/>
                  </a:cubicBezTo>
                  <a:cubicBezTo>
                    <a:pt x="f1827" y="f1828"/>
                    <a:pt x="f1829" y="f1830"/>
                    <a:pt x="f1831" y="f1832"/>
                  </a:cubicBezTo>
                  <a:cubicBezTo>
                    <a:pt x="f1833" y="f1834"/>
                    <a:pt x="f1835" y="f1836"/>
                    <a:pt x="f1837" y="f1838"/>
                  </a:cubicBezTo>
                  <a:cubicBezTo>
                    <a:pt x="f1839" y="f1840"/>
                    <a:pt x="f1841" y="f1842"/>
                    <a:pt x="f1843" y="f1844"/>
                  </a:cubicBezTo>
                  <a:cubicBezTo>
                    <a:pt x="f1845" y="f1846"/>
                    <a:pt x="f1847" y="f1848"/>
                    <a:pt x="f1849" y="f1850"/>
                  </a:cubicBezTo>
                  <a:cubicBezTo>
                    <a:pt x="f1851" y="f1852"/>
                    <a:pt x="f1853" y="f1854"/>
                    <a:pt x="f1855" y="f1856"/>
                  </a:cubicBezTo>
                  <a:cubicBezTo>
                    <a:pt x="f1857" y="f1858"/>
                    <a:pt x="f1859" y="f1860"/>
                    <a:pt x="f1861" y="f1862"/>
                  </a:cubicBezTo>
                  <a:cubicBezTo>
                    <a:pt x="f1863" y="f1864"/>
                    <a:pt x="f1865" y="f1866"/>
                    <a:pt x="f1867" y="f1868"/>
                  </a:cubicBezTo>
                  <a:cubicBezTo>
                    <a:pt x="f1869" y="f1870"/>
                    <a:pt x="f1871" y="f1872"/>
                    <a:pt x="f1873" y="f1874"/>
                  </a:cubicBezTo>
                  <a:cubicBezTo>
                    <a:pt x="f1875" y="f1876"/>
                    <a:pt x="f1877" y="f1878"/>
                    <a:pt x="f1879" y="f1880"/>
                  </a:cubicBezTo>
                  <a:cubicBezTo>
                    <a:pt x="f1881" y="f1882"/>
                    <a:pt x="f1883" y="f1884"/>
                    <a:pt x="f1885" y="f1886"/>
                  </a:cubicBezTo>
                  <a:cubicBezTo>
                    <a:pt x="f1887" y="f1888"/>
                    <a:pt x="f1889" y="f1890"/>
                    <a:pt x="f1891" y="f1892"/>
                  </a:cubicBezTo>
                  <a:cubicBezTo>
                    <a:pt x="f1893" y="f1894"/>
                    <a:pt x="f1895" y="f1896"/>
                    <a:pt x="f6" y="f5"/>
                  </a:cubicBez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Nova Cond"/>
              </a:endParaRPr>
            </a:p>
          </p:txBody>
        </p:sp>
        <p:sp>
          <p:nvSpPr>
            <p:cNvPr id="6" name="Freeform: Shape 36"/>
            <p:cNvSpPr/>
            <p:nvPr/>
          </p:nvSpPr>
          <p:spPr>
            <a:xfrm>
              <a:off x="539" y="3296009"/>
              <a:ext cx="12191457" cy="2849974"/>
            </a:xfrm>
            <a:custGeom>
              <a:avLst/>
              <a:gdLst>
                <a:gd name="f0" fmla="val 10800000"/>
                <a:gd name="f1" fmla="val 5400000"/>
                <a:gd name="f2" fmla="val 180"/>
                <a:gd name="f3" fmla="val w"/>
                <a:gd name="f4" fmla="val h"/>
                <a:gd name="f5" fmla="val 0"/>
                <a:gd name="f6" fmla="val 6095524"/>
                <a:gd name="f7" fmla="val 1424940"/>
                <a:gd name="f8" fmla="val 7811"/>
                <a:gd name="f9" fmla="val 12573"/>
                <a:gd name="f10" fmla="val 17431"/>
                <a:gd name="f11" fmla="val 216290"/>
                <a:gd name="f12" fmla="val 6079998"/>
                <a:gd name="f13" fmla="val 230600"/>
                <a:gd name="f14" fmla="val 6058567"/>
                <a:gd name="f15" fmla="val 241363"/>
                <a:gd name="f16" fmla="val 6035706"/>
                <a:gd name="f17" fmla="val 251079"/>
                <a:gd name="f18" fmla="val 6012751"/>
                <a:gd name="f19" fmla="val 260699"/>
                <a:gd name="f20" fmla="val 6006084"/>
                <a:gd name="f21" fmla="val 263462"/>
                <a:gd name="f22" fmla="val 5998749"/>
                <a:gd name="f23" fmla="val 264986"/>
                <a:gd name="f24" fmla="val 5992749"/>
                <a:gd name="f25" fmla="val 268700"/>
                <a:gd name="f26" fmla="val 5965126"/>
                <a:gd name="f27" fmla="val 285655"/>
                <a:gd name="f28" fmla="val 5938361"/>
                <a:gd name="f29" fmla="val 303943"/>
                <a:gd name="f30" fmla="val 5910358"/>
                <a:gd name="f31" fmla="val 320231"/>
                <a:gd name="f32" fmla="val 5881497"/>
                <a:gd name="f33" fmla="val 337090"/>
                <a:gd name="f34" fmla="val 5855684"/>
                <a:gd name="f35" fmla="val 356997"/>
                <a:gd name="f36" fmla="val 5835777"/>
                <a:gd name="f37" fmla="val 383953"/>
                <a:gd name="f38" fmla="val 5817298"/>
                <a:gd name="f39" fmla="val 409004"/>
                <a:gd name="f40" fmla="val 5799391"/>
                <a:gd name="f41" fmla="val 434435"/>
                <a:gd name="f42" fmla="val 5781008"/>
                <a:gd name="f43" fmla="val 459581"/>
                <a:gd name="f44" fmla="val 5776341"/>
                <a:gd name="f45" fmla="val 465963"/>
                <a:gd name="f46" fmla="val 5772054"/>
                <a:gd name="f47" fmla="val 473488"/>
                <a:gd name="f48" fmla="val 5765673"/>
                <a:gd name="f49" fmla="val 477584"/>
                <a:gd name="f50" fmla="val 5752433"/>
                <a:gd name="f51" fmla="val 486156"/>
                <a:gd name="f52" fmla="val 5737955"/>
                <a:gd name="f53" fmla="val 493109"/>
                <a:gd name="f54" fmla="val 5723763"/>
                <a:gd name="f55" fmla="val 500158"/>
                <a:gd name="f56" fmla="val 5711571"/>
                <a:gd name="f57" fmla="val 506159"/>
                <a:gd name="f58" fmla="val 5698617"/>
                <a:gd name="f59" fmla="val 510635"/>
                <a:gd name="f60" fmla="val 5686711"/>
                <a:gd name="f61" fmla="val 517112"/>
                <a:gd name="f62" fmla="val 5677186"/>
                <a:gd name="f63" fmla="val 522256"/>
                <a:gd name="f64" fmla="val 5668708"/>
                <a:gd name="f65" fmla="val 529400"/>
                <a:gd name="f66" fmla="val 5659850"/>
                <a:gd name="f67" fmla="val 535877"/>
                <a:gd name="f68" fmla="val 5652135"/>
                <a:gd name="f69" fmla="val 541496"/>
                <a:gd name="f70" fmla="val 5643658"/>
                <a:gd name="f71" fmla="val 546354"/>
                <a:gd name="f72" fmla="val 5637181"/>
                <a:gd name="f73" fmla="val 553117"/>
                <a:gd name="f74" fmla="val 5621369"/>
                <a:gd name="f75" fmla="val 569500"/>
                <a:gd name="f76" fmla="val 5605462"/>
                <a:gd name="f77" fmla="val 585597"/>
                <a:gd name="f78" fmla="val 5585841"/>
                <a:gd name="f79" fmla="val 597694"/>
                <a:gd name="f80" fmla="val 5566505"/>
                <a:gd name="f81" fmla="val 609695"/>
                <a:gd name="f82" fmla="val 5548217"/>
                <a:gd name="f83" fmla="val 623126"/>
                <a:gd name="f84" fmla="val 5528977"/>
                <a:gd name="f85" fmla="val 635318"/>
                <a:gd name="f86" fmla="val 5510117"/>
                <a:gd name="f87" fmla="val 647224"/>
                <a:gd name="f88" fmla="val 5493067"/>
                <a:gd name="f89" fmla="val 660273"/>
                <a:gd name="f90" fmla="val 5483256"/>
                <a:gd name="f91" fmla="val 681419"/>
                <a:gd name="f92" fmla="val 5478875"/>
                <a:gd name="f93" fmla="val 690753"/>
                <a:gd name="f94" fmla="val 5472684"/>
                <a:gd name="f95" fmla="val 700945"/>
                <a:gd name="f96" fmla="val 5464397"/>
                <a:gd name="f97" fmla="val 706374"/>
                <a:gd name="f98" fmla="val 5452586"/>
                <a:gd name="f99" fmla="val 714089"/>
                <a:gd name="f100" fmla="val 5437632"/>
                <a:gd name="f101" fmla="val 716852"/>
                <a:gd name="f102" fmla="val 5424773"/>
                <a:gd name="f103" fmla="val 723424"/>
                <a:gd name="f104" fmla="val 5409628"/>
                <a:gd name="f105" fmla="val 731139"/>
                <a:gd name="f106" fmla="val 5392103"/>
                <a:gd name="f107" fmla="val 737807"/>
                <a:gd name="f108" fmla="val 5381815"/>
                <a:gd name="f109" fmla="val 750094"/>
                <a:gd name="f110" fmla="val 5372671"/>
                <a:gd name="f111" fmla="val 761048"/>
                <a:gd name="f112" fmla="val 5363432"/>
                <a:gd name="f113" fmla="val 769620"/>
                <a:gd name="f114" fmla="val 5351335"/>
                <a:gd name="f115" fmla="val 776573"/>
                <a:gd name="f116" fmla="val 5342858"/>
                <a:gd name="f117" fmla="val 781431"/>
                <a:gd name="f118" fmla="val 5336572"/>
                <a:gd name="f119" fmla="val 790289"/>
                <a:gd name="f120" fmla="val 5327809"/>
                <a:gd name="f121" fmla="val 794290"/>
                <a:gd name="f122" fmla="val 5316284"/>
                <a:gd name="f123" fmla="val 799624"/>
                <a:gd name="f124" fmla="val 5304663"/>
                <a:gd name="f125" fmla="val 803815"/>
                <a:gd name="f126" fmla="val 5294566"/>
                <a:gd name="f127" fmla="val 812102"/>
                <a:gd name="f128" fmla="val 5284089"/>
                <a:gd name="f129" fmla="val 820674"/>
                <a:gd name="f130" fmla="val 5272183"/>
                <a:gd name="f131" fmla="val 827437"/>
                <a:gd name="f132" fmla="val 5261229"/>
                <a:gd name="f133" fmla="val 835438"/>
                <a:gd name="f134" fmla="val 5255419"/>
                <a:gd name="f135" fmla="val 839724"/>
                <a:gd name="f136" fmla="val 5250656"/>
                <a:gd name="f137" fmla="val 845344"/>
                <a:gd name="f138" fmla="val 5245037"/>
                <a:gd name="f139" fmla="val 849821"/>
                <a:gd name="f140" fmla="val 5234750"/>
                <a:gd name="f141" fmla="val 858012"/>
                <a:gd name="f142" fmla="val 5224272"/>
                <a:gd name="f143" fmla="val 866013"/>
                <a:gd name="f144" fmla="val 5213699"/>
                <a:gd name="f145" fmla="val 873728"/>
                <a:gd name="f146" fmla="val 5203127"/>
                <a:gd name="f147" fmla="val 881444"/>
                <a:gd name="f148" fmla="val 5193030"/>
                <a:gd name="f149" fmla="val 890397"/>
                <a:gd name="f150" fmla="val 5181409"/>
                <a:gd name="f151" fmla="val 896017"/>
                <a:gd name="f152" fmla="val 5161598"/>
                <a:gd name="f153" fmla="val 905542"/>
                <a:gd name="f154" fmla="val 5139976"/>
                <a:gd name="f155" fmla="val 911257"/>
                <a:gd name="f156" fmla="val 5120735"/>
                <a:gd name="f157" fmla="val 921544"/>
                <a:gd name="f158" fmla="val 5101209"/>
                <a:gd name="f159" fmla="val 932021"/>
                <a:gd name="f160" fmla="val 5082826"/>
                <a:gd name="f161" fmla="val 945166"/>
                <a:gd name="f162" fmla="val 5065490"/>
                <a:gd name="f163" fmla="val 959072"/>
                <a:gd name="f164" fmla="val 5051774"/>
                <a:gd name="f165" fmla="val 970026"/>
                <a:gd name="f166" fmla="val 5038916"/>
                <a:gd name="f167" fmla="val 980885"/>
                <a:gd name="f168" fmla="val 5021675"/>
                <a:gd name="f169" fmla="val 986504"/>
                <a:gd name="f170" fmla="val 5012055"/>
                <a:gd name="f171" fmla="val 989648"/>
                <a:gd name="f172" fmla="val 5001959"/>
                <a:gd name="f173" fmla="val 996506"/>
                <a:gd name="f174" fmla="val 4996148"/>
                <a:gd name="f175" fmla="val 1004507"/>
                <a:gd name="f176" fmla="val 4983575"/>
                <a:gd name="f177" fmla="val 1021937"/>
                <a:gd name="f178" fmla="val 4967478"/>
                <a:gd name="f179" fmla="val 1034225"/>
                <a:gd name="f180" fmla="val 4949285"/>
                <a:gd name="f181" fmla="val 1044702"/>
                <a:gd name="f182" fmla="val 4924996"/>
                <a:gd name="f183" fmla="val 1058799"/>
                <a:gd name="f184" fmla="val 4900993"/>
                <a:gd name="f185" fmla="val 1073182"/>
                <a:gd name="f186" fmla="val 4876609"/>
                <a:gd name="f187" fmla="val 1086993"/>
                <a:gd name="f188" fmla="val 4862227"/>
                <a:gd name="f189" fmla="val 1095185"/>
                <a:gd name="f190" fmla="val 4847940"/>
                <a:gd name="f191" fmla="val 1103852"/>
                <a:gd name="f192" fmla="val 4832699"/>
                <a:gd name="f193" fmla="val 1109853"/>
                <a:gd name="f194" fmla="val 4801553"/>
                <a:gd name="f195" fmla="val 1122236"/>
                <a:gd name="f196" fmla="val 4769644"/>
                <a:gd name="f197" fmla="val 1132808"/>
                <a:gd name="f198" fmla="val 4738211"/>
                <a:gd name="f199" fmla="val 1144334"/>
                <a:gd name="f200" fmla="val 4727924"/>
                <a:gd name="f201" fmla="val 1148048"/>
                <a:gd name="f202" fmla="val 4718209"/>
                <a:gd name="f203" fmla="val 1153382"/>
                <a:gd name="f204" fmla="val 4707731"/>
                <a:gd name="f205" fmla="val 1156621"/>
                <a:gd name="f206" fmla="val 4696396"/>
                <a:gd name="f207" fmla="val 1160145"/>
                <a:gd name="f208" fmla="val 4684205"/>
                <a:gd name="f209" fmla="val 1161193"/>
                <a:gd name="f210" fmla="val 4672870"/>
                <a:gd name="f211" fmla="val 1164717"/>
                <a:gd name="f212" fmla="val 4654010"/>
                <a:gd name="f213" fmla="val 1170527"/>
                <a:gd name="f214" fmla="val 4635722"/>
                <a:gd name="f215" fmla="val 1177957"/>
                <a:gd name="f216" fmla="val 4616863"/>
                <a:gd name="f217" fmla="val 1183862"/>
                <a:gd name="f218" fmla="val 4580477"/>
                <a:gd name="f219" fmla="val 1195197"/>
                <a:gd name="f220" fmla="val 4543996"/>
                <a:gd name="f221" fmla="val 1206056"/>
                <a:gd name="f222" fmla="val 4507516"/>
                <a:gd name="f223" fmla="val 1216819"/>
                <a:gd name="f224" fmla="val 4499706"/>
                <a:gd name="f225" fmla="val 1219105"/>
                <a:gd name="f226" fmla="val 4491228"/>
                <a:gd name="f227" fmla="val 1219391"/>
                <a:gd name="f228" fmla="val 4483513"/>
                <a:gd name="f229" fmla="val 1221867"/>
                <a:gd name="f230" fmla="val 4463034"/>
                <a:gd name="f231" fmla="val 1228535"/>
                <a:gd name="f232" fmla="val 4442650"/>
                <a:gd name="f233" fmla="val 1235773"/>
                <a:gd name="f234" fmla="val 4422362"/>
                <a:gd name="f235" fmla="val 1243108"/>
                <a:gd name="f236" fmla="val 4410075"/>
                <a:gd name="f237" fmla="val 1247585"/>
                <a:gd name="f238" fmla="val 4398073"/>
                <a:gd name="f239" fmla="val 1253109"/>
                <a:gd name="f240" fmla="val 4385691"/>
                <a:gd name="f241" fmla="val 1257395"/>
                <a:gd name="f242" fmla="val 4375785"/>
                <a:gd name="f243" fmla="val 1260824"/>
                <a:gd name="f244" fmla="val 4365593"/>
                <a:gd name="f245" fmla="val 1263491"/>
                <a:gd name="f246" fmla="val 4355306"/>
                <a:gd name="f247" fmla="val 1265587"/>
                <a:gd name="f248" fmla="val 4346448"/>
                <a:gd name="f249" fmla="val 1267397"/>
                <a:gd name="f250" fmla="val 4337209"/>
                <a:gd name="f251" fmla="val 1267206"/>
                <a:gd name="f252" fmla="val 4328446"/>
                <a:gd name="f253" fmla="val 1269397"/>
                <a:gd name="f254" fmla="val 4304728"/>
                <a:gd name="f255" fmla="val 1275302"/>
                <a:gd name="f256" fmla="val 4281297"/>
                <a:gd name="f257" fmla="val 1281970"/>
                <a:gd name="f258" fmla="val 4257770"/>
                <a:gd name="f259" fmla="val 1288256"/>
                <a:gd name="f260" fmla="val 4248341"/>
                <a:gd name="f261" fmla="val 1290733"/>
                <a:gd name="f262" fmla="val 4238720"/>
                <a:gd name="f263" fmla="val 1292543"/>
                <a:gd name="f264" fmla="val 4229576"/>
                <a:gd name="f265" fmla="val 1295686"/>
                <a:gd name="f266" fmla="val 4205097"/>
                <a:gd name="f267" fmla="val 1303973"/>
                <a:gd name="f268" fmla="val 4180999"/>
                <a:gd name="f269" fmla="val 1313402"/>
                <a:gd name="f270" fmla="val 4156424"/>
                <a:gd name="f271" fmla="val 1321213"/>
                <a:gd name="f272" fmla="val 4136041"/>
                <a:gd name="f273" fmla="val 1327690"/>
                <a:gd name="f274" fmla="val 4115086"/>
                <a:gd name="f275" fmla="val 1332357"/>
                <a:gd name="f276" fmla="val 4094416"/>
                <a:gd name="f277" fmla="val 1338072"/>
                <a:gd name="f278" fmla="val 4085653"/>
                <a:gd name="f279" fmla="val 1340549"/>
                <a:gd name="f280" fmla="val 4077271"/>
                <a:gd name="f281" fmla="val 1344073"/>
                <a:gd name="f282" fmla="val 4068509"/>
                <a:gd name="f283" fmla="val 1346168"/>
                <a:gd name="f284" fmla="val 4048887"/>
                <a:gd name="f285" fmla="val 1350931"/>
                <a:gd name="f286" fmla="val 4028980"/>
                <a:gd name="f287" fmla="val 1354931"/>
                <a:gd name="f288" fmla="val 4009263"/>
                <a:gd name="f289" fmla="val 1359694"/>
                <a:gd name="f290" fmla="val 3998023"/>
                <a:gd name="f291" fmla="val 1362456"/>
                <a:gd name="f292" fmla="val 3987165"/>
                <a:gd name="f293" fmla="val 1367409"/>
                <a:gd name="f294" fmla="val 3975735"/>
                <a:gd name="f295" fmla="val 1369219"/>
                <a:gd name="f296" fmla="val 3948589"/>
                <a:gd name="f297" fmla="val 1373505"/>
                <a:gd name="f298" fmla="val 3921252"/>
                <a:gd name="f299" fmla="val 1376553"/>
                <a:gd name="f300" fmla="val 3893915"/>
                <a:gd name="f301" fmla="val 1379982"/>
                <a:gd name="f302" fmla="val 3865722"/>
                <a:gd name="f303" fmla="val 1383506"/>
                <a:gd name="f304" fmla="val 3837623"/>
                <a:gd name="f305" fmla="val 1387221"/>
                <a:gd name="f306" fmla="val 3809428"/>
                <a:gd name="f307" fmla="val 1390364"/>
                <a:gd name="f308" fmla="val 3793998"/>
                <a:gd name="f309" fmla="val 1391984"/>
                <a:gd name="f310" fmla="val 3778472"/>
                <a:gd name="f311" fmla="val 1392269"/>
                <a:gd name="f312" fmla="val 3763042"/>
                <a:gd name="f313" fmla="val 1393793"/>
                <a:gd name="f314" fmla="val 3749516"/>
                <a:gd name="f315" fmla="val 1395127"/>
                <a:gd name="f316" fmla="val 3736086"/>
                <a:gd name="f317" fmla="val 1397603"/>
                <a:gd name="f318" fmla="val 3722561"/>
                <a:gd name="f319" fmla="val 1399223"/>
                <a:gd name="f320" fmla="val 3710845"/>
                <a:gd name="f321" fmla="val 1400556"/>
                <a:gd name="f322" fmla="val 3699034"/>
                <a:gd name="f323" fmla="val 1401318"/>
                <a:gd name="f324" fmla="val 3687318"/>
                <a:gd name="f325" fmla="val 1402652"/>
                <a:gd name="f326" fmla="val 3668554"/>
                <a:gd name="f327" fmla="val 1404842"/>
                <a:gd name="f328" fmla="val 3649885"/>
                <a:gd name="f329" fmla="val 1407319"/>
                <a:gd name="f330" fmla="val 3631216"/>
                <a:gd name="f331" fmla="val 1409605"/>
                <a:gd name="f332" fmla="val 3623406"/>
                <a:gd name="f333" fmla="val 1410462"/>
                <a:gd name="f334" fmla="val 3615214"/>
                <a:gd name="f335" fmla="val 1412843"/>
                <a:gd name="f336" fmla="val 3607880"/>
                <a:gd name="f337" fmla="val 1411415"/>
                <a:gd name="f338" fmla="val 3589401"/>
                <a:gd name="f339" fmla="val 1407795"/>
                <a:gd name="f340" fmla="val 3571208"/>
                <a:gd name="f341" fmla="val 1408843"/>
                <a:gd name="f342" fmla="val 3552825"/>
                <a:gd name="f343" fmla="val 1411319"/>
                <a:gd name="f344" fmla="val 3546539"/>
                <a:gd name="f345" fmla="val 1412177"/>
                <a:gd name="f346" fmla="val 3539776"/>
                <a:gd name="f347" fmla="val 1411986"/>
                <a:gd name="f348" fmla="val 3533680"/>
                <a:gd name="f349" fmla="val 1410367"/>
                <a:gd name="f350" fmla="val 3521202"/>
                <a:gd name="f351" fmla="val 1407128"/>
                <a:gd name="f352" fmla="val 3509106"/>
                <a:gd name="f353" fmla="val 1402556"/>
                <a:gd name="f354" fmla="val 3496818"/>
                <a:gd name="f355" fmla="val 1398556"/>
                <a:gd name="f356" fmla="val 3495484"/>
                <a:gd name="f357" fmla="val 1398080"/>
                <a:gd name="f358" fmla="val 3493865"/>
                <a:gd name="f359" fmla="val 1397984"/>
                <a:gd name="f360" fmla="val 3492437"/>
                <a:gd name="f361" fmla="val 1397699"/>
                <a:gd name="f362" fmla="val 3484340"/>
                <a:gd name="f363" fmla="val 1396079"/>
                <a:gd name="f364" fmla="val 3476340"/>
                <a:gd name="f365" fmla="val 1394460"/>
                <a:gd name="f366" fmla="val 3468243"/>
                <a:gd name="f367" fmla="val 1393031"/>
                <a:gd name="f368" fmla="val 3463862"/>
                <a:gd name="f369" fmla="val 3459385"/>
                <a:gd name="f370" fmla="val 1392174"/>
                <a:gd name="f371" fmla="val 3455003"/>
                <a:gd name="f372" fmla="val 1391507"/>
                <a:gd name="f373" fmla="val 3438049"/>
                <a:gd name="f374" fmla="val 1388840"/>
                <a:gd name="f375" fmla="val 3419380"/>
                <a:gd name="f376" fmla="val 1393317"/>
                <a:gd name="f377" fmla="val 3404711"/>
                <a:gd name="f378" fmla="val 1381792"/>
                <a:gd name="f379" fmla="val 3395186"/>
                <a:gd name="f380" fmla="val 1374362"/>
                <a:gd name="f381" fmla="val 3385947"/>
                <a:gd name="f382" fmla="val 1376077"/>
                <a:gd name="f383" fmla="val 3375756"/>
                <a:gd name="f384" fmla="val 1377220"/>
                <a:gd name="f385" fmla="val 3368040"/>
                <a:gd name="f386" fmla="val 1378077"/>
                <a:gd name="f387" fmla="val 3360134"/>
                <a:gd name="f388" fmla="val 1377791"/>
                <a:gd name="f389" fmla="val 3352324"/>
                <a:gd name="f390" fmla="val 1377887"/>
                <a:gd name="f391" fmla="val 3338608"/>
                <a:gd name="f392" fmla="val 1378172"/>
                <a:gd name="f393" fmla="val 3324892"/>
                <a:gd name="f394" fmla="val 1378268"/>
                <a:gd name="f395" fmla="val 3311176"/>
                <a:gd name="f396" fmla="val 1378744"/>
                <a:gd name="f397" fmla="val 3306794"/>
                <a:gd name="f398" fmla="val 1378934"/>
                <a:gd name="f399" fmla="val 3302318"/>
                <a:gd name="f400" fmla="val 1381316"/>
                <a:gd name="f401" fmla="val 3298031"/>
                <a:gd name="f402" fmla="val 1380935"/>
                <a:gd name="f403" fmla="val 3278219"/>
                <a:gd name="f404" fmla="val 1379125"/>
                <a:gd name="f405" fmla="val 3258407"/>
                <a:gd name="f406" fmla="val 1376267"/>
                <a:gd name="f407" fmla="val 3238595"/>
                <a:gd name="f408" fmla="val 1374648"/>
                <a:gd name="f409" fmla="val 3227356"/>
                <a:gd name="f410" fmla="val 1373696"/>
                <a:gd name="f411" fmla="val 3215830"/>
                <a:gd name="f412" fmla="val 1375505"/>
                <a:gd name="f413" fmla="val 3204686"/>
                <a:gd name="f414" fmla="val 1374172"/>
                <a:gd name="f415" fmla="val 3191828"/>
                <a:gd name="f416" fmla="val 1372648"/>
                <a:gd name="f417" fmla="val 3179255"/>
                <a:gd name="f418" fmla="val 1368743"/>
                <a:gd name="f419" fmla="val 3166491"/>
                <a:gd name="f420" fmla="val 1366361"/>
                <a:gd name="f421" fmla="val 3162967"/>
                <a:gd name="f422" fmla="val 1365695"/>
                <a:gd name="f423" fmla="val 3159062"/>
                <a:gd name="f424" fmla="val 1366552"/>
                <a:gd name="f425" fmla="val 3155347"/>
                <a:gd name="f426" fmla="val 1366742"/>
                <a:gd name="f427" fmla="val 3151156"/>
                <a:gd name="f428" fmla="val 1366933"/>
                <a:gd name="f429" fmla="val 3147060"/>
                <a:gd name="f430" fmla="val 1367314"/>
                <a:gd name="f431" fmla="val 3142869"/>
                <a:gd name="f432" fmla="val 3130105"/>
                <a:gd name="f433" fmla="val 1367600"/>
                <a:gd name="f434" fmla="val 3117342"/>
                <a:gd name="f435" fmla="val 3104578"/>
                <a:gd name="f436" fmla="val 1367981"/>
                <a:gd name="f437" fmla="val 3096768"/>
                <a:gd name="f438" fmla="val 1368362"/>
                <a:gd name="f439" fmla="val 3088577"/>
                <a:gd name="f440" fmla="val 1372267"/>
                <a:gd name="f441" fmla="val 3081337"/>
                <a:gd name="f442" fmla="val 1370838"/>
                <a:gd name="f443" fmla="val 3066574"/>
                <a:gd name="f444" fmla="val 1368076"/>
                <a:gd name="f445" fmla="val 3051810"/>
                <a:gd name="f446" fmla="val 1374267"/>
                <a:gd name="f447" fmla="val 3037047"/>
                <a:gd name="f448" fmla="val 1369124"/>
                <a:gd name="f449" fmla="val 3032474"/>
                <a:gd name="f450" fmla="val 3026188"/>
                <a:gd name="f451" fmla="val 1371410"/>
                <a:gd name="f452" fmla="val 3020663"/>
                <a:gd name="f453" fmla="val 1371600"/>
                <a:gd name="f454" fmla="val 3006852"/>
                <a:gd name="f455" fmla="val 1372076"/>
                <a:gd name="f456" fmla="val 2993041"/>
                <a:gd name="f457" fmla="val 1371981"/>
                <a:gd name="f458" fmla="val 2979230"/>
                <a:gd name="f459" fmla="val 1371886"/>
                <a:gd name="f460" fmla="val 2966847"/>
                <a:gd name="f461" fmla="val 1371791"/>
                <a:gd name="f462" fmla="val 2953988"/>
                <a:gd name="f463" fmla="val 1373124"/>
                <a:gd name="f464" fmla="val 2942082"/>
                <a:gd name="f465" fmla="val 1370457"/>
                <a:gd name="f466" fmla="val 2929604"/>
                <a:gd name="f467" fmla="val 2918365"/>
                <a:gd name="f468" fmla="val 2906268"/>
                <a:gd name="f469" fmla="val 1371219"/>
                <a:gd name="f470" fmla="val 2897981"/>
                <a:gd name="f471" fmla="val 1373410"/>
                <a:gd name="f472" fmla="val 2889218"/>
                <a:gd name="f473" fmla="val 2880646"/>
                <a:gd name="f474" fmla="val 2871407"/>
                <a:gd name="f475" fmla="val 1375124"/>
                <a:gd name="f476" fmla="val 2861215"/>
                <a:gd name="f477" fmla="val 2852833"/>
                <a:gd name="f478" fmla="val 2827877"/>
                <a:gd name="f479" fmla="val 1385602"/>
                <a:gd name="f480" fmla="val 2802255"/>
                <a:gd name="f481" fmla="val 1387602"/>
                <a:gd name="f482" fmla="val 2776157"/>
                <a:gd name="f483" fmla="val 2771394"/>
                <a:gd name="f484" fmla="val 2766536"/>
                <a:gd name="f485" fmla="val 1386269"/>
                <a:gd name="f486" fmla="val 2761965"/>
                <a:gd name="f487" fmla="val 1384840"/>
                <a:gd name="f488" fmla="val 2735294"/>
                <a:gd name="f489" fmla="val 2708529"/>
                <a:gd name="f490" fmla="val 1377029"/>
                <a:gd name="f491" fmla="val 2681383"/>
                <a:gd name="f492" fmla="val 1382268"/>
                <a:gd name="f493" fmla="val 2675763"/>
                <a:gd name="f494" fmla="val 1383411"/>
                <a:gd name="f495" fmla="val 2669477"/>
                <a:gd name="f496" fmla="val 1383602"/>
                <a:gd name="f497" fmla="val 2663857"/>
                <a:gd name="f498" fmla="val 1382459"/>
                <a:gd name="f499" fmla="val 2648045"/>
                <a:gd name="f500" fmla="val 2632710"/>
                <a:gd name="f501" fmla="val 1373600"/>
                <a:gd name="f502" fmla="val 2616803"/>
                <a:gd name="f503" fmla="val 2590515"/>
                <a:gd name="f504" fmla="val 2567750"/>
                <a:gd name="f505" fmla="val 1380458"/>
                <a:gd name="f506" fmla="val 2544223"/>
                <a:gd name="f507" fmla="val 1389031"/>
                <a:gd name="f508" fmla="val 2521839"/>
                <a:gd name="f509" fmla="val 1397127"/>
                <a:gd name="f510" fmla="val 2502789"/>
                <a:gd name="f511" fmla="val 1415415"/>
                <a:gd name="f512" fmla="val 2476309"/>
                <a:gd name="f513" fmla="val 2473643"/>
                <a:gd name="f514" fmla="val 1410938"/>
                <a:gd name="f515" fmla="val 2470690"/>
                <a:gd name="f516" fmla="val 1413510"/>
                <a:gd name="f517" fmla="val 2467737"/>
                <a:gd name="f518" fmla="val 1414177"/>
                <a:gd name="f519" fmla="val 2459641"/>
                <a:gd name="f520" fmla="val 1415987"/>
                <a:gd name="f521" fmla="val 2451545"/>
                <a:gd name="f522" fmla="val 1418177"/>
                <a:gd name="f523" fmla="val 2443353"/>
                <a:gd name="f524" fmla="val 1419035"/>
                <a:gd name="f525" fmla="val 2433352"/>
                <a:gd name="f526" fmla="val 1420178"/>
                <a:gd name="f527" fmla="val 2423160"/>
                <a:gd name="f528" fmla="val 1419797"/>
                <a:gd name="f529" fmla="val 2413159"/>
                <a:gd name="f530" fmla="val 1420749"/>
                <a:gd name="f531" fmla="val 2400300"/>
                <a:gd name="f532" fmla="val 1421892"/>
                <a:gd name="f533" fmla="val 2387632"/>
                <a:gd name="f534" fmla="val 2374868"/>
                <a:gd name="f535" fmla="val 2364581"/>
                <a:gd name="f536" fmla="val 2354389"/>
                <a:gd name="f537" fmla="val 1421416"/>
                <a:gd name="f538" fmla="val 2344198"/>
                <a:gd name="f539" fmla="val 1419701"/>
                <a:gd name="f540" fmla="val 2329815"/>
                <a:gd name="f541" fmla="val 1417320"/>
                <a:gd name="f542" fmla="val 2314003"/>
                <a:gd name="f543" fmla="val 1417987"/>
                <a:gd name="f544" fmla="val 2301335"/>
                <a:gd name="f545" fmla="val 1411891"/>
                <a:gd name="f546" fmla="val 2287810"/>
                <a:gd name="f547" fmla="val 1405414"/>
                <a:gd name="f548" fmla="val 2274951"/>
                <a:gd name="f549" fmla="val 1402461"/>
                <a:gd name="f550" fmla="val 2260949"/>
                <a:gd name="f551" fmla="val 1404461"/>
                <a:gd name="f552" fmla="val 2256282"/>
                <a:gd name="f553" fmla="val 1405128"/>
                <a:gd name="f554" fmla="val 2250281"/>
                <a:gd name="f555" fmla="val 1409129"/>
                <a:gd name="f556" fmla="val 2248186"/>
                <a:gd name="f557" fmla="val 1413224"/>
                <a:gd name="f558" fmla="val 2243518"/>
                <a:gd name="f559" fmla="val 1422368"/>
                <a:gd name="f560" fmla="val 2237137"/>
                <a:gd name="f561" fmla="val 1423988"/>
                <a:gd name="f562" fmla="val 2228469"/>
                <a:gd name="f563" fmla="val 1420844"/>
                <a:gd name="f564" fmla="val 2220944"/>
                <a:gd name="f565" fmla="val 2211705"/>
                <a:gd name="f566" fmla="val 1416844"/>
                <a:gd name="f567" fmla="val 2206562"/>
                <a:gd name="f568" fmla="val 1411700"/>
                <a:gd name="f569" fmla="val 2191988"/>
                <a:gd name="f570" fmla="val 2173414"/>
                <a:gd name="f571" fmla="val 1396651"/>
                <a:gd name="f572" fmla="val 2155317"/>
                <a:gd name="f573" fmla="val 1392746"/>
                <a:gd name="f574" fmla="val 2144269"/>
                <a:gd name="f575" fmla="val 2133981"/>
                <a:gd name="f576" fmla="val 1390269"/>
                <a:gd name="f577" fmla="val 2122932"/>
                <a:gd name="f578" fmla="val 1391888"/>
                <a:gd name="f579" fmla="val 2098930"/>
                <a:gd name="f580" fmla="val 1395508"/>
                <a:gd name="f581" fmla="val 2075593"/>
                <a:gd name="f582" fmla="val 2052542"/>
                <a:gd name="f583" fmla="val 1383792"/>
                <a:gd name="f584" fmla="val 2037302"/>
                <a:gd name="f585" fmla="val 1379411"/>
                <a:gd name="f586" fmla="val 2021681"/>
                <a:gd name="f587" fmla="val 1376744"/>
                <a:gd name="f588" fmla="val 2006537"/>
                <a:gd name="f589" fmla="val 1995202"/>
                <a:gd name="f590" fmla="val 1368838"/>
                <a:gd name="f591" fmla="val 1983868"/>
                <a:gd name="f592" fmla="val 1364742"/>
                <a:gd name="f593" fmla="val 1973486"/>
                <a:gd name="f594" fmla="val 1359218"/>
                <a:gd name="f595" fmla="val 1958435"/>
                <a:gd name="f596" fmla="val 1351121"/>
                <a:gd name="f597" fmla="val 1945292"/>
                <a:gd name="f598" fmla="val 1338929"/>
                <a:gd name="f599" fmla="val 1926146"/>
                <a:gd name="f600" fmla="val 1342168"/>
                <a:gd name="f601" fmla="val 1909286"/>
                <a:gd name="f602" fmla="val 1345025"/>
                <a:gd name="f603" fmla="val 1894047"/>
                <a:gd name="f604" fmla="val 1339025"/>
                <a:gd name="f605" fmla="val 1878616"/>
                <a:gd name="f606" fmla="val 1333310"/>
                <a:gd name="f607" fmla="val 1867281"/>
                <a:gd name="f608" fmla="val 1329119"/>
                <a:gd name="f609" fmla="val 1855948"/>
                <a:gd name="f610" fmla="val 1324832"/>
                <a:gd name="f611" fmla="val 1844231"/>
                <a:gd name="f612" fmla="val 1322165"/>
                <a:gd name="f613" fmla="val 1830324"/>
                <a:gd name="f614" fmla="val 1319022"/>
                <a:gd name="f615" fmla="val 1814608"/>
                <a:gd name="f616" fmla="val 1320356"/>
                <a:gd name="f617" fmla="val 1802225"/>
                <a:gd name="f618" fmla="val 1314545"/>
                <a:gd name="f619" fmla="val 1789271"/>
                <a:gd name="f620" fmla="val 1308449"/>
                <a:gd name="f621" fmla="val 1778509"/>
                <a:gd name="f622" fmla="val 1312545"/>
                <a:gd name="f623" fmla="val 1766983"/>
                <a:gd name="f624" fmla="val 1314260"/>
                <a:gd name="f625" fmla="val 1748600"/>
                <a:gd name="f626" fmla="val 1316927"/>
                <a:gd name="f627" fmla="val 1730311"/>
                <a:gd name="f628" fmla="val 1321880"/>
                <a:gd name="f629" fmla="val 1711738"/>
                <a:gd name="f630" fmla="val 1315593"/>
                <a:gd name="f631" fmla="val 1689164"/>
                <a:gd name="f632" fmla="val 1307973"/>
                <a:gd name="f633" fmla="val 1666780"/>
                <a:gd name="f634" fmla="val 1299782"/>
                <a:gd name="f635" fmla="val 1644111"/>
                <a:gd name="f636" fmla="val 1635347"/>
                <a:gd name="f637" fmla="val 1289780"/>
                <a:gd name="f638" fmla="val 1625919"/>
                <a:gd name="f639" fmla="val 1288637"/>
                <a:gd name="f640" fmla="val 1616774"/>
                <a:gd name="f641" fmla="val 1287399"/>
                <a:gd name="f642" fmla="val 1608107"/>
                <a:gd name="f643" fmla="val 1286351"/>
                <a:gd name="f644" fmla="val 1597725"/>
                <a:gd name="f645" fmla="val 1289018"/>
                <a:gd name="f646" fmla="val 1591056"/>
                <a:gd name="f647" fmla="val 1285018"/>
                <a:gd name="f648" fmla="val 1573911"/>
                <a:gd name="f649" fmla="val 1274731"/>
                <a:gd name="f650" fmla="val 1556291"/>
                <a:gd name="f651" fmla="val 1269683"/>
                <a:gd name="f652" fmla="val 1536478"/>
                <a:gd name="f653" fmla="val 1529048"/>
                <a:gd name="f654" fmla="val 1521809"/>
                <a:gd name="f655" fmla="val 1265396"/>
                <a:gd name="f656" fmla="val 1514285"/>
                <a:gd name="f657" fmla="val 1264634"/>
                <a:gd name="f658" fmla="val 1503997"/>
                <a:gd name="f659" fmla="val 1263682"/>
                <a:gd name="f660" fmla="val 1492186"/>
                <a:gd name="f661" fmla="val 1261110"/>
                <a:gd name="f662" fmla="val 1483233"/>
                <a:gd name="f663" fmla="val 1264730"/>
                <a:gd name="f664" fmla="val 1462183"/>
                <a:gd name="f665" fmla="val 1273302"/>
                <a:gd name="f666" fmla="val 1445134"/>
                <a:gd name="f667" fmla="val 1266158"/>
                <a:gd name="f668" fmla="val 1426750"/>
                <a:gd name="f669" fmla="val 1257681"/>
                <a:gd name="f670" fmla="val 1408652"/>
                <a:gd name="f671" fmla="val 1249299"/>
                <a:gd name="f672" fmla="val 1389602"/>
                <a:gd name="f673" fmla="val 1242632"/>
                <a:gd name="f674" fmla="val 1370362"/>
                <a:gd name="f675" fmla="val 1237107"/>
                <a:gd name="f676" fmla="val 1363123"/>
                <a:gd name="f677" fmla="val 1235107"/>
                <a:gd name="f678" fmla="val 1354456"/>
                <a:gd name="f679" fmla="val 1238441"/>
                <a:gd name="f680" fmla="val 1346454"/>
                <a:gd name="f681" fmla="val 1239107"/>
                <a:gd name="f682" fmla="val 1343596"/>
                <a:gd name="f683" fmla="val 1239298"/>
                <a:gd name="f684" fmla="val 1340453"/>
                <a:gd name="f685" fmla="val 1239584"/>
                <a:gd name="f686" fmla="val 1337882"/>
                <a:gd name="f687" fmla="val 1238631"/>
                <a:gd name="f688" fmla="val 1313022"/>
                <a:gd name="f689" fmla="val 1229487"/>
                <a:gd name="f690" fmla="val 1287780"/>
                <a:gd name="f691" fmla="val 1222534"/>
                <a:gd name="f692" fmla="val 1260825"/>
                <a:gd name="f693" fmla="val 1227296"/>
                <a:gd name="f694" fmla="val 1258349"/>
                <a:gd name="f695" fmla="val 1227773"/>
                <a:gd name="f696" fmla="val 1255586"/>
                <a:gd name="f697" fmla="val 1226725"/>
                <a:gd name="f698" fmla="val 1226058"/>
                <a:gd name="f699" fmla="val 1241012"/>
                <a:gd name="f700" fmla="val 1222629"/>
                <a:gd name="f701" fmla="val 1229201"/>
                <a:gd name="f702" fmla="val 1217200"/>
                <a:gd name="f703" fmla="val 1216915"/>
                <a:gd name="f704" fmla="val 1215962"/>
                <a:gd name="f705" fmla="val 1186625"/>
                <a:gd name="f706" fmla="val 1212914"/>
                <a:gd name="f707" fmla="val 1156146"/>
                <a:gd name="f708" fmla="val 1211675"/>
                <a:gd name="f709" fmla="val 1125664"/>
                <a:gd name="f710" fmla="val 1209675"/>
                <a:gd name="f711" fmla="val 1123759"/>
                <a:gd name="f712" fmla="val 1209580"/>
                <a:gd name="f713" fmla="val 1121759"/>
                <a:gd name="f714" fmla="val 1120045"/>
                <a:gd name="f715" fmla="val 1208913"/>
                <a:gd name="f716" fmla="val 1108805"/>
                <a:gd name="f717" fmla="val 1204817"/>
                <a:gd name="f718" fmla="val 1098995"/>
                <a:gd name="f719" fmla="val 1206151"/>
                <a:gd name="f720" fmla="val 1089469"/>
                <a:gd name="f721" fmla="val 1213961"/>
                <a:gd name="f722" fmla="val 1085278"/>
                <a:gd name="f723" fmla="val 1217390"/>
                <a:gd name="f724" fmla="val 1079563"/>
                <a:gd name="f725" fmla="val 1219200"/>
                <a:gd name="f726" fmla="val 1074325"/>
                <a:gd name="f727" fmla="val 1221105"/>
                <a:gd name="f728" fmla="val 1066609"/>
                <a:gd name="f729" fmla="val 1223963"/>
                <a:gd name="f730" fmla="val 1058704"/>
                <a:gd name="f731" fmla="val 1050703"/>
                <a:gd name="f732" fmla="val 1042797"/>
                <a:gd name="f733" fmla="val 1230249"/>
                <a:gd name="f734" fmla="val 1034320"/>
                <a:gd name="f735" fmla="val 1232630"/>
                <a:gd name="f736" fmla="val 1026700"/>
                <a:gd name="f737" fmla="val 1231297"/>
                <a:gd name="f738" fmla="val 1012984"/>
                <a:gd name="f739" fmla="val 1228916"/>
                <a:gd name="f740" fmla="val 999934"/>
                <a:gd name="f741" fmla="val 1223582"/>
                <a:gd name="f742" fmla="val 986409"/>
                <a:gd name="f743" fmla="val 1220057"/>
                <a:gd name="f744" fmla="val 981742"/>
                <a:gd name="f745" fmla="val 1218819"/>
                <a:gd name="f746" fmla="val 976598"/>
                <a:gd name="f747" fmla="val 1219010"/>
                <a:gd name="f748" fmla="val 971741"/>
                <a:gd name="f749" fmla="val 1218914"/>
                <a:gd name="f750" fmla="val 960596"/>
                <a:gd name="f751" fmla="val 1218629"/>
                <a:gd name="f752" fmla="val 949166"/>
                <a:gd name="f753" fmla="val 1221391"/>
                <a:gd name="f754" fmla="val 939070"/>
                <a:gd name="f755" fmla="val 1213485"/>
                <a:gd name="f756" fmla="val 929736"/>
                <a:gd name="f757" fmla="val 920305"/>
                <a:gd name="f758" fmla="val 1208246"/>
                <a:gd name="f759" fmla="val 910495"/>
                <a:gd name="f760" fmla="val 1213866"/>
                <a:gd name="f761" fmla="val 903446"/>
                <a:gd name="f762" fmla="val 1217867"/>
                <a:gd name="f763" fmla="val 895446"/>
                <a:gd name="f764" fmla="val 1221010"/>
                <a:gd name="f765" fmla="val 887540"/>
                <a:gd name="f766" fmla="val 876681"/>
                <a:gd name="f767" fmla="val 1224629"/>
                <a:gd name="f768" fmla="val 865918"/>
                <a:gd name="f769" fmla="val 1225487"/>
                <a:gd name="f770" fmla="val 854202"/>
                <a:gd name="f771" fmla="val 1224248"/>
                <a:gd name="f772" fmla="val 845915"/>
                <a:gd name="f773" fmla="val 1223391"/>
                <a:gd name="f774" fmla="val 839152"/>
                <a:gd name="f775" fmla="val 1223010"/>
                <a:gd name="f776" fmla="val 832675"/>
                <a:gd name="f777" fmla="val 1217962"/>
                <a:gd name="f778" fmla="val 831628"/>
                <a:gd name="f779" fmla="val 829723"/>
                <a:gd name="f780" fmla="val 1217009"/>
                <a:gd name="f781" fmla="val 828294"/>
                <a:gd name="f782" fmla="val 1217105"/>
                <a:gd name="f783" fmla="val 809530"/>
                <a:gd name="f784" fmla="val 1218724"/>
                <a:gd name="f785" fmla="val 790956"/>
                <a:gd name="f786" fmla="val 772001"/>
                <a:gd name="f787" fmla="val 1216723"/>
                <a:gd name="f788" fmla="val 747904"/>
                <a:gd name="f789" fmla="val 1215200"/>
                <a:gd name="f790" fmla="val 722566"/>
                <a:gd name="f791" fmla="val 1219676"/>
                <a:gd name="f792" fmla="val 701707"/>
                <a:gd name="f793" fmla="val 1235678"/>
                <a:gd name="f794" fmla="val 698659"/>
                <a:gd name="f795" fmla="val 1238060"/>
                <a:gd name="f796" fmla="val 694087"/>
                <a:gd name="f797" fmla="val 690086"/>
                <a:gd name="f798" fmla="val 1239679"/>
                <a:gd name="f799" fmla="val 671227"/>
                <a:gd name="f800" fmla="val 1242155"/>
                <a:gd name="f801" fmla="val 652272"/>
                <a:gd name="f802" fmla="val 1243870"/>
                <a:gd name="f803" fmla="val 633412"/>
                <a:gd name="f804" fmla="val 1246632"/>
                <a:gd name="f805" fmla="val 623125"/>
                <a:gd name="f806" fmla="val 1248156"/>
                <a:gd name="f807" fmla="val 612362"/>
                <a:gd name="f808" fmla="val 1249490"/>
                <a:gd name="f809" fmla="val 603028"/>
                <a:gd name="f810" fmla="val 1253681"/>
                <a:gd name="f811" fmla="val 593885"/>
                <a:gd name="f812" fmla="val 1257776"/>
                <a:gd name="f813" fmla="val 586549"/>
                <a:gd name="f814" fmla="val 1262634"/>
                <a:gd name="f815" fmla="val 581120"/>
                <a:gd name="f816" fmla="val 1254062"/>
                <a:gd name="f817" fmla="val 571406"/>
                <a:gd name="f818" fmla="val 1258634"/>
                <a:gd name="f819" fmla="val 562927"/>
                <a:gd name="f820" fmla="val 1262444"/>
                <a:gd name="f821" fmla="val 554642"/>
                <a:gd name="f822" fmla="val 1266539"/>
                <a:gd name="f823" fmla="val 551593"/>
                <a:gd name="f824" fmla="val 1268063"/>
                <a:gd name="f825" fmla="val 549021"/>
                <a:gd name="f826" fmla="val 1270540"/>
                <a:gd name="f827" fmla="val 545973"/>
                <a:gd name="f828" fmla="val 1271969"/>
                <a:gd name="f829" fmla="val 542734"/>
                <a:gd name="f830" fmla="val 1273493"/>
                <a:gd name="f831" fmla="val 539115"/>
                <a:gd name="f832" fmla="val 1274445"/>
                <a:gd name="f833" fmla="val 535591"/>
                <a:gd name="f834" fmla="val 1275207"/>
                <a:gd name="f835" fmla="val 519874"/>
                <a:gd name="f836" fmla="val 1278636"/>
                <a:gd name="f837" fmla="val 504158"/>
                <a:gd name="f838" fmla="val 1281779"/>
                <a:gd name="f839" fmla="val 488538"/>
                <a:gd name="f840" fmla="val 1285494"/>
                <a:gd name="f841" fmla="val 485489"/>
                <a:gd name="f842" fmla="val 1286256"/>
                <a:gd name="f843" fmla="val 482917"/>
                <a:gd name="f844" fmla="val 1289304"/>
                <a:gd name="f845" fmla="val 480155"/>
                <a:gd name="f846" fmla="val 1291304"/>
                <a:gd name="f847" fmla="val 478345"/>
                <a:gd name="f848" fmla="val 1292638"/>
                <a:gd name="f849" fmla="val 476536"/>
                <a:gd name="f850" fmla="val 1294638"/>
                <a:gd name="f851" fmla="val 474535"/>
                <a:gd name="f852" fmla="val 1294924"/>
                <a:gd name="f853" fmla="val 459295"/>
                <a:gd name="f854" fmla="val 1297210"/>
                <a:gd name="f855" fmla="val 444151"/>
                <a:gd name="f856" fmla="val 1299877"/>
                <a:gd name="f857" fmla="val 428816"/>
                <a:gd name="f858" fmla="val 1301020"/>
                <a:gd name="f859" fmla="val 415957"/>
                <a:gd name="f860" fmla="val 1301972"/>
                <a:gd name="f861" fmla="val 403574"/>
                <a:gd name="f862" fmla="val 1301687"/>
                <a:gd name="f863" fmla="val 400241"/>
                <a:gd name="f864" fmla="val 1318260"/>
                <a:gd name="f865" fmla="val 399669"/>
                <a:gd name="f866" fmla="val 1321118"/>
                <a:gd name="f867" fmla="val 395573"/>
                <a:gd name="f868" fmla="val 1324166"/>
                <a:gd name="f869" fmla="val 392431"/>
                <a:gd name="f870" fmla="val 1325594"/>
                <a:gd name="f871" fmla="val 383477"/>
                <a:gd name="f872" fmla="val 1329690"/>
                <a:gd name="f873" fmla="val 373951"/>
                <a:gd name="f874" fmla="val 1332452"/>
                <a:gd name="f875" fmla="val 365093"/>
                <a:gd name="f876" fmla="val 1336643"/>
                <a:gd name="f877" fmla="val 336042"/>
                <a:gd name="f878" fmla="val 1350645"/>
                <a:gd name="f879" fmla="val 305658"/>
                <a:gd name="f880" fmla="val 1359503"/>
                <a:gd name="f881" fmla="val 273177"/>
                <a:gd name="f882" fmla="val 1357884"/>
                <a:gd name="f883" fmla="val 263081"/>
                <a:gd name="f884" fmla="val 1357408"/>
                <a:gd name="f885" fmla="val 253270"/>
                <a:gd name="f886" fmla="val 1352264"/>
                <a:gd name="f887" fmla="val 246888"/>
                <a:gd name="f888" fmla="val 1350359"/>
                <a:gd name="f889" fmla="val 228506"/>
                <a:gd name="f890" fmla="val 213075"/>
                <a:gd name="f891" fmla="val 1365123"/>
                <a:gd name="f892" fmla="val 196977"/>
                <a:gd name="f893" fmla="val 1370552"/>
                <a:gd name="f894" fmla="val 182785"/>
                <a:gd name="f895" fmla="val 1375410"/>
                <a:gd name="f896" fmla="val 167926"/>
                <a:gd name="f897" fmla="val 1378458"/>
                <a:gd name="f898" fmla="val 153352"/>
                <a:gd name="f899" fmla="val 1381982"/>
                <a:gd name="f900" fmla="val 148018"/>
                <a:gd name="f901" fmla="val 1383316"/>
                <a:gd name="f902" fmla="val 142589"/>
                <a:gd name="f903" fmla="val 1384078"/>
                <a:gd name="f904" fmla="val 137160"/>
                <a:gd name="f905" fmla="val 1384745"/>
                <a:gd name="f906" fmla="val 120206"/>
                <a:gd name="f907" fmla="val 1386840"/>
                <a:gd name="f908" fmla="val 102489"/>
                <a:gd name="f909" fmla="val 85917"/>
                <a:gd name="f910" fmla="val 1389793"/>
                <a:gd name="f911" fmla="val 77248"/>
                <a:gd name="f912" fmla="val 1393984"/>
                <a:gd name="f913" fmla="val 68675"/>
                <a:gd name="f914" fmla="val 1399032"/>
                <a:gd name="f915" fmla="val 59532"/>
                <a:gd name="f916" fmla="val 1401223"/>
                <a:gd name="f917" fmla="val 49721"/>
                <a:gd name="f918" fmla="val 1403604"/>
                <a:gd name="f919" fmla="val 40124"/>
                <a:gd name="f920" fmla="val 30325"/>
                <a:gd name="f921" fmla="val 1409974"/>
                <a:gd name="f922" fmla="val 1412360"/>
                <a:gd name="f923" fmla="val 1058622"/>
                <a:gd name="f924" fmla="val 17145"/>
                <a:gd name="f925" fmla="val 1060228"/>
                <a:gd name="f926" fmla="val 26480"/>
                <a:gd name="f927" fmla="val 1061561"/>
                <a:gd name="f928" fmla="val 35528"/>
                <a:gd name="f929" fmla="val 1066133"/>
                <a:gd name="f930" fmla="val 44672"/>
                <a:gd name="f931" fmla="val 1066324"/>
                <a:gd name="f932" fmla="val 59055"/>
                <a:gd name="f933" fmla="val 1066610"/>
                <a:gd name="f934" fmla="val 71819"/>
                <a:gd name="f935" fmla="val 1068419"/>
                <a:gd name="f936" fmla="val 84677"/>
                <a:gd name="f937" fmla="val 1076230"/>
                <a:gd name="f938" fmla="val 104108"/>
                <a:gd name="f939" fmla="val 1087946"/>
                <a:gd name="f940" fmla="val 120110"/>
                <a:gd name="f941" fmla="val 1082993"/>
                <a:gd name="f942" fmla="val 132017"/>
                <a:gd name="f943" fmla="val 1064990"/>
                <a:gd name="f944" fmla="val 133255"/>
                <a:gd name="f945" fmla="val 1063181"/>
                <a:gd name="f946" fmla="val 134874"/>
                <a:gd name="f947" fmla="val 1060799"/>
                <a:gd name="f948" fmla="val 136779"/>
                <a:gd name="f949" fmla="val 1060323"/>
                <a:gd name="f950" fmla="val 153639"/>
                <a:gd name="f951" fmla="val 1056132"/>
                <a:gd name="f952" fmla="val 170974"/>
                <a:gd name="f953" fmla="val 1048131"/>
                <a:gd name="f954" fmla="val 187547"/>
                <a:gd name="f955" fmla="val 1049179"/>
                <a:gd name="f956" fmla="val 216789"/>
                <a:gd name="f957" fmla="val 1051084"/>
                <a:gd name="f958" fmla="val 244316"/>
                <a:gd name="f959" fmla="val 1048798"/>
                <a:gd name="f960" fmla="val 270891"/>
                <a:gd name="f961" fmla="val 1036415"/>
                <a:gd name="f962" fmla="val 272510"/>
                <a:gd name="f963" fmla="val 1035653"/>
                <a:gd name="f964" fmla="val 274987"/>
                <a:gd name="f965" fmla="val 1034891"/>
                <a:gd name="f966" fmla="val 276320"/>
                <a:gd name="f967" fmla="val 1035558"/>
                <a:gd name="f968" fmla="val 292322"/>
                <a:gd name="f969" fmla="val 1043845"/>
                <a:gd name="f970" fmla="val 309848"/>
                <a:gd name="f971" fmla="val 1050417"/>
                <a:gd name="f972" fmla="val 323755"/>
                <a:gd name="f973" fmla="val 336995"/>
                <a:gd name="f974" fmla="val 1072134"/>
                <a:gd name="f975" fmla="val 352997"/>
                <a:gd name="f976" fmla="val 1072229"/>
                <a:gd name="f977" fmla="val 361855"/>
                <a:gd name="f978" fmla="val 1057942"/>
                <a:gd name="f979" fmla="val 366236"/>
                <a:gd name="f980" fmla="val 1050893"/>
                <a:gd name="f981" fmla="val 372332"/>
                <a:gd name="f982" fmla="val 1042702"/>
                <a:gd name="f983" fmla="val 379571"/>
                <a:gd name="f984" fmla="val 1039939"/>
                <a:gd name="f985" fmla="val 395954"/>
                <a:gd name="f986" fmla="val 1033653"/>
                <a:gd name="f987" fmla="val 413481"/>
                <a:gd name="f988" fmla="val 1030414"/>
                <a:gd name="f989" fmla="val 430530"/>
                <a:gd name="f990" fmla="val 1025747"/>
                <a:gd name="f991" fmla="val 451581"/>
                <a:gd name="f992" fmla="val 1020032"/>
                <a:gd name="f993" fmla="val 472345"/>
                <a:gd name="f994" fmla="val 493300"/>
                <a:gd name="f995" fmla="val 1027176"/>
                <a:gd name="f996" fmla="val 508064"/>
                <a:gd name="f997" fmla="val 1032224"/>
                <a:gd name="f998" fmla="val 523113"/>
                <a:gd name="f999" fmla="val 537782"/>
                <a:gd name="f1000" fmla="val 1025366"/>
                <a:gd name="f1001" fmla="val 545687"/>
                <a:gd name="f1002" fmla="val 1021652"/>
                <a:gd name="f1003" fmla="val 553784"/>
                <a:gd name="f1004" fmla="val 1017842"/>
                <a:gd name="f1005" fmla="val 562166"/>
                <a:gd name="f1006" fmla="val 1015746"/>
                <a:gd name="f1007" fmla="val 567595"/>
                <a:gd name="f1008" fmla="val 1014412"/>
                <a:gd name="f1009" fmla="val 573881"/>
                <a:gd name="f1010" fmla="val 1015651"/>
                <a:gd name="f1011" fmla="val 579596"/>
                <a:gd name="f1012" fmla="val 1016699"/>
                <a:gd name="f1013" fmla="val 590645"/>
                <a:gd name="f1014" fmla="val 1018794"/>
                <a:gd name="f1015" fmla="val 602075"/>
                <a:gd name="f1016" fmla="val 1025176"/>
                <a:gd name="f1017" fmla="val 1023557"/>
                <a:gd name="f1018" fmla="val 647891"/>
                <a:gd name="f1019" fmla="val 1031272"/>
                <a:gd name="f1020" fmla="val 716090"/>
                <a:gd name="f1021" fmla="val 1031653"/>
                <a:gd name="f1022" fmla="val 731806"/>
                <a:gd name="f1023" fmla="val 1031843"/>
                <a:gd name="f1024" fmla="val 747332"/>
                <a:gd name="f1025" fmla="val 758381"/>
                <a:gd name="f1026" fmla="val 1018985"/>
                <a:gd name="f1027" fmla="val 759809"/>
                <a:gd name="f1028" fmla="val 1016889"/>
                <a:gd name="f1029" fmla="val 766763"/>
                <a:gd name="f1030" fmla="val 1018032"/>
                <a:gd name="f1031" fmla="val 771049"/>
                <a:gd name="f1032" fmla="val 1018699"/>
                <a:gd name="f1033" fmla="val 780574"/>
                <a:gd name="f1034" fmla="val 1020128"/>
                <a:gd name="f1035" fmla="val 790004"/>
                <a:gd name="f1036" fmla="val 1023747"/>
                <a:gd name="f1037" fmla="val 799433"/>
                <a:gd name="f1038" fmla="val 1023652"/>
                <a:gd name="f1039" fmla="val 818960"/>
                <a:gd name="f1040" fmla="val 838581"/>
                <a:gd name="f1041" fmla="val 1022033"/>
                <a:gd name="f1042" fmla="val 1020318"/>
                <a:gd name="f1043" fmla="val 865346"/>
                <a:gd name="f1044" fmla="val 1019651"/>
                <a:gd name="f1045" fmla="val 872395"/>
                <a:gd name="f1046" fmla="val 1017080"/>
                <a:gd name="f1047" fmla="val 879634"/>
                <a:gd name="f1048" fmla="val 1015270"/>
                <a:gd name="f1049" fmla="val 883634"/>
                <a:gd name="f1050" fmla="val 1014222"/>
                <a:gd name="f1051" fmla="val 887921"/>
                <a:gd name="f1052" fmla="val 1011460"/>
                <a:gd name="f1053" fmla="val 891635"/>
                <a:gd name="f1054" fmla="val 1012031"/>
                <a:gd name="f1055" fmla="val 913162"/>
                <a:gd name="f1056" fmla="val 1015365"/>
                <a:gd name="f1057" fmla="val 932879"/>
                <a:gd name="f1058" fmla="val 1007174"/>
                <a:gd name="f1059" fmla="val 953262"/>
                <a:gd name="f1060" fmla="val 1003078"/>
                <a:gd name="f1061" fmla="val 962692"/>
                <a:gd name="f1062" fmla="val 1001173"/>
                <a:gd name="f1063" fmla="val 971550"/>
                <a:gd name="f1064" fmla="val 996601"/>
                <a:gd name="f1065" fmla="val 980694"/>
                <a:gd name="f1066" fmla="val 993458"/>
                <a:gd name="f1067" fmla="val 983075"/>
                <a:gd name="f1068" fmla="val 992600"/>
                <a:gd name="f1069" fmla="val 985742"/>
                <a:gd name="f1070" fmla="val 991838"/>
                <a:gd name="f1071" fmla="val 988124"/>
                <a:gd name="f1072" fmla="val 992029"/>
                <a:gd name="f1073" fmla="val 1001744"/>
                <a:gd name="f1074" fmla="val 993172"/>
                <a:gd name="f1075" fmla="val 994791"/>
                <a:gd name="f1076" fmla="val 1028795"/>
                <a:gd name="f1077" fmla="val 996029"/>
                <a:gd name="f1078" fmla="val 1041083"/>
                <a:gd name="f1079" fmla="val 997172"/>
                <a:gd name="f1080" fmla="val 1053465"/>
                <a:gd name="f1081" fmla="val 997553"/>
                <a:gd name="f1082" fmla="val 1059275"/>
                <a:gd name="f1083" fmla="val 1011555"/>
                <a:gd name="f1084" fmla="val 1060133"/>
                <a:gd name="f1085" fmla="val 1013746"/>
                <a:gd name="f1086" fmla="val 1062990"/>
                <a:gd name="f1087" fmla="val 1065181"/>
                <a:gd name="f1088" fmla="val 1016794"/>
                <a:gd name="f1089" fmla="val 1038797"/>
                <a:gd name="f1090" fmla="val 1117092"/>
                <a:gd name="f1091" fmla="val 1038225"/>
                <a:gd name="f1092" fmla="val 1150144"/>
                <a:gd name="f1093" fmla="val 1014984"/>
                <a:gd name="f1094" fmla="val 1153573"/>
                <a:gd name="f1095" fmla="val 1012603"/>
                <a:gd name="f1096" fmla="val 1160907"/>
                <a:gd name="f1097" fmla="val 1010888"/>
                <a:gd name="f1098" fmla="val 1163193"/>
                <a:gd name="f1099" fmla="val 1012793"/>
                <a:gd name="f1100" fmla="val 1182624"/>
                <a:gd name="f1101" fmla="val 1028605"/>
                <a:gd name="f1102" fmla="val 1203865"/>
                <a:gd name="f1103" fmla="val 1026890"/>
                <a:gd name="f1104" fmla="val 1226249"/>
                <a:gd name="f1105" fmla="val 1232059"/>
                <a:gd name="f1106" fmla="val 1020604"/>
                <a:gd name="f1107" fmla="val 1240251"/>
                <a:gd name="f1108" fmla="val 1244632"/>
                <a:gd name="f1109" fmla="val 1265492"/>
                <a:gd name="f1110" fmla="val 1038320"/>
                <a:gd name="f1111" fmla="val 1287876"/>
                <a:gd name="f1112" fmla="val 1036225"/>
                <a:gd name="f1113" fmla="val 1310545"/>
                <a:gd name="f1114" fmla="val 1031939"/>
                <a:gd name="f1115" fmla="val 1314069"/>
                <a:gd name="f1116" fmla="val 1318356"/>
                <a:gd name="f1117" fmla="val 1027652"/>
                <a:gd name="f1118" fmla="val 1319879"/>
                <a:gd name="f1119" fmla="val 1024319"/>
                <a:gd name="f1120" fmla="val 1325309"/>
                <a:gd name="f1121" fmla="val 1012508"/>
                <a:gd name="f1122" fmla="val 1335501"/>
                <a:gd name="f1123" fmla="val 1008507"/>
                <a:gd name="f1124" fmla="val 1346740"/>
                <a:gd name="f1125" fmla="val 1005173"/>
                <a:gd name="f1126" fmla="val 1364457"/>
                <a:gd name="f1127" fmla="val 999744"/>
                <a:gd name="f1128" fmla="val 1381887"/>
                <a:gd name="f1129" fmla="val 993362"/>
                <a:gd name="f1130" fmla="val 1399699"/>
                <a:gd name="f1131" fmla="val 988219"/>
                <a:gd name="f1132" fmla="val 1404081"/>
                <a:gd name="f1133" fmla="val 986981"/>
                <a:gd name="f1134" fmla="val 1409510"/>
                <a:gd name="f1135" fmla="val 987743"/>
                <a:gd name="f1136" fmla="val 1414082"/>
                <a:gd name="f1137" fmla="val 989171"/>
                <a:gd name="f1138" fmla="val 1429703"/>
                <a:gd name="f1139" fmla="val 994029"/>
                <a:gd name="f1140" fmla="val 1439609"/>
                <a:gd name="f1141" fmla="val 1006221"/>
                <a:gd name="f1142" fmla="val 1450467"/>
                <a:gd name="f1143" fmla="val 1017461"/>
                <a:gd name="f1144" fmla="val 1455230"/>
                <a:gd name="f1145" fmla="val 1022414"/>
                <a:gd name="f1146" fmla="val 1461802"/>
                <a:gd name="f1147" fmla="val 1025938"/>
                <a:gd name="f1148" fmla="val 1468184"/>
                <a:gd name="f1149" fmla="val 1484757"/>
                <a:gd name="f1150" fmla="val 1036130"/>
                <a:gd name="f1151" fmla="val 1501712"/>
                <a:gd name="f1152" fmla="val 1518476"/>
                <a:gd name="f1153" fmla="val 1049655"/>
                <a:gd name="f1154" fmla="val 1520095"/>
                <a:gd name="f1155" fmla="val 1050322"/>
                <a:gd name="f1156" fmla="val 1521428"/>
                <a:gd name="f1157" fmla="val 1052036"/>
                <a:gd name="f1158" fmla="val 1522667"/>
                <a:gd name="f1159" fmla="val 1535049"/>
                <a:gd name="f1160" fmla="val 1068515"/>
                <a:gd name="f1161" fmla="val 1547336"/>
                <a:gd name="f1162" fmla="val 1083659"/>
                <a:gd name="f1163" fmla="val 1559814"/>
                <a:gd name="f1164" fmla="val 1098709"/>
                <a:gd name="f1165" fmla="val 1562195"/>
                <a:gd name="f1166" fmla="val 1101566"/>
                <a:gd name="f1167" fmla="val 1565625"/>
                <a:gd name="f1168" fmla="val 1103662"/>
                <a:gd name="f1169" fmla="val 1568196"/>
                <a:gd name="f1170" fmla="val 1106424"/>
                <a:gd name="f1171" fmla="val 1571816"/>
                <a:gd name="f1172" fmla="val 1110234"/>
                <a:gd name="f1173" fmla="val 1576388"/>
                <a:gd name="f1174" fmla="val 1113854"/>
                <a:gd name="f1175" fmla="val 1578293"/>
                <a:gd name="f1176" fmla="val 1118426"/>
                <a:gd name="f1177" fmla="val 1584198"/>
                <a:gd name="f1178" fmla="val 1595533"/>
                <a:gd name="f1179" fmla="val 1139000"/>
                <a:gd name="f1180" fmla="val 1609820"/>
                <a:gd name="f1181" fmla="val 1141667"/>
                <a:gd name="f1182" fmla="val 1622870"/>
                <a:gd name="f1183" fmla="val 1144143"/>
                <a:gd name="f1184" fmla="val 1635919"/>
                <a:gd name="f1185" fmla="val 1146239"/>
                <a:gd name="f1186" fmla="val 1648873"/>
                <a:gd name="f1187" fmla="val 1149096"/>
                <a:gd name="f1188" fmla="val 1664684"/>
                <a:gd name="f1189" fmla="val 1152525"/>
                <a:gd name="f1190" fmla="val 1680401"/>
                <a:gd name="f1191" fmla="val 1156240"/>
                <a:gd name="f1192" fmla="val 1696022"/>
                <a:gd name="f1193" fmla="val 1160431"/>
                <a:gd name="f1194" fmla="val 1702784"/>
                <a:gd name="f1195" fmla="val 1162241"/>
                <a:gd name="f1196" fmla="val 1709928"/>
                <a:gd name="f1197" fmla="val 1164336"/>
                <a:gd name="f1198" fmla="val 1715739"/>
                <a:gd name="f1199" fmla="val 1168051"/>
                <a:gd name="f1200" fmla="val 1732026"/>
                <a:gd name="f1201" fmla="val 1178338"/>
                <a:gd name="f1202" fmla="val 1749457"/>
                <a:gd name="f1203" fmla="val 1185291"/>
                <a:gd name="f1204" fmla="val 1768602"/>
                <a:gd name="f1205" fmla="val 1182529"/>
                <a:gd name="f1206" fmla="val 1783937"/>
                <a:gd name="f1207" fmla="val 1180338"/>
                <a:gd name="f1208" fmla="val 1796796"/>
                <a:gd name="f1209" fmla="val 1185958"/>
                <a:gd name="f1210" fmla="val 1806321"/>
                <a:gd name="f1211" fmla="val 1194721"/>
                <a:gd name="f1212" fmla="val 1823657"/>
                <a:gd name="f1213" fmla="val 1210628"/>
                <a:gd name="f1214" fmla="val 1842230"/>
                <a:gd name="f1215" fmla="val 1207008"/>
                <a:gd name="f1216" fmla="val 1860709"/>
                <a:gd name="f1217" fmla="val 1201865"/>
                <a:gd name="f1218" fmla="val 1870234"/>
                <a:gd name="f1219" fmla="val 1199198"/>
                <a:gd name="f1220" fmla="val 1878044"/>
                <a:gd name="f1221" fmla="val 1199579"/>
                <a:gd name="f1222" fmla="val 1887093"/>
                <a:gd name="f1223" fmla="val 1202150"/>
                <a:gd name="f1224" fmla="val 1908048"/>
                <a:gd name="f1225" fmla="val 1208151"/>
                <a:gd name="f1226" fmla="val 1922050"/>
                <a:gd name="f1227" fmla="val 1224439"/>
                <a:gd name="f1228" fmla="val 1935575"/>
                <a:gd name="f1229" fmla="val 1238726"/>
                <a:gd name="f1230" fmla="val 1947101"/>
                <a:gd name="f1231" fmla="val 1250918"/>
                <a:gd name="f1232" fmla="val 1960055"/>
                <a:gd name="f1233" fmla="val 1974247"/>
                <a:gd name="f1234" fmla="val 1262920"/>
                <a:gd name="f1235" fmla="val 1992154"/>
                <a:gd name="f1236" fmla="val 1269492"/>
                <a:gd name="f1237" fmla="val 2006346"/>
                <a:gd name="f1238" fmla="val 1267016"/>
                <a:gd name="f1239" fmla="val 2014919"/>
                <a:gd name="f1240" fmla="val 1251204"/>
                <a:gd name="f1241" fmla="val 2017300"/>
                <a:gd name="f1242" fmla="val 1246727"/>
                <a:gd name="f1243" fmla="val 2021491"/>
                <a:gd name="f1244" fmla="val 1241488"/>
                <a:gd name="f1245" fmla="val 2025968"/>
                <a:gd name="f1246" fmla="val 1240155"/>
                <a:gd name="f1247" fmla="val 2047589"/>
                <a:gd name="f1248" fmla="val 1233488"/>
                <a:gd name="f1249" fmla="val 2069497"/>
                <a:gd name="f1250" fmla="val 1223772"/>
                <a:gd name="f1251" fmla="val 2092643"/>
                <a:gd name="f1252" fmla="val 1229678"/>
                <a:gd name="f1253" fmla="val 2124647"/>
                <a:gd name="f1254" fmla="val 1237774"/>
                <a:gd name="f1255" fmla="val 2155889"/>
                <a:gd name="f1256" fmla="val 1237298"/>
                <a:gd name="f1257" fmla="val 2187893"/>
                <a:gd name="f1258" fmla="val 1229297"/>
                <a:gd name="f1259" fmla="val 2239804"/>
                <a:gd name="f1260" fmla="val 1216343"/>
                <a:gd name="f1261" fmla="val 2291715"/>
                <a:gd name="f1262" fmla="val 1202627"/>
                <a:gd name="f1263" fmla="val 2346294"/>
                <a:gd name="f1264" fmla="val 1205484"/>
                <a:gd name="f1265" fmla="val 2355342"/>
                <a:gd name="f1266" fmla="val 1205960"/>
                <a:gd name="f1267" fmla="val 2366105"/>
                <a:gd name="f1268" fmla="val 1200150"/>
                <a:gd name="f1269" fmla="val 2373916"/>
                <a:gd name="f1270" fmla="val 1194435"/>
                <a:gd name="f1271" fmla="val 2388870"/>
                <a:gd name="f1272" fmla="val 1183577"/>
                <a:gd name="f1273" fmla="val 2388203"/>
                <a:gd name="f1274" fmla="val 1182719"/>
                <a:gd name="f1275" fmla="val 2404967"/>
                <a:gd name="f1276" fmla="val 1191673"/>
                <a:gd name="f1277" fmla="val 2408968"/>
                <a:gd name="f1278" fmla="val 1193864"/>
                <a:gd name="f1279" fmla="val 2413921"/>
                <a:gd name="f1280" fmla="val 2416874"/>
                <a:gd name="f1281" fmla="val 1198436"/>
                <a:gd name="f1282" fmla="val 2431923"/>
                <a:gd name="f1283" fmla="val 1214914"/>
                <a:gd name="f1284" fmla="val 2450497"/>
                <a:gd name="f1285" fmla="val 1210913"/>
                <a:gd name="f1286" fmla="val 2468975"/>
                <a:gd name="f1287" fmla="val 1208532"/>
                <a:gd name="f1288" fmla="val 2472214"/>
                <a:gd name="f1289" fmla="val 1208056"/>
                <a:gd name="f1290" fmla="val 2476119"/>
                <a:gd name="f1291" fmla="val 1207389"/>
                <a:gd name="f1292" fmla="val 2478882"/>
                <a:gd name="f1293" fmla="val 1208723"/>
                <a:gd name="f1294" fmla="val 2491359"/>
                <a:gd name="f1295" fmla="val 1214723"/>
                <a:gd name="f1296" fmla="val 2501932"/>
                <a:gd name="f1297" fmla="val 1212628"/>
                <a:gd name="f1298" fmla="val 2512791"/>
                <a:gd name="f1299" fmla="val 1204436"/>
                <a:gd name="f1300" fmla="val 2522220"/>
                <a:gd name="f1301" fmla="val 1197388"/>
                <a:gd name="f1302" fmla="val 2533079"/>
                <a:gd name="f1303" fmla="val 1193197"/>
                <a:gd name="f1304" fmla="val 1201960"/>
                <a:gd name="f1305" fmla="val 2568988"/>
                <a:gd name="f1306" fmla="val 2595467"/>
                <a:gd name="f1307" fmla="val 1222343"/>
                <a:gd name="f1308" fmla="val 2623471"/>
                <a:gd name="f1309" fmla="val 1210056"/>
                <a:gd name="f1310" fmla="val 2643473"/>
                <a:gd name="f1311" fmla="val 1201293"/>
                <a:gd name="f1312" fmla="val 2663190"/>
                <a:gd name="f1313" fmla="val 1199293"/>
                <a:gd name="f1314" fmla="val 2684241"/>
                <a:gd name="f1315" fmla="val 2692337"/>
                <a:gd name="f1316" fmla="val 1211580"/>
                <a:gd name="f1317" fmla="val 2702814"/>
                <a:gd name="f1318" fmla="val 1209294"/>
                <a:gd name="f1319" fmla="val 2712244"/>
                <a:gd name="f1320" fmla="val 2717578"/>
                <a:gd name="f1321" fmla="val 1210437"/>
                <a:gd name="f1322" fmla="val 2723484"/>
                <a:gd name="f1323" fmla="val 1210532"/>
                <a:gd name="f1324" fmla="val 2728055"/>
                <a:gd name="f1325" fmla="val 2740248"/>
                <a:gd name="f1326" fmla="val 2751582"/>
                <a:gd name="f1327" fmla="val 1226820"/>
                <a:gd name="f1328" fmla="val 2763869"/>
                <a:gd name="f1329" fmla="val 1232821"/>
                <a:gd name="f1330" fmla="val 2769775"/>
                <a:gd name="f1331" fmla="val 2776823"/>
                <a:gd name="f1332" fmla="val 1237202"/>
                <a:gd name="f1333" fmla="val 2783491"/>
                <a:gd name="f1334" fmla="val 2803208"/>
                <a:gd name="f1335" fmla="val 2822925"/>
                <a:gd name="f1336" fmla="val 2842546"/>
                <a:gd name="f1337" fmla="val 1236917"/>
                <a:gd name="f1338" fmla="val 2874931"/>
                <a:gd name="f1339" fmla="val 1235583"/>
                <a:gd name="f1340" fmla="val 2907792"/>
                <a:gd name="f1341" fmla="val 1235297"/>
                <a:gd name="f1342" fmla="val 2931128"/>
                <a:gd name="f1343" fmla="val 1206913"/>
                <a:gd name="f1344" fmla="val 2933034"/>
                <a:gd name="f1345" fmla="val 1204627"/>
                <a:gd name="f1346" fmla="val 2937129"/>
                <a:gd name="f1347" fmla="val 1203293"/>
                <a:gd name="f1348" fmla="val 2940368"/>
                <a:gd name="f1349" fmla="val 1202912"/>
                <a:gd name="f1350" fmla="val 2955322"/>
                <a:gd name="f1351" fmla="val 1201103"/>
                <a:gd name="f1352" fmla="val 2970657"/>
                <a:gd name="f1353" fmla="val 1200912"/>
                <a:gd name="f1354" fmla="val 2985421"/>
                <a:gd name="f1355" fmla="val 1197959"/>
                <a:gd name="f1356" fmla="val 2997232"/>
                <a:gd name="f1357" fmla="val 1195578"/>
                <a:gd name="f1358" fmla="val 3007043"/>
                <a:gd name="f1359" fmla="val 1196340"/>
                <a:gd name="f1360" fmla="val 3015996"/>
                <a:gd name="f1361" fmla="val 1204722"/>
                <a:gd name="f1362" fmla="val 3027712"/>
                <a:gd name="f1363" fmla="val 1215771"/>
                <a:gd name="f1364" fmla="val 3042000"/>
                <a:gd name="f1365" fmla="val 1222248"/>
                <a:gd name="f1366" fmla="val 3057621"/>
                <a:gd name="f1367" fmla="val 3073241"/>
                <a:gd name="f1368" fmla="val 1215295"/>
                <a:gd name="f1369" fmla="val 3083528"/>
                <a:gd name="f1370" fmla="val 1222724"/>
                <a:gd name="f1371" fmla="val 3095054"/>
                <a:gd name="f1372" fmla="val 1230440"/>
                <a:gd name="f1373" fmla="val 3103436"/>
                <a:gd name="f1374" fmla="val 1236059"/>
                <a:gd name="f1375" fmla="val 3112961"/>
                <a:gd name="f1376" fmla="val 3122295"/>
                <a:gd name="f1377" fmla="val 1243679"/>
                <a:gd name="f1378" fmla="val 3143441"/>
                <a:gd name="f1379" fmla="val 1244917"/>
                <a:gd name="f1380" fmla="val 3161634"/>
                <a:gd name="f1381" fmla="val 1264539"/>
                <a:gd name="f1382" fmla="val 3184589"/>
                <a:gd name="f1383" fmla="val 1253395"/>
                <a:gd name="f1384" fmla="val 3186113"/>
                <a:gd name="f1385" fmla="val 1252633"/>
                <a:gd name="f1386" fmla="val 3188875"/>
                <a:gd name="f1387" fmla="val 1254538"/>
                <a:gd name="f1388" fmla="val 3191066"/>
                <a:gd name="f1389" fmla="val 1255014"/>
                <a:gd name="f1390" fmla="val 3208592"/>
                <a:gd name="f1391" fmla="val 3225070"/>
                <a:gd name="f1392" fmla="val 1255109"/>
                <a:gd name="f1393" fmla="val 3237929"/>
                <a:gd name="f1394" fmla="val 1243203"/>
                <a:gd name="f1395" fmla="val 3254788"/>
                <a:gd name="f1396" fmla="val 1227677"/>
                <a:gd name="f1397" fmla="val 3273457"/>
                <a:gd name="f1398" fmla="val 1226153"/>
                <a:gd name="f1399" fmla="val 3294221"/>
                <a:gd name="f1400" fmla="val 1231202"/>
                <a:gd name="f1401" fmla="val 3300889"/>
                <a:gd name="f1402" fmla="val 3307557"/>
                <a:gd name="f1403" fmla="val 1233964"/>
                <a:gd name="f1404" fmla="val 3314319"/>
                <a:gd name="f1405" fmla="val 3323463"/>
                <a:gd name="f1406" fmla="val 3332703"/>
                <a:gd name="f1407" fmla="val 1239203"/>
                <a:gd name="f1408" fmla="val 3341846"/>
                <a:gd name="f1409" fmla="val 1241108"/>
                <a:gd name="f1410" fmla="val 3350705"/>
                <a:gd name="f1411" fmla="val 1243013"/>
                <a:gd name="f1412" fmla="val 3360516"/>
                <a:gd name="f1413" fmla="val 1246251"/>
                <a:gd name="f1414" fmla="val 3367373"/>
                <a:gd name="f1415" fmla="val 3373279"/>
                <a:gd name="f1416" fmla="val 1231011"/>
                <a:gd name="f1417" fmla="val 3377470"/>
                <a:gd name="f1418" fmla="val 1231678"/>
                <a:gd name="f1419" fmla="val 3382899"/>
                <a:gd name="f1420" fmla="val 3401759"/>
                <a:gd name="f1421" fmla="val 1259110"/>
                <a:gd name="f1422" fmla="val 3424619"/>
                <a:gd name="f1423" fmla="val 1272445"/>
                <a:gd name="f1424" fmla="val 3453765"/>
                <a:gd name="f1425" fmla="val 1273397"/>
                <a:gd name="f1426" fmla="val 3459766"/>
                <a:gd name="f1427" fmla="val 1273588"/>
                <a:gd name="f1428" fmla="val 3465862"/>
                <a:gd name="f1429" fmla="val 1274921"/>
                <a:gd name="f1430" fmla="val 3471767"/>
                <a:gd name="f1431" fmla="val 1276350"/>
                <a:gd name="f1432" fmla="val 3475387"/>
                <a:gd name="f1433" fmla="val 1277207"/>
                <a:gd name="f1434" fmla="val 3479769"/>
                <a:gd name="f1435" fmla="val 1278160"/>
                <a:gd name="f1436" fmla="val 3481959"/>
                <a:gd name="f1437" fmla="val 1280732"/>
                <a:gd name="f1438" fmla="val 3499009"/>
                <a:gd name="f1439" fmla="val 1300353"/>
                <a:gd name="f1440" fmla="val 3520250"/>
                <a:gd name="f1441" fmla="val 1313974"/>
                <a:gd name="f1442" fmla="val 3543396"/>
                <a:gd name="f1443" fmla="val 1324928"/>
                <a:gd name="f1444" fmla="val 3551682"/>
                <a:gd name="f1445" fmla="val 1328833"/>
                <a:gd name="f1446" fmla="val 3560541"/>
                <a:gd name="f1447" fmla="val 1332738"/>
                <a:gd name="f1448" fmla="val 3569494"/>
                <a:gd name="f1449" fmla="val 1333881"/>
                <a:gd name="f1450" fmla="val 3578828"/>
                <a:gd name="f1451" fmla="val 1335024"/>
                <a:gd name="f1452" fmla="val 3588639"/>
                <a:gd name="f1453" fmla="val 1333119"/>
                <a:gd name="f1454" fmla="val 3598164"/>
                <a:gd name="f1455" fmla="val 1332071"/>
                <a:gd name="f1456" fmla="val 3603784"/>
                <a:gd name="f1457" fmla="val 1331500"/>
                <a:gd name="f1458" fmla="val 3610261"/>
                <a:gd name="f1459" fmla="val 1331595"/>
                <a:gd name="f1460" fmla="val 3614738"/>
                <a:gd name="f1461" fmla="val 3628930"/>
                <a:gd name="f1462" fmla="val 1320165"/>
                <a:gd name="f1463" fmla="val 3642646"/>
                <a:gd name="f1464" fmla="val 1310831"/>
                <a:gd name="f1465" fmla="val 3655886"/>
                <a:gd name="f1466" fmla="val 1300734"/>
                <a:gd name="f1467" fmla="val 3667221"/>
                <a:gd name="f1468" fmla="val 1292066"/>
                <a:gd name="f1469" fmla="val 3669507"/>
                <a:gd name="f1470" fmla="val 1290828"/>
                <a:gd name="f1471" fmla="val 3679317"/>
                <a:gd name="f1472" fmla="val 3689414"/>
                <a:gd name="f1473" fmla="val 1312831"/>
                <a:gd name="f1474" fmla="val 3701987"/>
                <a:gd name="f1475" fmla="val 1318641"/>
                <a:gd name="f1476" fmla="val 3715893"/>
                <a:gd name="f1477" fmla="val 1321022"/>
                <a:gd name="f1478" fmla="val 3737896"/>
                <a:gd name="f1479" fmla="val 1324737"/>
                <a:gd name="f1480" fmla="val 3760089"/>
                <a:gd name="f1481" fmla="val 1327880"/>
                <a:gd name="f1482" fmla="val 3782282"/>
                <a:gd name="f1483" fmla="val 3802380"/>
                <a:gd name="f1484" fmla="val 1331309"/>
                <a:gd name="f1485" fmla="val 3812000"/>
                <a:gd name="f1486" fmla="val 1322546"/>
                <a:gd name="f1487" fmla="val 3816001"/>
                <a:gd name="f1488" fmla="val 1302639"/>
                <a:gd name="f1489" fmla="val 3818287"/>
                <a:gd name="f1490" fmla="val 1291590"/>
                <a:gd name="f1491" fmla="val 3821240"/>
                <a:gd name="f1492" fmla="val 1279588"/>
                <a:gd name="f1493" fmla="val 3833431"/>
                <a:gd name="f1494" fmla="val 1276636"/>
                <a:gd name="f1495" fmla="val 3853339"/>
                <a:gd name="f1496" fmla="val 1271873"/>
                <a:gd name="f1497" fmla="val 3874008"/>
                <a:gd name="f1498" fmla="val 1269778"/>
                <a:gd name="f1499" fmla="val 3883819"/>
                <a:gd name="f1500" fmla="val 1246442"/>
                <a:gd name="f1501" fmla="val 3889248"/>
                <a:gd name="f1502" fmla="val 1251585"/>
                <a:gd name="f1503" fmla="val 3892582"/>
                <a:gd name="f1504" fmla="val 1254633"/>
                <a:gd name="f1505" fmla="val 3895821"/>
                <a:gd name="f1506" fmla="val 3904774"/>
                <a:gd name="f1507" fmla="val 3923347"/>
                <a:gd name="f1508" fmla="val 3932778"/>
                <a:gd name="f1509" fmla="val 3946684"/>
                <a:gd name="f1510" fmla="val 1251776"/>
                <a:gd name="f1511" fmla="val 3959448"/>
                <a:gd name="f1512" fmla="val 1253776"/>
                <a:gd name="f1513" fmla="val 3972782"/>
                <a:gd name="f1514" fmla="val 1262063"/>
                <a:gd name="f1515" fmla="val 3995071"/>
                <a:gd name="f1516" fmla="val 1275779"/>
                <a:gd name="f1517" fmla="val 4019931"/>
                <a:gd name="f1518" fmla="val 1272635"/>
                <a:gd name="f1519" fmla="val 4042505"/>
                <a:gd name="f1520" fmla="val 1267111"/>
                <a:gd name="f1521" fmla="val 4059555"/>
                <a:gd name="f1522" fmla="val 1263015"/>
                <a:gd name="f1523" fmla="val 4077748"/>
                <a:gd name="f1524" fmla="val 1255490"/>
                <a:gd name="f1525" fmla="val 4088892"/>
                <a:gd name="f1526" fmla="val 1238250"/>
                <a:gd name="f1527" fmla="val 4092416"/>
                <a:gd name="f1528" fmla="val 1232726"/>
                <a:gd name="f1529" fmla="val 4100322"/>
                <a:gd name="f1530" fmla="val 1229963"/>
                <a:gd name="f1531" fmla="val 4106609"/>
                <a:gd name="f1532" fmla="val 1226344"/>
                <a:gd name="f1533" fmla="val 4111848"/>
                <a:gd name="f1534" fmla="val 4117372"/>
                <a:gd name="f1535" fmla="val 1220629"/>
                <a:gd name="f1536" fmla="val 4123182"/>
                <a:gd name="f1537" fmla="val 4129373"/>
                <a:gd name="f1538" fmla="val 1216628"/>
                <a:gd name="f1539" fmla="val 4136232"/>
                <a:gd name="f1540" fmla="val 1213580"/>
                <a:gd name="f1541" fmla="val 4142328"/>
                <a:gd name="f1542" fmla="val 1214438"/>
                <a:gd name="f1543" fmla="val 4160806"/>
                <a:gd name="f1544" fmla="val 1216914"/>
                <a:gd name="f1545" fmla="val 4175475"/>
                <a:gd name="f1546" fmla="val 1212056"/>
                <a:gd name="f1547" fmla="val 4188524"/>
                <a:gd name="f1548" fmla="val 1198245"/>
                <a:gd name="f1549" fmla="val 4195287"/>
                <a:gd name="f1550" fmla="val 1191101"/>
                <a:gd name="f1551" fmla="val 4205288"/>
                <a:gd name="f1552" fmla="val 1182434"/>
                <a:gd name="f1553" fmla="val 4213860"/>
                <a:gd name="f1554" fmla="val 1182338"/>
                <a:gd name="f1555" fmla="val 4234720"/>
                <a:gd name="f1556" fmla="val 1182053"/>
                <a:gd name="f1557" fmla="val 4252055"/>
                <a:gd name="f1558" fmla="val 1175195"/>
                <a:gd name="f1559" fmla="val 4270820"/>
                <a:gd name="f1560" fmla="val 1167003"/>
                <a:gd name="f1561" fmla="val 4282916"/>
                <a:gd name="f1562" fmla="val 1161764"/>
                <a:gd name="f1563" fmla="val 4296632"/>
                <a:gd name="f1564" fmla="val 1158145"/>
                <a:gd name="f1565" fmla="val 4309587"/>
                <a:gd name="f1566" fmla="val 1153287"/>
                <a:gd name="f1567" fmla="val 4324731"/>
                <a:gd name="f1568" fmla="val 1147572"/>
                <a:gd name="f1569" fmla="val 4341210"/>
                <a:gd name="f1570" fmla="val 1145477"/>
                <a:gd name="f1571" fmla="val 4350449"/>
                <a:gd name="f1572" fmla="val 1129665"/>
                <a:gd name="f1573" fmla="val 4351496"/>
                <a:gd name="f1574" fmla="val 1127951"/>
                <a:gd name="f1575" fmla="val 4354640"/>
                <a:gd name="f1576" fmla="val 1127665"/>
                <a:gd name="f1577" fmla="val 4356164"/>
                <a:gd name="f1578" fmla="val 1126046"/>
                <a:gd name="f1579" fmla="val 4361021"/>
                <a:gd name="f1580" fmla="val 1121093"/>
                <a:gd name="f1581" fmla="val 4367308"/>
                <a:gd name="f1582" fmla="val 1116521"/>
                <a:gd name="f1583" fmla="val 4369880"/>
                <a:gd name="f1584" fmla="val 1110520"/>
                <a:gd name="f1585" fmla="val 4377309"/>
                <a:gd name="f1586" fmla="val 1092994"/>
                <a:gd name="f1587" fmla="val 4383119"/>
                <a:gd name="f1588" fmla="val 1074896"/>
                <a:gd name="f1589" fmla="val 4389787"/>
                <a:gd name="f1590" fmla="val 1057085"/>
                <a:gd name="f1591" fmla="val 4391216"/>
                <a:gd name="f1592" fmla="val 1053275"/>
                <a:gd name="f1593" fmla="val 4392549"/>
                <a:gd name="f1594" fmla="val 1048417"/>
                <a:gd name="f1595" fmla="val 4395502"/>
                <a:gd name="f1596" fmla="val 1046226"/>
                <a:gd name="f1597" fmla="val 4412552"/>
                <a:gd name="f1598" fmla="val 4429888"/>
                <a:gd name="f1599" fmla="val 1021556"/>
                <a:gd name="f1600" fmla="val 4447413"/>
                <a:gd name="f1601" fmla="val 1009650"/>
                <a:gd name="f1602" fmla="val 4454462"/>
                <a:gd name="f1603" fmla="val 1004887"/>
                <a:gd name="f1604" fmla="val 4460367"/>
                <a:gd name="f1605" fmla="val 1007555"/>
                <a:gd name="f1606" fmla="val 4466654"/>
                <a:gd name="f1607" fmla="val 1013079"/>
                <a:gd name="f1608" fmla="val 4472750"/>
                <a:gd name="f1609" fmla="val 1018318"/>
                <a:gd name="f1610" fmla="val 4480275"/>
                <a:gd name="f1611" fmla="val 4487894"/>
                <a:gd name="f1612" fmla="val 1025081"/>
                <a:gd name="f1613" fmla="val 4503135"/>
                <a:gd name="f1614" fmla="val 4518946"/>
                <a:gd name="f1615" fmla="val 1028224"/>
                <a:gd name="f1616" fmla="val 4534472"/>
                <a:gd name="f1617" fmla="val 4540282"/>
                <a:gd name="f1618" fmla="val 4546473"/>
                <a:gd name="f1619" fmla="val 1024795"/>
                <a:gd name="f1620" fmla="val 4551903"/>
                <a:gd name="f1621" fmla="val 4562189"/>
                <a:gd name="f1622" fmla="val 4571714"/>
                <a:gd name="f1623" fmla="val 1009745"/>
                <a:gd name="f1624" fmla="val 4582382"/>
                <a:gd name="f1625" fmla="val 1005364"/>
                <a:gd name="f1626" fmla="val 4594765"/>
                <a:gd name="f1627" fmla="val 1000316"/>
                <a:gd name="f1628" fmla="val 4602194"/>
                <a:gd name="f1629" fmla="val 992219"/>
                <a:gd name="f1630" fmla="val 4605909"/>
                <a:gd name="f1631" fmla="val 979551"/>
                <a:gd name="f1632" fmla="val 4611434"/>
                <a:gd name="f1633" fmla="val 960692"/>
                <a:gd name="f1634" fmla="val 4624579"/>
                <a:gd name="f1635" fmla="val 947547"/>
                <a:gd name="f1636" fmla="val 4640104"/>
                <a:gd name="f1637" fmla="val 936879"/>
                <a:gd name="f1638" fmla="val 4659821"/>
                <a:gd name="f1639" fmla="val 923258"/>
                <a:gd name="f1640" fmla="val 4683348"/>
                <a:gd name="f1641" fmla="val 923925"/>
                <a:gd name="f1642" fmla="val 4705731"/>
                <a:gd name="f1643" fmla="val 920591"/>
                <a:gd name="f1644" fmla="val 4714304"/>
                <a:gd name="f1645" fmla="val 919353"/>
                <a:gd name="f1646" fmla="val 4723162"/>
                <a:gd name="f1647" fmla="val 918305"/>
                <a:gd name="f1648" fmla="val 4730973"/>
                <a:gd name="f1649" fmla="val 915162"/>
                <a:gd name="f1650" fmla="val 4760595"/>
                <a:gd name="f1651" fmla="val 903351"/>
                <a:gd name="f1652" fmla="val 4790218"/>
                <a:gd name="f1653" fmla="val 892112"/>
                <a:gd name="f1654" fmla="val 4822794"/>
                <a:gd name="f1655" fmla="val 892397"/>
                <a:gd name="f1656" fmla="val 4825460"/>
                <a:gd name="f1657" fmla="val 4828128"/>
                <a:gd name="f1658" fmla="val 4830794"/>
                <a:gd name="f1659" fmla="val 4853940"/>
                <a:gd name="f1660" fmla="val 887730"/>
                <a:gd name="f1661" fmla="val 4877848"/>
                <a:gd name="f1662" fmla="val 886206"/>
                <a:gd name="f1663" fmla="val 4894421"/>
                <a:gd name="f1664" fmla="val 865442"/>
                <a:gd name="f1665" fmla="val 4897469"/>
                <a:gd name="f1666" fmla="val 861632"/>
                <a:gd name="f1667" fmla="val 4904422"/>
                <a:gd name="f1668" fmla="val 860489"/>
                <a:gd name="f1669" fmla="val 4909756"/>
                <a:gd name="f1670" fmla="val 858964"/>
                <a:gd name="f1671" fmla="val 4918996"/>
                <a:gd name="f1672" fmla="val 856488"/>
                <a:gd name="f1673" fmla="val 4925188"/>
                <a:gd name="f1674" fmla="val 851440"/>
                <a:gd name="f1675" fmla="val 4928521"/>
                <a:gd name="f1676" fmla="val 842391"/>
                <a:gd name="f1677" fmla="val 4934141"/>
                <a:gd name="f1678" fmla="val 826770"/>
                <a:gd name="f1679" fmla="val 4940808"/>
                <a:gd name="f1680" fmla="val 811435"/>
                <a:gd name="f1681" fmla="val 4945857"/>
                <a:gd name="f1682" fmla="val 795623"/>
                <a:gd name="f1683" fmla="val 4949381"/>
                <a:gd name="f1684" fmla="val 784765"/>
                <a:gd name="f1685" fmla="val 4955953"/>
                <a:gd name="f1686" fmla="val 778764"/>
                <a:gd name="f1687" fmla="val 4966145"/>
                <a:gd name="f1688" fmla="val 774287"/>
                <a:gd name="f1689" fmla="val 4971860"/>
                <a:gd name="f1690" fmla="val 771811"/>
                <a:gd name="f1691" fmla="val 4976813"/>
                <a:gd name="f1692" fmla="val 766382"/>
                <a:gd name="f1693" fmla="val 4980909"/>
                <a:gd name="f1694" fmla="val 761333"/>
                <a:gd name="f1695" fmla="val 4985862"/>
                <a:gd name="f1696" fmla="val 755237"/>
                <a:gd name="f1697" fmla="val 4988433"/>
                <a:gd name="f1698" fmla="val 747141"/>
                <a:gd name="f1699" fmla="val 4993862"/>
                <a:gd name="f1700" fmla="val 741712"/>
                <a:gd name="f1701" fmla="val 5007102"/>
                <a:gd name="f1702" fmla="val 728186"/>
                <a:gd name="f1703" fmla="val 5011198"/>
                <a:gd name="f1704" fmla="val 713232"/>
                <a:gd name="f1705" fmla="val 5006816"/>
                <a:gd name="f1706" fmla="val 694754"/>
                <a:gd name="f1707" fmla="val 5002911"/>
                <a:gd name="f1708" fmla="val 678371"/>
                <a:gd name="f1709" fmla="val 5013198"/>
                <a:gd name="f1710" fmla="val 656463"/>
                <a:gd name="f1711" fmla="val 5026724"/>
                <a:gd name="f1712" fmla="val 653129"/>
                <a:gd name="f1713" fmla="val 5041678"/>
                <a:gd name="f1714" fmla="val 649414"/>
                <a:gd name="f1715" fmla="val 5051965"/>
                <a:gd name="f1716" fmla="val 640271"/>
                <a:gd name="f1717" fmla="val 5062538"/>
                <a:gd name="f1718" fmla="val 630079"/>
                <a:gd name="f1719" fmla="val 5068443"/>
                <a:gd name="f1720" fmla="val 624364"/>
                <a:gd name="f1721" fmla="val 5076730"/>
                <a:gd name="f1722" fmla="val 619411"/>
                <a:gd name="f1723" fmla="val 5084731"/>
                <a:gd name="f1724" fmla="val 617982"/>
                <a:gd name="f1725" fmla="val 5115116"/>
                <a:gd name="f1726" fmla="val 612458"/>
                <a:gd name="f1727" fmla="val 5143786"/>
                <a:gd name="f1728" fmla="val 619220"/>
                <a:gd name="f1729" fmla="val 5172647"/>
                <a:gd name="f1730" fmla="val 630174"/>
                <a:gd name="f1731" fmla="val 5191506"/>
                <a:gd name="f1732" fmla="val 637318"/>
                <a:gd name="f1733" fmla="val 5212461"/>
                <a:gd name="f1734" fmla="val 639223"/>
                <a:gd name="f1735" fmla="val 5232654"/>
                <a:gd name="f1736" fmla="val 642080"/>
                <a:gd name="f1737" fmla="val 5238941"/>
                <a:gd name="f1738" fmla="val 642937"/>
                <a:gd name="f1739" fmla="val 5246942"/>
                <a:gd name="f1740" fmla="val 641033"/>
                <a:gd name="f1741" fmla="val 5252371"/>
                <a:gd name="f1742" fmla="val 637508"/>
                <a:gd name="f1743" fmla="val 5271421"/>
                <a:gd name="f1744" fmla="val 625316"/>
                <a:gd name="f1745" fmla="val 5290376"/>
                <a:gd name="f1746" fmla="val 612743"/>
                <a:gd name="f1747" fmla="val 5308092"/>
                <a:gd name="f1748" fmla="val 598646"/>
                <a:gd name="f1749" fmla="val 5324571"/>
                <a:gd name="f1750" fmla="val 585407"/>
                <a:gd name="f1751" fmla="val 5343144"/>
                <a:gd name="f1752" fmla="val 579882"/>
                <a:gd name="f1753" fmla="val 5363147"/>
                <a:gd name="f1754" fmla="val 581311"/>
                <a:gd name="f1755" fmla="val 5377720"/>
                <a:gd name="f1756" fmla="val 582359"/>
                <a:gd name="f1757" fmla="val 5390864"/>
                <a:gd name="f1758" fmla="val 579977"/>
                <a:gd name="f1759" fmla="val 5404580"/>
                <a:gd name="f1760" fmla="val 576358"/>
                <a:gd name="f1761" fmla="val 5416010"/>
                <a:gd name="f1762" fmla="val 573310"/>
                <a:gd name="f1763" fmla="val 5428583"/>
                <a:gd name="f1764" fmla="val 571214"/>
                <a:gd name="f1765" fmla="val 5440203"/>
                <a:gd name="f1766" fmla="val 572548"/>
                <a:gd name="f1767" fmla="val 5456491"/>
                <a:gd name="f1768" fmla="val 574453"/>
                <a:gd name="f1769" fmla="val 5469922"/>
                <a:gd name="f1770" fmla="val 571691"/>
                <a:gd name="f1771" fmla="val 5482971"/>
                <a:gd name="f1772" fmla="val 561880"/>
                <a:gd name="f1773" fmla="val 5489924"/>
                <a:gd name="f1774" fmla="val 556641"/>
                <a:gd name="f1775" fmla="val 5498878"/>
                <a:gd name="f1776" fmla="val 553879"/>
                <a:gd name="f1777" fmla="val 5507165"/>
                <a:gd name="f1778" fmla="val 550259"/>
                <a:gd name="f1779" fmla="val 5519928"/>
                <a:gd name="f1780" fmla="val 544640"/>
                <a:gd name="f1781" fmla="val 5533168"/>
                <a:gd name="f1782" fmla="val 539877"/>
                <a:gd name="f1783" fmla="val 5545645"/>
                <a:gd name="f1784" fmla="val 533591"/>
                <a:gd name="f1785" fmla="val 5559076"/>
                <a:gd name="f1786" fmla="val 526923"/>
                <a:gd name="f1787" fmla="val 5571363"/>
                <a:gd name="f1788" fmla="val 517684"/>
                <a:gd name="f1789" fmla="val 5585079"/>
                <a:gd name="f1790" fmla="val 511969"/>
                <a:gd name="f1791" fmla="val 5599843"/>
                <a:gd name="f1792" fmla="val 505778"/>
                <a:gd name="f1793" fmla="val 5609368"/>
                <a:gd name="f1794" fmla="val 496348"/>
                <a:gd name="f1795" fmla="val 5615368"/>
                <a:gd name="f1796" fmla="val 481679"/>
                <a:gd name="f1797" fmla="val 5619179"/>
                <a:gd name="f1798" fmla="val 472440"/>
                <a:gd name="f1799" fmla="val 5624417"/>
                <a:gd name="f1800" fmla="val 462629"/>
                <a:gd name="f1801" fmla="val 5631656"/>
                <a:gd name="f1802" fmla="val 456152"/>
                <a:gd name="f1803" fmla="val 5646611"/>
                <a:gd name="f1804" fmla="val 442913"/>
                <a:gd name="f1805" fmla="val 5664136"/>
                <a:gd name="f1806" fmla="val 432625"/>
                <a:gd name="f1807" fmla="val 5679377"/>
                <a:gd name="f1808" fmla="val 419576"/>
                <a:gd name="f1809" fmla="val 5700808"/>
                <a:gd name="f1810" fmla="val 401288"/>
                <a:gd name="f1811" fmla="val 5720620"/>
                <a:gd name="f1812" fmla="val 381857"/>
                <a:gd name="f1813" fmla="val 5722525"/>
                <a:gd name="f1814" fmla="val 350615"/>
                <a:gd name="f1815" fmla="val 5723572"/>
                <a:gd name="f1816" fmla="val 333375"/>
                <a:gd name="f1817" fmla="val 5732716"/>
                <a:gd name="f1818" fmla="val 326041"/>
                <a:gd name="f1819" fmla="val 5749576"/>
                <a:gd name="f1820" fmla="val 321945"/>
                <a:gd name="f1821" fmla="val 5755195"/>
                <a:gd name="f1822" fmla="val 320612"/>
                <a:gd name="f1823" fmla="val 5763197"/>
                <a:gd name="f1824" fmla="val 318040"/>
                <a:gd name="f1825" fmla="val 5764911"/>
                <a:gd name="f1826" fmla="val 313849"/>
                <a:gd name="f1827" fmla="val 5770054"/>
                <a:gd name="f1828" fmla="val 301371"/>
                <a:gd name="f1829" fmla="val 5780722"/>
                <a:gd name="f1830" fmla="val 298895"/>
                <a:gd name="f1831" fmla="val 5791009"/>
                <a:gd name="f1832" fmla="val 293942"/>
                <a:gd name="f1833" fmla="val 5797201"/>
                <a:gd name="f1834" fmla="val 290989"/>
                <a:gd name="f1835" fmla="val 5804821"/>
                <a:gd name="f1836" fmla="val 285179"/>
                <a:gd name="f1837" fmla="val 5806440"/>
                <a:gd name="f1838" fmla="val 279178"/>
                <a:gd name="f1839" fmla="val 5813107"/>
                <a:gd name="f1840" fmla="val 254889"/>
                <a:gd name="f1841" fmla="val 5831395"/>
                <a:gd name="f1842" fmla="val 240602"/>
                <a:gd name="f1843" fmla="val 5848636"/>
                <a:gd name="f1844" fmla="val 224885"/>
                <a:gd name="f1845" fmla="val 5853684"/>
                <a:gd name="f1846" fmla="val 220218"/>
                <a:gd name="f1847" fmla="val 5859113"/>
                <a:gd name="f1848" fmla="val 214884"/>
                <a:gd name="f1849" fmla="val 5861590"/>
                <a:gd name="f1850" fmla="val 208788"/>
                <a:gd name="f1851" fmla="val 5866829"/>
                <a:gd name="f1852" fmla="val 195643"/>
                <a:gd name="f1853" fmla="val 5874639"/>
                <a:gd name="f1854" fmla="val 186118"/>
                <a:gd name="f1855" fmla="val 5888355"/>
                <a:gd name="f1856" fmla="val 181166"/>
                <a:gd name="f1857" fmla="val 5892736"/>
                <a:gd name="f1858" fmla="val 179642"/>
                <a:gd name="f1859" fmla="val 5896737"/>
                <a:gd name="f1860" fmla="val 176117"/>
                <a:gd name="f1861" fmla="val 5900071"/>
                <a:gd name="f1862" fmla="val 172784"/>
                <a:gd name="f1863" fmla="val 5907215"/>
                <a:gd name="f1864" fmla="val 165545"/>
                <a:gd name="f1865" fmla="val 5913215"/>
                <a:gd name="f1866" fmla="val 157067"/>
                <a:gd name="f1867" fmla="val 5920740"/>
                <a:gd name="f1868" fmla="val 150305"/>
                <a:gd name="f1869" fmla="val 5939885"/>
                <a:gd name="f1870" fmla="val 132874"/>
                <a:gd name="f1871" fmla="val 5958840"/>
                <a:gd name="f1872" fmla="val 115729"/>
                <a:gd name="f1873" fmla="val 5969985"/>
                <a:gd name="f1874" fmla="val 91345"/>
                <a:gd name="f1875" fmla="val 5975413"/>
                <a:gd name="f1876" fmla="val 79439"/>
                <a:gd name="f1877" fmla="val 5981605"/>
                <a:gd name="f1878" fmla="val 66485"/>
                <a:gd name="f1879" fmla="val 5991130"/>
                <a:gd name="f1880" fmla="val 58293"/>
                <a:gd name="f1881" fmla="val 6003227"/>
                <a:gd name="f1882" fmla="val 47911"/>
                <a:gd name="f1883" fmla="val 6019133"/>
                <a:gd name="f1884" fmla="val 42005"/>
                <a:gd name="f1885" fmla="val 6033325"/>
                <a:gd name="f1886" fmla="val 33909"/>
                <a:gd name="f1887" fmla="val 6040469"/>
                <a:gd name="f1888" fmla="val 29813"/>
                <a:gd name="f1889" fmla="val 6047137"/>
                <a:gd name="f1890" fmla="val 24860"/>
                <a:gd name="f1891" fmla="val 6054376"/>
                <a:gd name="f1892" fmla="val 20955"/>
                <a:gd name="f1893" fmla="val 6067234"/>
                <a:gd name="f1894" fmla="val 14097"/>
                <a:gd name="f1895" fmla="val 6080379"/>
                <a:gd name="f1896" fmla="val 7715"/>
                <a:gd name="f1897" fmla="+- 0 0 -90"/>
                <a:gd name="f1898" fmla="*/ f3 1 6095524"/>
                <a:gd name="f1899" fmla="*/ f4 1 1424940"/>
                <a:gd name="f1900" fmla="+- f7 0 f5"/>
                <a:gd name="f1901" fmla="+- f6 0 f5"/>
                <a:gd name="f1902" fmla="*/ f1897 f0 1"/>
                <a:gd name="f1903" fmla="*/ f1901 1 6095524"/>
                <a:gd name="f1904" fmla="*/ f1900 1 1424940"/>
                <a:gd name="f1905" fmla="*/ 6095524 f1901 1"/>
                <a:gd name="f1906" fmla="*/ 0 f1900 1"/>
                <a:gd name="f1907" fmla="*/ 17431 f1900 1"/>
                <a:gd name="f1908" fmla="*/ 216290 f1900 1"/>
                <a:gd name="f1909" fmla="*/ 6079998 f1901 1"/>
                <a:gd name="f1910" fmla="*/ 230600 f1900 1"/>
                <a:gd name="f1911" fmla="*/ 6012751 f1901 1"/>
                <a:gd name="f1912" fmla="*/ 260699 f1900 1"/>
                <a:gd name="f1913" fmla="*/ 5992749 f1901 1"/>
                <a:gd name="f1914" fmla="*/ 268700 f1900 1"/>
                <a:gd name="f1915" fmla="*/ 5910358 f1901 1"/>
                <a:gd name="f1916" fmla="*/ 320231 f1900 1"/>
                <a:gd name="f1917" fmla="*/ 5835777 f1901 1"/>
                <a:gd name="f1918" fmla="*/ 383953 f1900 1"/>
                <a:gd name="f1919" fmla="*/ 5781008 f1901 1"/>
                <a:gd name="f1920" fmla="*/ 459581 f1900 1"/>
                <a:gd name="f1921" fmla="*/ 5765673 f1901 1"/>
                <a:gd name="f1922" fmla="*/ 477584 f1900 1"/>
                <a:gd name="f1923" fmla="*/ 5723763 f1901 1"/>
                <a:gd name="f1924" fmla="*/ 500158 f1900 1"/>
                <a:gd name="f1925" fmla="*/ 5686711 f1901 1"/>
                <a:gd name="f1926" fmla="*/ 517112 f1900 1"/>
                <a:gd name="f1927" fmla="*/ 5659850 f1901 1"/>
                <a:gd name="f1928" fmla="*/ 535877 f1900 1"/>
                <a:gd name="f1929" fmla="*/ 5637181 f1901 1"/>
                <a:gd name="f1930" fmla="*/ 553117 f1900 1"/>
                <a:gd name="f1931" fmla="*/ 5585841 f1901 1"/>
                <a:gd name="f1932" fmla="*/ 597694 f1900 1"/>
                <a:gd name="f1933" fmla="*/ 5528977 f1901 1"/>
                <a:gd name="f1934" fmla="*/ 635318 f1900 1"/>
                <a:gd name="f1935" fmla="*/ 5483256 f1901 1"/>
                <a:gd name="f1936" fmla="*/ 681419 f1900 1"/>
                <a:gd name="f1937" fmla="*/ 5464397 f1901 1"/>
                <a:gd name="f1938" fmla="*/ 706374 f1900 1"/>
                <a:gd name="f1939" fmla="*/ 5424773 f1901 1"/>
                <a:gd name="f1940" fmla="*/ 723424 f1900 1"/>
                <a:gd name="f1941" fmla="*/ 5381815 f1901 1"/>
                <a:gd name="f1942" fmla="*/ 750094 f1900 1"/>
                <a:gd name="f1943" fmla="*/ 5351335 f1901 1"/>
                <a:gd name="f1944" fmla="*/ 776573 f1900 1"/>
                <a:gd name="f1945" fmla="*/ 5327809 f1901 1"/>
                <a:gd name="f1946" fmla="*/ 794290 f1900 1"/>
                <a:gd name="f1947" fmla="*/ 5294566 f1901 1"/>
                <a:gd name="f1948" fmla="*/ 812102 f1900 1"/>
                <a:gd name="f1949" fmla="*/ 5261229 f1901 1"/>
                <a:gd name="f1950" fmla="*/ 835438 f1900 1"/>
                <a:gd name="f1951" fmla="*/ 5245037 f1901 1"/>
                <a:gd name="f1952" fmla="*/ 849821 f1900 1"/>
                <a:gd name="f1953" fmla="*/ 5213699 f1901 1"/>
                <a:gd name="f1954" fmla="*/ 873728 f1900 1"/>
                <a:gd name="f1955" fmla="*/ 5181409 f1901 1"/>
                <a:gd name="f1956" fmla="*/ 896017 f1900 1"/>
                <a:gd name="f1957" fmla="*/ 5120735 f1901 1"/>
                <a:gd name="f1958" fmla="*/ 921544 f1900 1"/>
                <a:gd name="f1959" fmla="*/ 5065490 f1901 1"/>
                <a:gd name="f1960" fmla="*/ 959072 f1900 1"/>
                <a:gd name="f1961" fmla="*/ 5021675 f1901 1"/>
                <a:gd name="f1962" fmla="*/ 986504 f1900 1"/>
                <a:gd name="f1963" fmla="*/ 4996148 f1901 1"/>
                <a:gd name="f1964" fmla="*/ 1004507 f1900 1"/>
                <a:gd name="f1965" fmla="*/ 4949285 f1901 1"/>
                <a:gd name="f1966" fmla="*/ 1044702 f1900 1"/>
                <a:gd name="f1967" fmla="*/ 4876609 f1901 1"/>
                <a:gd name="f1968" fmla="*/ 1086993 f1900 1"/>
                <a:gd name="f1969" fmla="*/ 4832699 f1901 1"/>
                <a:gd name="f1970" fmla="*/ 1109853 f1900 1"/>
                <a:gd name="f1971" fmla="*/ 4738211 f1901 1"/>
                <a:gd name="f1972" fmla="*/ 1144334 f1900 1"/>
                <a:gd name="f1973" fmla="*/ 4707731 f1901 1"/>
                <a:gd name="f1974" fmla="*/ 1156621 f1900 1"/>
                <a:gd name="f1975" fmla="*/ 4672870 f1901 1"/>
                <a:gd name="f1976" fmla="*/ 1164717 f1900 1"/>
                <a:gd name="f1977" fmla="*/ 4616863 f1901 1"/>
                <a:gd name="f1978" fmla="*/ 1183862 f1900 1"/>
                <a:gd name="f1979" fmla="*/ 4507516 f1901 1"/>
                <a:gd name="f1980" fmla="*/ 1216819 f1900 1"/>
                <a:gd name="f1981" fmla="*/ 4483513 f1901 1"/>
                <a:gd name="f1982" fmla="*/ 1221867 f1900 1"/>
                <a:gd name="f1983" fmla="*/ 4422362 f1901 1"/>
                <a:gd name="f1984" fmla="*/ 1243108 f1900 1"/>
                <a:gd name="f1985" fmla="*/ 4385691 f1901 1"/>
                <a:gd name="f1986" fmla="*/ 1257395 f1900 1"/>
                <a:gd name="f1987" fmla="*/ 4355306 f1901 1"/>
                <a:gd name="f1988" fmla="*/ 1265587 f1900 1"/>
                <a:gd name="f1989" fmla="*/ 4328446 f1901 1"/>
                <a:gd name="f1990" fmla="*/ 1269397 f1900 1"/>
                <a:gd name="f1991" fmla="*/ 4257770 f1901 1"/>
                <a:gd name="f1992" fmla="*/ 1288256 f1900 1"/>
                <a:gd name="f1993" fmla="*/ 4229576 f1901 1"/>
                <a:gd name="f1994" fmla="*/ 1295686 f1900 1"/>
                <a:gd name="f1995" fmla="*/ 4156424 f1901 1"/>
                <a:gd name="f1996" fmla="*/ 1321213 f1900 1"/>
                <a:gd name="f1997" fmla="*/ 4094416 f1901 1"/>
                <a:gd name="f1998" fmla="*/ 1338072 f1900 1"/>
                <a:gd name="f1999" fmla="*/ 4068509 f1901 1"/>
                <a:gd name="f2000" fmla="*/ 1346168 f1900 1"/>
                <a:gd name="f2001" fmla="*/ 4009263 f1901 1"/>
                <a:gd name="f2002" fmla="*/ 1359694 f1900 1"/>
                <a:gd name="f2003" fmla="*/ 3975735 f1901 1"/>
                <a:gd name="f2004" fmla="*/ 1369219 f1900 1"/>
                <a:gd name="f2005" fmla="*/ 3893915 f1901 1"/>
                <a:gd name="f2006" fmla="*/ 1379982 f1900 1"/>
                <a:gd name="f2007" fmla="*/ 3809428 f1901 1"/>
                <a:gd name="f2008" fmla="*/ 1390364 f1900 1"/>
                <a:gd name="f2009" fmla="*/ 3763042 f1901 1"/>
                <a:gd name="f2010" fmla="*/ 1393793 f1900 1"/>
                <a:gd name="f2011" fmla="*/ 3722561 f1901 1"/>
                <a:gd name="f2012" fmla="*/ 1399223 f1900 1"/>
                <a:gd name="f2013" fmla="*/ 3687318 f1901 1"/>
                <a:gd name="f2014" fmla="*/ 1402652 f1900 1"/>
                <a:gd name="f2015" fmla="*/ 3631216 f1901 1"/>
                <a:gd name="f2016" fmla="*/ 1409605 f1900 1"/>
                <a:gd name="f2017" fmla="*/ 3607880 f1901 1"/>
                <a:gd name="f2018" fmla="*/ 1411415 f1900 1"/>
                <a:gd name="f2019" fmla="*/ 3552825 f1901 1"/>
                <a:gd name="f2020" fmla="*/ 1411319 f1900 1"/>
                <a:gd name="f2021" fmla="*/ 3533680 f1901 1"/>
                <a:gd name="f2022" fmla="*/ 1410367 f1900 1"/>
                <a:gd name="f2023" fmla="*/ 3496818 f1901 1"/>
                <a:gd name="f2024" fmla="*/ 1398556 f1900 1"/>
                <a:gd name="f2025" fmla="*/ 3492437 f1901 1"/>
                <a:gd name="f2026" fmla="*/ 1397699 f1900 1"/>
                <a:gd name="f2027" fmla="*/ 3468243 f1901 1"/>
                <a:gd name="f2028" fmla="*/ 1393031 f1900 1"/>
                <a:gd name="f2029" fmla="*/ 3455003 f1901 1"/>
                <a:gd name="f2030" fmla="*/ 1391507 f1900 1"/>
                <a:gd name="f2031" fmla="*/ 3404711 f1901 1"/>
                <a:gd name="f2032" fmla="*/ 1381792 f1900 1"/>
                <a:gd name="f2033" fmla="*/ 3375756 f1901 1"/>
                <a:gd name="f2034" fmla="*/ 1377220 f1900 1"/>
                <a:gd name="f2035" fmla="*/ 3352324 f1901 1"/>
                <a:gd name="f2036" fmla="*/ 1377887 f1900 1"/>
                <a:gd name="f2037" fmla="*/ 3311176 f1901 1"/>
                <a:gd name="f2038" fmla="*/ 1378744 f1900 1"/>
                <a:gd name="f2039" fmla="*/ 3298031 f1901 1"/>
                <a:gd name="f2040" fmla="*/ 1380935 f1900 1"/>
                <a:gd name="f2041" fmla="*/ 3238595 f1901 1"/>
                <a:gd name="f2042" fmla="*/ 1374648 f1900 1"/>
                <a:gd name="f2043" fmla="*/ 3204686 f1901 1"/>
                <a:gd name="f2044" fmla="*/ 1374172 f1900 1"/>
                <a:gd name="f2045" fmla="*/ 3166491 f1901 1"/>
                <a:gd name="f2046" fmla="*/ 1366361 f1900 1"/>
                <a:gd name="f2047" fmla="*/ 3155347 f1901 1"/>
                <a:gd name="f2048" fmla="*/ 1366742 f1900 1"/>
                <a:gd name="f2049" fmla="*/ 3142869 f1901 1"/>
                <a:gd name="f2050" fmla="*/ 1367409 f1900 1"/>
                <a:gd name="f2051" fmla="*/ 3104578 f1901 1"/>
                <a:gd name="f2052" fmla="*/ 1367981 f1900 1"/>
                <a:gd name="f2053" fmla="*/ 3081337 f1901 1"/>
                <a:gd name="f2054" fmla="*/ 1370838 f1900 1"/>
                <a:gd name="f2055" fmla="*/ 3037047 f1901 1"/>
                <a:gd name="f2056" fmla="*/ 1369124 f1900 1"/>
                <a:gd name="f2057" fmla="*/ 3020663 f1901 1"/>
                <a:gd name="f2058" fmla="*/ 1371600 f1900 1"/>
                <a:gd name="f2059" fmla="*/ 2979230 f1901 1"/>
                <a:gd name="f2060" fmla="*/ 1371886 f1900 1"/>
                <a:gd name="f2061" fmla="*/ 2942082 f1901 1"/>
                <a:gd name="f2062" fmla="*/ 1370457 f1900 1"/>
                <a:gd name="f2063" fmla="*/ 2906268 f1901 1"/>
                <a:gd name="f2064" fmla="*/ 1371219 f1900 1"/>
                <a:gd name="f2065" fmla="*/ 2880646 f1901 1"/>
                <a:gd name="f2066" fmla="*/ 1374362 f1900 1"/>
                <a:gd name="f2067" fmla="*/ 2852833 f1901 1"/>
                <a:gd name="f2068" fmla="*/ 1376267 f1900 1"/>
                <a:gd name="f2069" fmla="*/ 2776157 f1901 1"/>
                <a:gd name="f2070" fmla="*/ 1387602 f1900 1"/>
                <a:gd name="f2071" fmla="*/ 2761965 f1901 1"/>
                <a:gd name="f2072" fmla="*/ 1384840 f1900 1"/>
                <a:gd name="f2073" fmla="*/ 2681383 f1901 1"/>
                <a:gd name="f2074" fmla="*/ 1382268 f1900 1"/>
                <a:gd name="f2075" fmla="*/ 2663857 f1901 1"/>
                <a:gd name="f2076" fmla="*/ 1382459 f1900 1"/>
                <a:gd name="f2077" fmla="*/ 2616803 f1901 1"/>
                <a:gd name="f2078" fmla="*/ 2544223 f1901 1"/>
                <a:gd name="f2079" fmla="*/ 1389031 f1900 1"/>
                <a:gd name="f2080" fmla="*/ 2476309 f1901 1"/>
                <a:gd name="f2081" fmla="*/ 2467737 f1901 1"/>
                <a:gd name="f2082" fmla="*/ 1414177 f1900 1"/>
                <a:gd name="f2083" fmla="*/ 2443353 f1901 1"/>
                <a:gd name="f2084" fmla="*/ 1419035 f1900 1"/>
                <a:gd name="f2085" fmla="*/ 2413159 f1901 1"/>
                <a:gd name="f2086" fmla="*/ 1420749 f1900 1"/>
                <a:gd name="f2087" fmla="*/ 2374868 f1901 1"/>
                <a:gd name="f2088" fmla="*/ 1424940 f1900 1"/>
                <a:gd name="f2089" fmla="*/ 2344198 f1901 1"/>
                <a:gd name="f2090" fmla="*/ 1419701 f1900 1"/>
                <a:gd name="f2091" fmla="*/ 2301335 f1901 1"/>
                <a:gd name="f2092" fmla="*/ 1411891 f1900 1"/>
                <a:gd name="f2093" fmla="*/ 2260949 f1901 1"/>
                <a:gd name="f2094" fmla="*/ 1404461 f1900 1"/>
                <a:gd name="f2095" fmla="*/ 2248186 f1901 1"/>
                <a:gd name="f2096" fmla="*/ 1413224 f1900 1"/>
                <a:gd name="f2097" fmla="*/ 2228469 f1901 1"/>
                <a:gd name="f2098" fmla="*/ 1420844 f1900 1"/>
                <a:gd name="f2099" fmla="*/ 2206562 f1901 1"/>
                <a:gd name="f2100" fmla="*/ 1411700 f1900 1"/>
                <a:gd name="f2101" fmla="*/ 2155317 f1901 1"/>
                <a:gd name="f2102" fmla="*/ 1392746 f1900 1"/>
                <a:gd name="f2103" fmla="*/ 2122932 f1901 1"/>
                <a:gd name="f2104" fmla="*/ 1391888 f1900 1"/>
                <a:gd name="f2105" fmla="*/ 2052542 f1901 1"/>
                <a:gd name="f2106" fmla="*/ 1383792 f1900 1"/>
                <a:gd name="f2107" fmla="*/ 2006537 f1901 1"/>
                <a:gd name="f2108" fmla="*/ 1372267 f1900 1"/>
                <a:gd name="f2109" fmla="*/ 1973486 f1901 1"/>
                <a:gd name="f2110" fmla="*/ 1359218 f1900 1"/>
                <a:gd name="f2111" fmla="*/ 1926146 f1901 1"/>
                <a:gd name="f2112" fmla="*/ 1342168 f1900 1"/>
                <a:gd name="f2113" fmla="*/ 1878616 f1901 1"/>
                <a:gd name="f2114" fmla="*/ 1333310 f1900 1"/>
                <a:gd name="f2115" fmla="*/ 1844231 f1901 1"/>
                <a:gd name="f2116" fmla="*/ 1322165 f1900 1"/>
                <a:gd name="f2117" fmla="*/ 1802225 f1901 1"/>
                <a:gd name="f2118" fmla="*/ 1314545 f1900 1"/>
                <a:gd name="f2119" fmla="*/ 1766983 f1901 1"/>
                <a:gd name="f2120" fmla="*/ 1314260 f1900 1"/>
                <a:gd name="f2121" fmla="*/ 1711738 f1901 1"/>
                <a:gd name="f2122" fmla="*/ 1315593 f1900 1"/>
                <a:gd name="f2123" fmla="*/ 1644111 f1901 1"/>
                <a:gd name="f2124" fmla="*/ 1292543 f1900 1"/>
                <a:gd name="f2125" fmla="*/ 1616774 f1901 1"/>
                <a:gd name="f2126" fmla="*/ 1287399 f1900 1"/>
                <a:gd name="f2127" fmla="*/ 1591056 f1901 1"/>
                <a:gd name="f2128" fmla="*/ 1285018 f1900 1"/>
                <a:gd name="f2129" fmla="*/ 1536478 f1901 1"/>
                <a:gd name="f2130" fmla="*/ 1269683 f1900 1"/>
                <a:gd name="f2131" fmla="*/ 1514285 f1901 1"/>
                <a:gd name="f2132" fmla="*/ 1264634 f1900 1"/>
                <a:gd name="f2133" fmla="*/ 1483233 f1901 1"/>
                <a:gd name="f2134" fmla="*/ 1264730 f1900 1"/>
                <a:gd name="f2135" fmla="*/ 1426750 f1901 1"/>
                <a:gd name="f2136" fmla="*/ 1257681 f1900 1"/>
                <a:gd name="f2137" fmla="*/ 1370362 f1901 1"/>
                <a:gd name="f2138" fmla="*/ 1237107 f1900 1"/>
                <a:gd name="f2139" fmla="*/ 1346454 f1901 1"/>
                <a:gd name="f2140" fmla="*/ 1239107 f1900 1"/>
                <a:gd name="f2141" fmla="*/ 1337882 f1901 1"/>
                <a:gd name="f2142" fmla="*/ 1238631 f1900 1"/>
                <a:gd name="f2143" fmla="*/ 1260825 f1901 1"/>
                <a:gd name="f2144" fmla="*/ 1227296 f1900 1"/>
                <a:gd name="f2145" fmla="*/ 1253109 f1901 1"/>
                <a:gd name="f2146" fmla="*/ 1226058 f1900 1"/>
                <a:gd name="f2147" fmla="*/ 1216915 f1901 1"/>
                <a:gd name="f2148" fmla="*/ 1215962 f1900 1"/>
                <a:gd name="f2149" fmla="*/ 1125664 f1901 1"/>
                <a:gd name="f2150" fmla="*/ 1209675 f1900 1"/>
                <a:gd name="f2151" fmla="*/ 1120045 f1901 1"/>
                <a:gd name="f2152" fmla="*/ 1208913 f1900 1"/>
                <a:gd name="f2153" fmla="*/ 1089469 f1901 1"/>
                <a:gd name="f2154" fmla="*/ 1213961 f1900 1"/>
                <a:gd name="f2155" fmla="*/ 1074325 f1901 1"/>
                <a:gd name="f2156" fmla="*/ 1221105 f1900 1"/>
                <a:gd name="f2157" fmla="*/ 1050703 f1901 1"/>
                <a:gd name="f2158" fmla="*/ 1228535 f1900 1"/>
                <a:gd name="f2159" fmla="*/ 1026700 f1901 1"/>
                <a:gd name="f2160" fmla="*/ 1231297 f1900 1"/>
                <a:gd name="f2161" fmla="*/ 986409 f1901 1"/>
                <a:gd name="f2162" fmla="*/ 1220057 f1900 1"/>
                <a:gd name="f2163" fmla="*/ 971741 f1901 1"/>
                <a:gd name="f2164" fmla="*/ 1218914 f1900 1"/>
                <a:gd name="f2165" fmla="*/ 939070 f1901 1"/>
                <a:gd name="f2166" fmla="*/ 1213485 f1900 1"/>
                <a:gd name="f2167" fmla="*/ 910495 f1901 1"/>
                <a:gd name="f2168" fmla="*/ 1213866 f1900 1"/>
                <a:gd name="f2169" fmla="*/ 887540 f1901 1"/>
                <a:gd name="f2170" fmla="*/ 1222534 f1900 1"/>
                <a:gd name="f2171" fmla="*/ 854202 f1901 1"/>
                <a:gd name="f2172" fmla="*/ 1224248 f1900 1"/>
                <a:gd name="f2173" fmla="*/ 832675 f1901 1"/>
                <a:gd name="f2174" fmla="*/ 1217962 f1900 1"/>
                <a:gd name="f2175" fmla="*/ 828294 f1901 1"/>
                <a:gd name="f2176" fmla="*/ 1217105 f1900 1"/>
                <a:gd name="f2177" fmla="*/ 772001 f1901 1"/>
                <a:gd name="f2178" fmla="*/ 1216723 f1900 1"/>
                <a:gd name="f2179" fmla="*/ 701707 f1901 1"/>
                <a:gd name="f2180" fmla="*/ 1235678 f1900 1"/>
                <a:gd name="f2181" fmla="*/ 690086 f1901 1"/>
                <a:gd name="f2182" fmla="*/ 1239679 f1900 1"/>
                <a:gd name="f2183" fmla="*/ 633412 f1901 1"/>
                <a:gd name="f2184" fmla="*/ 1246632 f1900 1"/>
                <a:gd name="f2185" fmla="*/ 603028 f1901 1"/>
                <a:gd name="f2186" fmla="*/ 1253681 f1900 1"/>
                <a:gd name="f2187" fmla="*/ 581120 f1901 1"/>
                <a:gd name="f2188" fmla="*/ 1254062 f1900 1"/>
                <a:gd name="f2189" fmla="*/ 554642 f1901 1"/>
                <a:gd name="f2190" fmla="*/ 1266539 f1900 1"/>
                <a:gd name="f2191" fmla="*/ 545973 f1901 1"/>
                <a:gd name="f2192" fmla="*/ 1271969 f1900 1"/>
                <a:gd name="f2193" fmla="*/ 535591 f1901 1"/>
                <a:gd name="f2194" fmla="*/ 1275207 f1900 1"/>
                <a:gd name="f2195" fmla="*/ 488538 f1901 1"/>
                <a:gd name="f2196" fmla="*/ 1285494 f1900 1"/>
                <a:gd name="f2197" fmla="*/ 480155 f1901 1"/>
                <a:gd name="f2198" fmla="*/ 1291304 f1900 1"/>
                <a:gd name="f2199" fmla="*/ 474535 f1901 1"/>
                <a:gd name="f2200" fmla="*/ 1294924 f1900 1"/>
                <a:gd name="f2201" fmla="*/ 428816 f1901 1"/>
                <a:gd name="f2202" fmla="*/ 1301020 f1900 1"/>
                <a:gd name="f2203" fmla="*/ 400241 f1901 1"/>
                <a:gd name="f2204" fmla="*/ 1318260 f1900 1"/>
                <a:gd name="f2205" fmla="*/ 392431 f1901 1"/>
                <a:gd name="f2206" fmla="*/ 1325594 f1900 1"/>
                <a:gd name="f2207" fmla="*/ 365093 f1901 1"/>
                <a:gd name="f2208" fmla="*/ 1336643 f1900 1"/>
                <a:gd name="f2209" fmla="*/ 273177 f1901 1"/>
                <a:gd name="f2210" fmla="*/ 1357884 f1900 1"/>
                <a:gd name="f2211" fmla="*/ 246888 f1901 1"/>
                <a:gd name="f2212" fmla="*/ 1350359 f1900 1"/>
                <a:gd name="f2213" fmla="*/ 196977 f1901 1"/>
                <a:gd name="f2214" fmla="*/ 1370552 f1900 1"/>
                <a:gd name="f2215" fmla="*/ 153352 f1901 1"/>
                <a:gd name="f2216" fmla="*/ 1381982 f1900 1"/>
                <a:gd name="f2217" fmla="*/ 137160 f1901 1"/>
                <a:gd name="f2218" fmla="*/ 1384745 f1900 1"/>
                <a:gd name="f2219" fmla="*/ 85917 f1901 1"/>
                <a:gd name="f2220" fmla="*/ 1389793 f1900 1"/>
                <a:gd name="f2221" fmla="*/ 59532 f1901 1"/>
                <a:gd name="f2222" fmla="*/ 1401223 f1900 1"/>
                <a:gd name="f2223" fmla="*/ 30325 f1901 1"/>
                <a:gd name="f2224" fmla="*/ 1409974 f1900 1"/>
                <a:gd name="f2225" fmla="*/ 0 f1901 1"/>
                <a:gd name="f2226" fmla="*/ 1412360 f1900 1"/>
                <a:gd name="f2227" fmla="*/ 1058622 f1900 1"/>
                <a:gd name="f2228" fmla="*/ 17145 f1901 1"/>
                <a:gd name="f2229" fmla="*/ 1060228 f1900 1"/>
                <a:gd name="f2230" fmla="*/ 44672 f1901 1"/>
                <a:gd name="f2231" fmla="*/ 1066324 f1900 1"/>
                <a:gd name="f2232" fmla="*/ 84677 f1901 1"/>
                <a:gd name="f2233" fmla="*/ 1076230 f1900 1"/>
                <a:gd name="f2234" fmla="*/ 132017 f1901 1"/>
                <a:gd name="f2235" fmla="*/ 1064990 f1900 1"/>
                <a:gd name="f2236" fmla="*/ 136779 f1901 1"/>
                <a:gd name="f2237" fmla="*/ 1060323 f1900 1"/>
                <a:gd name="f2238" fmla="*/ 187547 f1901 1"/>
                <a:gd name="f2239" fmla="*/ 1049179 f1900 1"/>
                <a:gd name="f2240" fmla="*/ 270891 f1901 1"/>
                <a:gd name="f2241" fmla="*/ 1036415 f1900 1"/>
                <a:gd name="f2242" fmla="*/ 276320 f1901 1"/>
                <a:gd name="f2243" fmla="*/ 1035558 f1900 1"/>
                <a:gd name="f2244" fmla="*/ 323755 f1901 1"/>
                <a:gd name="f2245" fmla="*/ 1061561 f1900 1"/>
                <a:gd name="f2246" fmla="*/ 361855 f1901 1"/>
                <a:gd name="f2247" fmla="*/ 1057942 f1900 1"/>
                <a:gd name="f2248" fmla="*/ 379571 f1901 1"/>
                <a:gd name="f2249" fmla="*/ 1039939 f1900 1"/>
                <a:gd name="f2250" fmla="*/ 430530 f1901 1"/>
                <a:gd name="f2251" fmla="*/ 1025747 f1900 1"/>
                <a:gd name="f2252" fmla="*/ 493300 f1901 1"/>
                <a:gd name="f2253" fmla="*/ 1027176 f1900 1"/>
                <a:gd name="f2254" fmla="*/ 537782 f1901 1"/>
                <a:gd name="f2255" fmla="*/ 1025366 f1900 1"/>
                <a:gd name="f2256" fmla="*/ 562166 f1901 1"/>
                <a:gd name="f2257" fmla="*/ 1015746 f1900 1"/>
                <a:gd name="f2258" fmla="*/ 579596 f1901 1"/>
                <a:gd name="f2259" fmla="*/ 1016699 f1900 1"/>
                <a:gd name="f2260" fmla="*/ 612362 f1901 1"/>
                <a:gd name="f2261" fmla="*/ 1023557 f1900 1"/>
                <a:gd name="f2262" fmla="*/ 716090 f1901 1"/>
                <a:gd name="f2263" fmla="*/ 1031653 f1900 1"/>
                <a:gd name="f2264" fmla="*/ 758381 f1901 1"/>
                <a:gd name="f2265" fmla="*/ 1018985 f1900 1"/>
                <a:gd name="f2266" fmla="*/ 771049 f1901 1"/>
                <a:gd name="f2267" fmla="*/ 1018699 f1900 1"/>
                <a:gd name="f2268" fmla="*/ 799433 f1901 1"/>
                <a:gd name="f2269" fmla="*/ 1023652 f1900 1"/>
                <a:gd name="f2270" fmla="*/ 858012 f1901 1"/>
                <a:gd name="f2271" fmla="*/ 1020318 f1900 1"/>
                <a:gd name="f2272" fmla="*/ 879634 f1901 1"/>
                <a:gd name="f2273" fmla="*/ 1015270 f1900 1"/>
                <a:gd name="f2274" fmla="*/ 891635 f1901 1"/>
                <a:gd name="f2275" fmla="*/ 1012031 f1900 1"/>
                <a:gd name="f2276" fmla="*/ 953262 f1901 1"/>
                <a:gd name="f2277" fmla="*/ 1003078 f1900 1"/>
                <a:gd name="f2278" fmla="*/ 980694 f1901 1"/>
                <a:gd name="f2279" fmla="*/ 993458 f1900 1"/>
                <a:gd name="f2280" fmla="*/ 988124 f1901 1"/>
                <a:gd name="f2281" fmla="*/ 992029 f1900 1"/>
                <a:gd name="f2282" fmla="*/ 1028795 f1901 1"/>
                <a:gd name="f2283" fmla="*/ 996029 f1900 1"/>
                <a:gd name="f2284" fmla="*/ 1059275 f1901 1"/>
                <a:gd name="f2285" fmla="*/ 1011555 f1900 1"/>
                <a:gd name="f2286" fmla="*/ 1065181 f1901 1"/>
                <a:gd name="f2287" fmla="*/ 1016794 f1900 1"/>
                <a:gd name="f2288" fmla="*/ 1150144 f1901 1"/>
                <a:gd name="f2289" fmla="*/ 1014984 f1900 1"/>
                <a:gd name="f2290" fmla="*/ 1163193 f1901 1"/>
                <a:gd name="f2291" fmla="*/ 1012793 f1900 1"/>
                <a:gd name="f2292" fmla="*/ 1226249 f1901 1"/>
                <a:gd name="f2293" fmla="*/ 1021937 f1900 1"/>
                <a:gd name="f2294" fmla="*/ 1244632 f1901 1"/>
                <a:gd name="f2295" fmla="*/ 1023747 f1900 1"/>
                <a:gd name="f2296" fmla="*/ 1310545 f1901 1"/>
                <a:gd name="f2297" fmla="*/ 1031939 f1900 1"/>
                <a:gd name="f2298" fmla="*/ 1319879 f1901 1"/>
                <a:gd name="f2299" fmla="*/ 1024319 f1900 1"/>
                <a:gd name="f2300" fmla="*/ 1346740 f1901 1"/>
                <a:gd name="f2301" fmla="*/ 1005173 f1900 1"/>
                <a:gd name="f2302" fmla="*/ 1399699 f1901 1"/>
                <a:gd name="f2303" fmla="*/ 988219 f1900 1"/>
                <a:gd name="f2304" fmla="*/ 1414082 f1901 1"/>
                <a:gd name="f2305" fmla="*/ 989171 f1900 1"/>
                <a:gd name="f2306" fmla="*/ 1450467 f1901 1"/>
                <a:gd name="f2307" fmla="*/ 1017461 f1900 1"/>
                <a:gd name="f2308" fmla="*/ 1468184 f1901 1"/>
                <a:gd name="f2309" fmla="*/ 1028795 f1900 1"/>
                <a:gd name="f2310" fmla="*/ 1518476 f1901 1"/>
                <a:gd name="f2311" fmla="*/ 1049655 f1900 1"/>
                <a:gd name="f2312" fmla="*/ 1522667 f1901 1"/>
                <a:gd name="f2313" fmla="*/ 1053465 f1900 1"/>
                <a:gd name="f2314" fmla="*/ 1559814 f1901 1"/>
                <a:gd name="f2315" fmla="*/ 1098709 f1900 1"/>
                <a:gd name="f2316" fmla="*/ 1568196 f1901 1"/>
                <a:gd name="f2317" fmla="*/ 1106424 f1900 1"/>
                <a:gd name="f2318" fmla="*/ 1578293 f1901 1"/>
                <a:gd name="f2319" fmla="*/ 1118426 f1900 1"/>
                <a:gd name="f2320" fmla="*/ 1609820 f1901 1"/>
                <a:gd name="f2321" fmla="*/ 1141667 f1900 1"/>
                <a:gd name="f2322" fmla="*/ 1648873 f1901 1"/>
                <a:gd name="f2323" fmla="*/ 1149096 f1900 1"/>
                <a:gd name="f2324" fmla="*/ 1696022 f1901 1"/>
                <a:gd name="f2325" fmla="*/ 1160431 f1900 1"/>
                <a:gd name="f2326" fmla="*/ 1715739 f1901 1"/>
                <a:gd name="f2327" fmla="*/ 1168051 f1900 1"/>
                <a:gd name="f2328" fmla="*/ 1768602 f1901 1"/>
                <a:gd name="f2329" fmla="*/ 1182529 f1900 1"/>
                <a:gd name="f2330" fmla="*/ 1806321 f1901 1"/>
                <a:gd name="f2331" fmla="*/ 1194721 f1900 1"/>
                <a:gd name="f2332" fmla="*/ 1860709 f1901 1"/>
                <a:gd name="f2333" fmla="*/ 1201865 f1900 1"/>
                <a:gd name="f2334" fmla="*/ 1887093 f1901 1"/>
                <a:gd name="f2335" fmla="*/ 1202150 f1900 1"/>
                <a:gd name="f2336" fmla="*/ 1935575 f1901 1"/>
                <a:gd name="f2337" fmla="*/ 1238726 f1900 1"/>
                <a:gd name="f2338" fmla="*/ 1974247 f1901 1"/>
                <a:gd name="f2339" fmla="*/ 1262920 f1900 1"/>
                <a:gd name="f2340" fmla="*/ 2014919 f1901 1"/>
                <a:gd name="f2341" fmla="*/ 1251204 f1900 1"/>
                <a:gd name="f2342" fmla="*/ 2025968 f1901 1"/>
                <a:gd name="f2343" fmla="*/ 1240155 f1900 1"/>
                <a:gd name="f2344" fmla="*/ 2092643 f1901 1"/>
                <a:gd name="f2345" fmla="*/ 1229678 f1900 1"/>
                <a:gd name="f2346" fmla="*/ 2187893 f1901 1"/>
                <a:gd name="f2347" fmla="*/ 1229297 f1900 1"/>
                <a:gd name="f2348" fmla="*/ 2346294 f1901 1"/>
                <a:gd name="f2349" fmla="*/ 1205484 f1900 1"/>
                <a:gd name="f2350" fmla="*/ 2373916 f1901 1"/>
                <a:gd name="f2351" fmla="*/ 1194435 f1900 1"/>
                <a:gd name="f2352" fmla="*/ 2404967 f1901 1"/>
                <a:gd name="f2353" fmla="*/ 1191673 f1900 1"/>
                <a:gd name="f2354" fmla="*/ 2416874 f1901 1"/>
                <a:gd name="f2355" fmla="*/ 1198436 f1900 1"/>
                <a:gd name="f2356" fmla="*/ 2468975 f1901 1"/>
                <a:gd name="f2357" fmla="*/ 1208532 f1900 1"/>
                <a:gd name="f2358" fmla="*/ 2478882 f1901 1"/>
                <a:gd name="f2359" fmla="*/ 1208723 f1900 1"/>
                <a:gd name="f2360" fmla="*/ 2512791 f1901 1"/>
                <a:gd name="f2361" fmla="*/ 1204436 f1900 1"/>
                <a:gd name="f2362" fmla="*/ 1201960 f1900 1"/>
                <a:gd name="f2363" fmla="*/ 2623471 f1901 1"/>
                <a:gd name="f2364" fmla="*/ 1210056 f1900 1"/>
                <a:gd name="f2365" fmla="*/ 2684241 f1901 1"/>
                <a:gd name="f2366" fmla="*/ 1208151 f1900 1"/>
                <a:gd name="f2367" fmla="*/ 2712244 f1901 1"/>
                <a:gd name="f2368" fmla="*/ 2728055 f1901 1"/>
                <a:gd name="f2369" fmla="*/ 1212914 f1900 1"/>
                <a:gd name="f2370" fmla="*/ 2763869 f1901 1"/>
                <a:gd name="f2371" fmla="*/ 1232821 f1900 1"/>
                <a:gd name="f2372" fmla="*/ 2783491 f1901 1"/>
                <a:gd name="f2373" fmla="*/ 1237298 f1900 1"/>
                <a:gd name="f2374" fmla="*/ 2842546 f1901 1"/>
                <a:gd name="f2375" fmla="*/ 1236917 f1900 1"/>
                <a:gd name="f2376" fmla="*/ 2931128 f1901 1"/>
                <a:gd name="f2377" fmla="*/ 1206913 f1900 1"/>
                <a:gd name="f2378" fmla="*/ 2940368 f1901 1"/>
                <a:gd name="f2379" fmla="*/ 1202912 f1900 1"/>
                <a:gd name="f2380" fmla="*/ 2985421 f1901 1"/>
                <a:gd name="f2381" fmla="*/ 1197959 f1900 1"/>
                <a:gd name="f2382" fmla="*/ 3015996 f1901 1"/>
                <a:gd name="f2383" fmla="*/ 1204722 f1900 1"/>
                <a:gd name="f2384" fmla="*/ 3057621 f1901 1"/>
                <a:gd name="f2385" fmla="*/ 1218724 f1900 1"/>
                <a:gd name="f2386" fmla="*/ 3095054 f1901 1"/>
                <a:gd name="f2387" fmla="*/ 1230440 f1900 1"/>
                <a:gd name="f2388" fmla="*/ 3122295 f1901 1"/>
                <a:gd name="f2389" fmla="*/ 1243679 f1900 1"/>
                <a:gd name="f2390" fmla="*/ 3184589 f1901 1"/>
                <a:gd name="f2391" fmla="*/ 1253395 f1900 1"/>
                <a:gd name="f2392" fmla="*/ 3191066 f1901 1"/>
                <a:gd name="f2393" fmla="*/ 1255014 f1900 1"/>
                <a:gd name="f2394" fmla="*/ 3237929 f1901 1"/>
                <a:gd name="f2395" fmla="*/ 1243203 f1900 1"/>
                <a:gd name="f2396" fmla="*/ 3294221 f1901 1"/>
                <a:gd name="f2397" fmla="*/ 1231202 f1900 1"/>
                <a:gd name="f2398" fmla="*/ 3314319 f1901 1"/>
                <a:gd name="f2399" fmla="*/ 1235297 f1900 1"/>
                <a:gd name="f2400" fmla="*/ 3341846 f1901 1"/>
                <a:gd name="f2401" fmla="*/ 1241108 f1900 1"/>
                <a:gd name="f2402" fmla="*/ 3367373 f1901 1"/>
                <a:gd name="f2403" fmla="*/ 1238060 f1900 1"/>
                <a:gd name="f2404" fmla="*/ 3382899 f1901 1"/>
                <a:gd name="f2405" fmla="*/ 1237774 f1900 1"/>
                <a:gd name="f2406" fmla="*/ 3453765 f1901 1"/>
                <a:gd name="f2407" fmla="*/ 1273397 f1900 1"/>
                <a:gd name="f2408" fmla="*/ 3471767 f1901 1"/>
                <a:gd name="f2409" fmla="*/ 1276350 f1900 1"/>
                <a:gd name="f2410" fmla="*/ 3481959 f1901 1"/>
                <a:gd name="f2411" fmla="*/ 1280732 f1900 1"/>
                <a:gd name="f2412" fmla="*/ 3543396 f1901 1"/>
                <a:gd name="f2413" fmla="*/ 1324928 f1900 1"/>
                <a:gd name="f2414" fmla="*/ 3569494 f1901 1"/>
                <a:gd name="f2415" fmla="*/ 1333881 f1900 1"/>
                <a:gd name="f2416" fmla="*/ 3598164 f1901 1"/>
                <a:gd name="f2417" fmla="*/ 1332071 f1900 1"/>
                <a:gd name="f2418" fmla="*/ 3614738 f1901 1"/>
                <a:gd name="f2419" fmla="*/ 1328833 f1900 1"/>
                <a:gd name="f2420" fmla="*/ 3655886 f1901 1"/>
                <a:gd name="f2421" fmla="*/ 1300734 f1900 1"/>
                <a:gd name="f2422" fmla="*/ 3679317 f1901 1"/>
                <a:gd name="f2423" fmla="*/ 1301687 f1900 1"/>
                <a:gd name="f2424" fmla="*/ 3715893 f1901 1"/>
                <a:gd name="f2425" fmla="*/ 1321022 f1900 1"/>
                <a:gd name="f2426" fmla="*/ 3782282 f1901 1"/>
                <a:gd name="f2427" fmla="*/ 1329690 f1900 1"/>
                <a:gd name="f2428" fmla="*/ 3816001 f1901 1"/>
                <a:gd name="f2429" fmla="*/ 1302639 f1900 1"/>
                <a:gd name="f2430" fmla="*/ 3833431 f1901 1"/>
                <a:gd name="f2431" fmla="*/ 1276636 f1900 1"/>
                <a:gd name="f2432" fmla="*/ 3883819 f1901 1"/>
                <a:gd name="f2433" fmla="*/ 1246442 f1900 1"/>
                <a:gd name="f2434" fmla="*/ 3895821 f1901 1"/>
                <a:gd name="f2435" fmla="*/ 3932778 f1901 1"/>
                <a:gd name="f2436" fmla="*/ 1262444 f1900 1"/>
                <a:gd name="f2437" fmla="*/ 3972782 f1901 1"/>
                <a:gd name="f2438" fmla="*/ 1262063 f1900 1"/>
                <a:gd name="f2439" fmla="*/ 4042505 f1901 1"/>
                <a:gd name="f2440" fmla="*/ 1267111 f1900 1"/>
                <a:gd name="f2441" fmla="*/ 4088892 f1901 1"/>
                <a:gd name="f2442" fmla="*/ 1238250 f1900 1"/>
                <a:gd name="f2443" fmla="*/ 4106609 f1901 1"/>
                <a:gd name="f2444" fmla="*/ 1226344 f1900 1"/>
                <a:gd name="f2445" fmla="*/ 4123182 f1901 1"/>
                <a:gd name="f2446" fmla="*/ 4142328 f1901 1"/>
                <a:gd name="f2447" fmla="*/ 1214438 f1900 1"/>
                <a:gd name="f2448" fmla="*/ 4188524 f1901 1"/>
                <a:gd name="f2449" fmla="*/ 1198245 f1900 1"/>
                <a:gd name="f2450" fmla="*/ 4213860 f1901 1"/>
                <a:gd name="f2451" fmla="*/ 1182338 f1900 1"/>
                <a:gd name="f2452" fmla="*/ 4270820 f1901 1"/>
                <a:gd name="f2453" fmla="*/ 1167003 f1900 1"/>
                <a:gd name="f2454" fmla="*/ 4309587 f1901 1"/>
                <a:gd name="f2455" fmla="*/ 1153287 f1900 1"/>
                <a:gd name="f2456" fmla="*/ 4350449 f1901 1"/>
                <a:gd name="f2457" fmla="*/ 1129665 f1900 1"/>
                <a:gd name="f2458" fmla="*/ 4356164 f1901 1"/>
                <a:gd name="f2459" fmla="*/ 1126046 f1900 1"/>
                <a:gd name="f2460" fmla="*/ 4369880 f1901 1"/>
                <a:gd name="f2461" fmla="*/ 1110520 f1900 1"/>
                <a:gd name="f2462" fmla="*/ 4389787 f1901 1"/>
                <a:gd name="f2463" fmla="*/ 1057085 f1900 1"/>
                <a:gd name="f2464" fmla="*/ 4395502 f1901 1"/>
                <a:gd name="f2465" fmla="*/ 1046226 f1900 1"/>
                <a:gd name="f2466" fmla="*/ 4447413 f1901 1"/>
                <a:gd name="f2467" fmla="*/ 1009650 f1900 1"/>
                <a:gd name="f2468" fmla="*/ 4466654 f1901 1"/>
                <a:gd name="f2469" fmla="*/ 1013079 f1900 1"/>
                <a:gd name="f2470" fmla="*/ 4487894 f1901 1"/>
                <a:gd name="f2471" fmla="*/ 1025081 f1900 1"/>
                <a:gd name="f2472" fmla="*/ 4534472 f1901 1"/>
                <a:gd name="f2473" fmla="*/ 1028224 f1900 1"/>
                <a:gd name="f2474" fmla="*/ 4551903 f1901 1"/>
                <a:gd name="f2475" fmla="*/ 1022033 f1900 1"/>
                <a:gd name="f2476" fmla="*/ 4582382 f1901 1"/>
                <a:gd name="f2477" fmla="*/ 1005364 f1900 1"/>
                <a:gd name="f2478" fmla="*/ 4605909 f1901 1"/>
                <a:gd name="f2479" fmla="*/ 979551 f1900 1"/>
                <a:gd name="f2480" fmla="*/ 4640104 f1901 1"/>
                <a:gd name="f2481" fmla="*/ 936879 f1900 1"/>
                <a:gd name="f2482" fmla="*/ 4705731 f1901 1"/>
                <a:gd name="f2483" fmla="*/ 920591 f1900 1"/>
                <a:gd name="f2484" fmla="*/ 4730973 f1901 1"/>
                <a:gd name="f2485" fmla="*/ 915162 f1900 1"/>
                <a:gd name="f2486" fmla="*/ 4822794 f1901 1"/>
                <a:gd name="f2487" fmla="*/ 892397 f1900 1"/>
                <a:gd name="f2488" fmla="*/ 4830794 f1901 1"/>
                <a:gd name="f2489" fmla="*/ 891635 f1900 1"/>
                <a:gd name="f2490" fmla="*/ 4894421 f1901 1"/>
                <a:gd name="f2491" fmla="*/ 865442 f1900 1"/>
                <a:gd name="f2492" fmla="*/ 4909756 f1901 1"/>
                <a:gd name="f2493" fmla="*/ 858964 f1900 1"/>
                <a:gd name="f2494" fmla="*/ 4928521 f1901 1"/>
                <a:gd name="f2495" fmla="*/ 842391 f1900 1"/>
                <a:gd name="f2496" fmla="*/ 4945857 f1901 1"/>
                <a:gd name="f2497" fmla="*/ 795623 f1900 1"/>
                <a:gd name="f2498" fmla="*/ 4966145 f1901 1"/>
                <a:gd name="f2499" fmla="*/ 774287 f1900 1"/>
                <a:gd name="f2500" fmla="*/ 4980909 f1901 1"/>
                <a:gd name="f2501" fmla="*/ 761333 f1900 1"/>
                <a:gd name="f2502" fmla="*/ 4993862 f1901 1"/>
                <a:gd name="f2503" fmla="*/ 741712 f1900 1"/>
                <a:gd name="f2504" fmla="*/ 5006816 f1901 1"/>
                <a:gd name="f2505" fmla="*/ 694754 f1900 1"/>
                <a:gd name="f2506" fmla="*/ 5026724 f1901 1"/>
                <a:gd name="f2507" fmla="*/ 653129 f1900 1"/>
                <a:gd name="f2508" fmla="*/ 5062538 f1901 1"/>
                <a:gd name="f2509" fmla="*/ 630079 f1900 1"/>
                <a:gd name="f2510" fmla="*/ 5084731 f1901 1"/>
                <a:gd name="f2511" fmla="*/ 617982 f1900 1"/>
                <a:gd name="f2512" fmla="*/ 5172647 f1901 1"/>
                <a:gd name="f2513" fmla="*/ 630174 f1900 1"/>
                <a:gd name="f2514" fmla="*/ 5232654 f1901 1"/>
                <a:gd name="f2515" fmla="*/ 642080 f1900 1"/>
                <a:gd name="f2516" fmla="*/ 5252371 f1901 1"/>
                <a:gd name="f2517" fmla="*/ 637508 f1900 1"/>
                <a:gd name="f2518" fmla="*/ 5308092 f1901 1"/>
                <a:gd name="f2519" fmla="*/ 598646 f1900 1"/>
                <a:gd name="f2520" fmla="*/ 5363147 f1901 1"/>
                <a:gd name="f2521" fmla="*/ 581311 f1900 1"/>
                <a:gd name="f2522" fmla="*/ 5404580 f1901 1"/>
                <a:gd name="f2523" fmla="*/ 576358 f1900 1"/>
                <a:gd name="f2524" fmla="*/ 5440203 f1901 1"/>
                <a:gd name="f2525" fmla="*/ 572548 f1900 1"/>
                <a:gd name="f2526" fmla="*/ 5482971 f1901 1"/>
                <a:gd name="f2527" fmla="*/ 561880 f1900 1"/>
                <a:gd name="f2528" fmla="*/ 5507165 f1901 1"/>
                <a:gd name="f2529" fmla="*/ 550259 f1900 1"/>
                <a:gd name="f2530" fmla="*/ 5545645 f1901 1"/>
                <a:gd name="f2531" fmla="*/ 533591 f1900 1"/>
                <a:gd name="f2532" fmla="*/ 5585079 f1901 1"/>
                <a:gd name="f2533" fmla="*/ 511969 f1900 1"/>
                <a:gd name="f2534" fmla="*/ 5615368 f1901 1"/>
                <a:gd name="f2535" fmla="*/ 481679 f1900 1"/>
                <a:gd name="f2536" fmla="*/ 5631656 f1901 1"/>
                <a:gd name="f2537" fmla="*/ 456152 f1900 1"/>
                <a:gd name="f2538" fmla="*/ 5679377 f1901 1"/>
                <a:gd name="f2539" fmla="*/ 419576 f1900 1"/>
                <a:gd name="f2540" fmla="*/ 5722525 f1901 1"/>
                <a:gd name="f2541" fmla="*/ 350615 f1900 1"/>
                <a:gd name="f2542" fmla="*/ 5749576 f1901 1"/>
                <a:gd name="f2543" fmla="*/ 321945 f1900 1"/>
                <a:gd name="f2544" fmla="*/ 5764911 f1901 1"/>
                <a:gd name="f2545" fmla="*/ 313849 f1900 1"/>
                <a:gd name="f2546" fmla="*/ 5791009 f1901 1"/>
                <a:gd name="f2547" fmla="*/ 293942 f1900 1"/>
                <a:gd name="f2548" fmla="*/ 5806440 f1901 1"/>
                <a:gd name="f2549" fmla="*/ 279178 f1900 1"/>
                <a:gd name="f2550" fmla="*/ 5848636 f1901 1"/>
                <a:gd name="f2551" fmla="*/ 224885 f1900 1"/>
                <a:gd name="f2552" fmla="*/ 5861590 f1901 1"/>
                <a:gd name="f2553" fmla="*/ 208788 f1900 1"/>
                <a:gd name="f2554" fmla="*/ 5888355 f1901 1"/>
                <a:gd name="f2555" fmla="*/ 181166 f1900 1"/>
                <a:gd name="f2556" fmla="*/ 5900071 f1901 1"/>
                <a:gd name="f2557" fmla="*/ 172784 f1900 1"/>
                <a:gd name="f2558" fmla="*/ 5920740 f1901 1"/>
                <a:gd name="f2559" fmla="*/ 150305 f1900 1"/>
                <a:gd name="f2560" fmla="*/ 5969985 f1901 1"/>
                <a:gd name="f2561" fmla="*/ 91345 f1900 1"/>
                <a:gd name="f2562" fmla="*/ 5991130 f1901 1"/>
                <a:gd name="f2563" fmla="*/ 58293 f1900 1"/>
                <a:gd name="f2564" fmla="*/ 6033325 f1901 1"/>
                <a:gd name="f2565" fmla="*/ 33909 f1900 1"/>
                <a:gd name="f2566" fmla="*/ 6054376 f1901 1"/>
                <a:gd name="f2567" fmla="*/ 20955 f1900 1"/>
                <a:gd name="f2568" fmla="*/ f1902 1 f2"/>
                <a:gd name="f2569" fmla="*/ f1905 1 6095524"/>
                <a:gd name="f2570" fmla="*/ f1906 1 1424940"/>
                <a:gd name="f2571" fmla="*/ f1907 1 1424940"/>
                <a:gd name="f2572" fmla="*/ f1908 1 1424940"/>
                <a:gd name="f2573" fmla="*/ f1909 1 6095524"/>
                <a:gd name="f2574" fmla="*/ f1910 1 1424940"/>
                <a:gd name="f2575" fmla="*/ f1911 1 6095524"/>
                <a:gd name="f2576" fmla="*/ f1912 1 1424940"/>
                <a:gd name="f2577" fmla="*/ f1913 1 6095524"/>
                <a:gd name="f2578" fmla="*/ f1914 1 1424940"/>
                <a:gd name="f2579" fmla="*/ f1915 1 6095524"/>
                <a:gd name="f2580" fmla="*/ f1916 1 1424940"/>
                <a:gd name="f2581" fmla="*/ f1917 1 6095524"/>
                <a:gd name="f2582" fmla="*/ f1918 1 1424940"/>
                <a:gd name="f2583" fmla="*/ f1919 1 6095524"/>
                <a:gd name="f2584" fmla="*/ f1920 1 1424940"/>
                <a:gd name="f2585" fmla="*/ f1921 1 6095524"/>
                <a:gd name="f2586" fmla="*/ f1922 1 1424940"/>
                <a:gd name="f2587" fmla="*/ f1923 1 6095524"/>
                <a:gd name="f2588" fmla="*/ f1924 1 1424940"/>
                <a:gd name="f2589" fmla="*/ f1925 1 6095524"/>
                <a:gd name="f2590" fmla="*/ f1926 1 1424940"/>
                <a:gd name="f2591" fmla="*/ f1927 1 6095524"/>
                <a:gd name="f2592" fmla="*/ f1928 1 1424940"/>
                <a:gd name="f2593" fmla="*/ f1929 1 6095524"/>
                <a:gd name="f2594" fmla="*/ f1930 1 1424940"/>
                <a:gd name="f2595" fmla="*/ f1931 1 6095524"/>
                <a:gd name="f2596" fmla="*/ f1932 1 1424940"/>
                <a:gd name="f2597" fmla="*/ f1933 1 6095524"/>
                <a:gd name="f2598" fmla="*/ f1934 1 1424940"/>
                <a:gd name="f2599" fmla="*/ f1935 1 6095524"/>
                <a:gd name="f2600" fmla="*/ f1936 1 1424940"/>
                <a:gd name="f2601" fmla="*/ f1937 1 6095524"/>
                <a:gd name="f2602" fmla="*/ f1938 1 1424940"/>
                <a:gd name="f2603" fmla="*/ f1939 1 6095524"/>
                <a:gd name="f2604" fmla="*/ f1940 1 1424940"/>
                <a:gd name="f2605" fmla="*/ f1941 1 6095524"/>
                <a:gd name="f2606" fmla="*/ f1942 1 1424940"/>
                <a:gd name="f2607" fmla="*/ f1943 1 6095524"/>
                <a:gd name="f2608" fmla="*/ f1944 1 1424940"/>
                <a:gd name="f2609" fmla="*/ f1945 1 6095524"/>
                <a:gd name="f2610" fmla="*/ f1946 1 1424940"/>
                <a:gd name="f2611" fmla="*/ f1947 1 6095524"/>
                <a:gd name="f2612" fmla="*/ f1948 1 1424940"/>
                <a:gd name="f2613" fmla="*/ f1949 1 6095524"/>
                <a:gd name="f2614" fmla="*/ f1950 1 1424940"/>
                <a:gd name="f2615" fmla="*/ f1951 1 6095524"/>
                <a:gd name="f2616" fmla="*/ f1952 1 1424940"/>
                <a:gd name="f2617" fmla="*/ f1953 1 6095524"/>
                <a:gd name="f2618" fmla="*/ f1954 1 1424940"/>
                <a:gd name="f2619" fmla="*/ f1955 1 6095524"/>
                <a:gd name="f2620" fmla="*/ f1956 1 1424940"/>
                <a:gd name="f2621" fmla="*/ f1957 1 6095524"/>
                <a:gd name="f2622" fmla="*/ f1958 1 1424940"/>
                <a:gd name="f2623" fmla="*/ f1959 1 6095524"/>
                <a:gd name="f2624" fmla="*/ f1960 1 1424940"/>
                <a:gd name="f2625" fmla="*/ f1961 1 6095524"/>
                <a:gd name="f2626" fmla="*/ f1962 1 1424940"/>
                <a:gd name="f2627" fmla="*/ f1963 1 6095524"/>
                <a:gd name="f2628" fmla="*/ f1964 1 1424940"/>
                <a:gd name="f2629" fmla="*/ f1965 1 6095524"/>
                <a:gd name="f2630" fmla="*/ f1966 1 1424940"/>
                <a:gd name="f2631" fmla="*/ f1967 1 6095524"/>
                <a:gd name="f2632" fmla="*/ f1968 1 1424940"/>
                <a:gd name="f2633" fmla="*/ f1969 1 6095524"/>
                <a:gd name="f2634" fmla="*/ f1970 1 1424940"/>
                <a:gd name="f2635" fmla="*/ f1971 1 6095524"/>
                <a:gd name="f2636" fmla="*/ f1972 1 1424940"/>
                <a:gd name="f2637" fmla="*/ f1973 1 6095524"/>
                <a:gd name="f2638" fmla="*/ f1974 1 1424940"/>
                <a:gd name="f2639" fmla="*/ f1975 1 6095524"/>
                <a:gd name="f2640" fmla="*/ f1976 1 1424940"/>
                <a:gd name="f2641" fmla="*/ f1977 1 6095524"/>
                <a:gd name="f2642" fmla="*/ f1978 1 1424940"/>
                <a:gd name="f2643" fmla="*/ f1979 1 6095524"/>
                <a:gd name="f2644" fmla="*/ f1980 1 1424940"/>
                <a:gd name="f2645" fmla="*/ f1981 1 6095524"/>
                <a:gd name="f2646" fmla="*/ f1982 1 1424940"/>
                <a:gd name="f2647" fmla="*/ f1983 1 6095524"/>
                <a:gd name="f2648" fmla="*/ f1984 1 1424940"/>
                <a:gd name="f2649" fmla="*/ f1985 1 6095524"/>
                <a:gd name="f2650" fmla="*/ f1986 1 1424940"/>
                <a:gd name="f2651" fmla="*/ f1987 1 6095524"/>
                <a:gd name="f2652" fmla="*/ f1988 1 1424940"/>
                <a:gd name="f2653" fmla="*/ f1989 1 6095524"/>
                <a:gd name="f2654" fmla="*/ f1990 1 1424940"/>
                <a:gd name="f2655" fmla="*/ f1991 1 6095524"/>
                <a:gd name="f2656" fmla="*/ f1992 1 1424940"/>
                <a:gd name="f2657" fmla="*/ f1993 1 6095524"/>
                <a:gd name="f2658" fmla="*/ f1994 1 1424940"/>
                <a:gd name="f2659" fmla="*/ f1995 1 6095524"/>
                <a:gd name="f2660" fmla="*/ f1996 1 1424940"/>
                <a:gd name="f2661" fmla="*/ f1997 1 6095524"/>
                <a:gd name="f2662" fmla="*/ f1998 1 1424940"/>
                <a:gd name="f2663" fmla="*/ f1999 1 6095524"/>
                <a:gd name="f2664" fmla="*/ f2000 1 1424940"/>
                <a:gd name="f2665" fmla="*/ f2001 1 6095524"/>
                <a:gd name="f2666" fmla="*/ f2002 1 1424940"/>
                <a:gd name="f2667" fmla="*/ f2003 1 6095524"/>
                <a:gd name="f2668" fmla="*/ f2004 1 1424940"/>
                <a:gd name="f2669" fmla="*/ f2005 1 6095524"/>
                <a:gd name="f2670" fmla="*/ f2006 1 1424940"/>
                <a:gd name="f2671" fmla="*/ f2007 1 6095524"/>
                <a:gd name="f2672" fmla="*/ f2008 1 1424940"/>
                <a:gd name="f2673" fmla="*/ f2009 1 6095524"/>
                <a:gd name="f2674" fmla="*/ f2010 1 1424940"/>
                <a:gd name="f2675" fmla="*/ f2011 1 6095524"/>
                <a:gd name="f2676" fmla="*/ f2012 1 1424940"/>
                <a:gd name="f2677" fmla="*/ f2013 1 6095524"/>
                <a:gd name="f2678" fmla="*/ f2014 1 1424940"/>
                <a:gd name="f2679" fmla="*/ f2015 1 6095524"/>
                <a:gd name="f2680" fmla="*/ f2016 1 1424940"/>
                <a:gd name="f2681" fmla="*/ f2017 1 6095524"/>
                <a:gd name="f2682" fmla="*/ f2018 1 1424940"/>
                <a:gd name="f2683" fmla="*/ f2019 1 6095524"/>
                <a:gd name="f2684" fmla="*/ f2020 1 1424940"/>
                <a:gd name="f2685" fmla="*/ f2021 1 6095524"/>
                <a:gd name="f2686" fmla="*/ f2022 1 1424940"/>
                <a:gd name="f2687" fmla="*/ f2023 1 6095524"/>
                <a:gd name="f2688" fmla="*/ f2024 1 1424940"/>
                <a:gd name="f2689" fmla="*/ f2025 1 6095524"/>
                <a:gd name="f2690" fmla="*/ f2026 1 1424940"/>
                <a:gd name="f2691" fmla="*/ f2027 1 6095524"/>
                <a:gd name="f2692" fmla="*/ f2028 1 1424940"/>
                <a:gd name="f2693" fmla="*/ f2029 1 6095524"/>
                <a:gd name="f2694" fmla="*/ f2030 1 1424940"/>
                <a:gd name="f2695" fmla="*/ f2031 1 6095524"/>
                <a:gd name="f2696" fmla="*/ f2032 1 1424940"/>
                <a:gd name="f2697" fmla="*/ f2033 1 6095524"/>
                <a:gd name="f2698" fmla="*/ f2034 1 1424940"/>
                <a:gd name="f2699" fmla="*/ f2035 1 6095524"/>
                <a:gd name="f2700" fmla="*/ f2036 1 1424940"/>
                <a:gd name="f2701" fmla="*/ f2037 1 6095524"/>
                <a:gd name="f2702" fmla="*/ f2038 1 1424940"/>
                <a:gd name="f2703" fmla="*/ f2039 1 6095524"/>
                <a:gd name="f2704" fmla="*/ f2040 1 1424940"/>
                <a:gd name="f2705" fmla="*/ f2041 1 6095524"/>
                <a:gd name="f2706" fmla="*/ f2042 1 1424940"/>
                <a:gd name="f2707" fmla="*/ f2043 1 6095524"/>
                <a:gd name="f2708" fmla="*/ f2044 1 1424940"/>
                <a:gd name="f2709" fmla="*/ f2045 1 6095524"/>
                <a:gd name="f2710" fmla="*/ f2046 1 1424940"/>
                <a:gd name="f2711" fmla="*/ f2047 1 6095524"/>
                <a:gd name="f2712" fmla="*/ f2048 1 1424940"/>
                <a:gd name="f2713" fmla="*/ f2049 1 6095524"/>
                <a:gd name="f2714" fmla="*/ f2050 1 1424940"/>
                <a:gd name="f2715" fmla="*/ f2051 1 6095524"/>
                <a:gd name="f2716" fmla="*/ f2052 1 1424940"/>
                <a:gd name="f2717" fmla="*/ f2053 1 6095524"/>
                <a:gd name="f2718" fmla="*/ f2054 1 1424940"/>
                <a:gd name="f2719" fmla="*/ f2055 1 6095524"/>
                <a:gd name="f2720" fmla="*/ f2056 1 1424940"/>
                <a:gd name="f2721" fmla="*/ f2057 1 6095524"/>
                <a:gd name="f2722" fmla="*/ f2058 1 1424940"/>
                <a:gd name="f2723" fmla="*/ f2059 1 6095524"/>
                <a:gd name="f2724" fmla="*/ f2060 1 1424940"/>
                <a:gd name="f2725" fmla="*/ f2061 1 6095524"/>
                <a:gd name="f2726" fmla="*/ f2062 1 1424940"/>
                <a:gd name="f2727" fmla="*/ f2063 1 6095524"/>
                <a:gd name="f2728" fmla="*/ f2064 1 1424940"/>
                <a:gd name="f2729" fmla="*/ f2065 1 6095524"/>
                <a:gd name="f2730" fmla="*/ f2066 1 1424940"/>
                <a:gd name="f2731" fmla="*/ f2067 1 6095524"/>
                <a:gd name="f2732" fmla="*/ f2068 1 1424940"/>
                <a:gd name="f2733" fmla="*/ f2069 1 6095524"/>
                <a:gd name="f2734" fmla="*/ f2070 1 1424940"/>
                <a:gd name="f2735" fmla="*/ f2071 1 6095524"/>
                <a:gd name="f2736" fmla="*/ f2072 1 1424940"/>
                <a:gd name="f2737" fmla="*/ f2073 1 6095524"/>
                <a:gd name="f2738" fmla="*/ f2074 1 1424940"/>
                <a:gd name="f2739" fmla="*/ f2075 1 6095524"/>
                <a:gd name="f2740" fmla="*/ f2076 1 1424940"/>
                <a:gd name="f2741" fmla="*/ f2077 1 6095524"/>
                <a:gd name="f2742" fmla="*/ f2078 1 6095524"/>
                <a:gd name="f2743" fmla="*/ f2079 1 1424940"/>
                <a:gd name="f2744" fmla="*/ f2080 1 6095524"/>
                <a:gd name="f2745" fmla="*/ f2081 1 6095524"/>
                <a:gd name="f2746" fmla="*/ f2082 1 1424940"/>
                <a:gd name="f2747" fmla="*/ f2083 1 6095524"/>
                <a:gd name="f2748" fmla="*/ f2084 1 1424940"/>
                <a:gd name="f2749" fmla="*/ f2085 1 6095524"/>
                <a:gd name="f2750" fmla="*/ f2086 1 1424940"/>
                <a:gd name="f2751" fmla="*/ f2087 1 6095524"/>
                <a:gd name="f2752" fmla="*/ f2088 1 1424940"/>
                <a:gd name="f2753" fmla="*/ f2089 1 6095524"/>
                <a:gd name="f2754" fmla="*/ f2090 1 1424940"/>
                <a:gd name="f2755" fmla="*/ f2091 1 6095524"/>
                <a:gd name="f2756" fmla="*/ f2092 1 1424940"/>
                <a:gd name="f2757" fmla="*/ f2093 1 6095524"/>
                <a:gd name="f2758" fmla="*/ f2094 1 1424940"/>
                <a:gd name="f2759" fmla="*/ f2095 1 6095524"/>
                <a:gd name="f2760" fmla="*/ f2096 1 1424940"/>
                <a:gd name="f2761" fmla="*/ f2097 1 6095524"/>
                <a:gd name="f2762" fmla="*/ f2098 1 1424940"/>
                <a:gd name="f2763" fmla="*/ f2099 1 6095524"/>
                <a:gd name="f2764" fmla="*/ f2100 1 1424940"/>
                <a:gd name="f2765" fmla="*/ f2101 1 6095524"/>
                <a:gd name="f2766" fmla="*/ f2102 1 1424940"/>
                <a:gd name="f2767" fmla="*/ f2103 1 6095524"/>
                <a:gd name="f2768" fmla="*/ f2104 1 1424940"/>
                <a:gd name="f2769" fmla="*/ f2105 1 6095524"/>
                <a:gd name="f2770" fmla="*/ f2106 1 1424940"/>
                <a:gd name="f2771" fmla="*/ f2107 1 6095524"/>
                <a:gd name="f2772" fmla="*/ f2108 1 1424940"/>
                <a:gd name="f2773" fmla="*/ f2109 1 6095524"/>
                <a:gd name="f2774" fmla="*/ f2110 1 1424940"/>
                <a:gd name="f2775" fmla="*/ f2111 1 6095524"/>
                <a:gd name="f2776" fmla="*/ f2112 1 1424940"/>
                <a:gd name="f2777" fmla="*/ f2113 1 6095524"/>
                <a:gd name="f2778" fmla="*/ f2114 1 1424940"/>
                <a:gd name="f2779" fmla="*/ f2115 1 6095524"/>
                <a:gd name="f2780" fmla="*/ f2116 1 1424940"/>
                <a:gd name="f2781" fmla="*/ f2117 1 6095524"/>
                <a:gd name="f2782" fmla="*/ f2118 1 1424940"/>
                <a:gd name="f2783" fmla="*/ f2119 1 6095524"/>
                <a:gd name="f2784" fmla="*/ f2120 1 1424940"/>
                <a:gd name="f2785" fmla="*/ f2121 1 6095524"/>
                <a:gd name="f2786" fmla="*/ f2122 1 1424940"/>
                <a:gd name="f2787" fmla="*/ f2123 1 6095524"/>
                <a:gd name="f2788" fmla="*/ f2124 1 1424940"/>
                <a:gd name="f2789" fmla="*/ f2125 1 6095524"/>
                <a:gd name="f2790" fmla="*/ f2126 1 1424940"/>
                <a:gd name="f2791" fmla="*/ f2127 1 6095524"/>
                <a:gd name="f2792" fmla="*/ f2128 1 1424940"/>
                <a:gd name="f2793" fmla="*/ f2129 1 6095524"/>
                <a:gd name="f2794" fmla="*/ f2130 1 1424940"/>
                <a:gd name="f2795" fmla="*/ f2131 1 6095524"/>
                <a:gd name="f2796" fmla="*/ f2132 1 1424940"/>
                <a:gd name="f2797" fmla="*/ f2133 1 6095524"/>
                <a:gd name="f2798" fmla="*/ f2134 1 1424940"/>
                <a:gd name="f2799" fmla="*/ f2135 1 6095524"/>
                <a:gd name="f2800" fmla="*/ f2136 1 1424940"/>
                <a:gd name="f2801" fmla="*/ f2137 1 6095524"/>
                <a:gd name="f2802" fmla="*/ f2138 1 1424940"/>
                <a:gd name="f2803" fmla="*/ f2139 1 6095524"/>
                <a:gd name="f2804" fmla="*/ f2140 1 1424940"/>
                <a:gd name="f2805" fmla="*/ f2141 1 6095524"/>
                <a:gd name="f2806" fmla="*/ f2142 1 1424940"/>
                <a:gd name="f2807" fmla="*/ f2143 1 6095524"/>
                <a:gd name="f2808" fmla="*/ f2144 1 1424940"/>
                <a:gd name="f2809" fmla="*/ f2145 1 6095524"/>
                <a:gd name="f2810" fmla="*/ f2146 1 1424940"/>
                <a:gd name="f2811" fmla="*/ f2147 1 6095524"/>
                <a:gd name="f2812" fmla="*/ f2148 1 1424940"/>
                <a:gd name="f2813" fmla="*/ f2149 1 6095524"/>
                <a:gd name="f2814" fmla="*/ f2150 1 1424940"/>
                <a:gd name="f2815" fmla="*/ f2151 1 6095524"/>
                <a:gd name="f2816" fmla="*/ f2152 1 1424940"/>
                <a:gd name="f2817" fmla="*/ f2153 1 6095524"/>
                <a:gd name="f2818" fmla="*/ f2154 1 1424940"/>
                <a:gd name="f2819" fmla="*/ f2155 1 6095524"/>
                <a:gd name="f2820" fmla="*/ f2156 1 1424940"/>
                <a:gd name="f2821" fmla="*/ f2157 1 6095524"/>
                <a:gd name="f2822" fmla="*/ f2158 1 1424940"/>
                <a:gd name="f2823" fmla="*/ f2159 1 6095524"/>
                <a:gd name="f2824" fmla="*/ f2160 1 1424940"/>
                <a:gd name="f2825" fmla="*/ f2161 1 6095524"/>
                <a:gd name="f2826" fmla="*/ f2162 1 1424940"/>
                <a:gd name="f2827" fmla="*/ f2163 1 6095524"/>
                <a:gd name="f2828" fmla="*/ f2164 1 1424940"/>
                <a:gd name="f2829" fmla="*/ f2165 1 6095524"/>
                <a:gd name="f2830" fmla="*/ f2166 1 1424940"/>
                <a:gd name="f2831" fmla="*/ f2167 1 6095524"/>
                <a:gd name="f2832" fmla="*/ f2168 1 1424940"/>
                <a:gd name="f2833" fmla="*/ f2169 1 6095524"/>
                <a:gd name="f2834" fmla="*/ f2170 1 1424940"/>
                <a:gd name="f2835" fmla="*/ f2171 1 6095524"/>
                <a:gd name="f2836" fmla="*/ f2172 1 1424940"/>
                <a:gd name="f2837" fmla="*/ f2173 1 6095524"/>
                <a:gd name="f2838" fmla="*/ f2174 1 1424940"/>
                <a:gd name="f2839" fmla="*/ f2175 1 6095524"/>
                <a:gd name="f2840" fmla="*/ f2176 1 1424940"/>
                <a:gd name="f2841" fmla="*/ f2177 1 6095524"/>
                <a:gd name="f2842" fmla="*/ f2178 1 1424940"/>
                <a:gd name="f2843" fmla="*/ f2179 1 6095524"/>
                <a:gd name="f2844" fmla="*/ f2180 1 1424940"/>
                <a:gd name="f2845" fmla="*/ f2181 1 6095524"/>
                <a:gd name="f2846" fmla="*/ f2182 1 1424940"/>
                <a:gd name="f2847" fmla="*/ f2183 1 6095524"/>
                <a:gd name="f2848" fmla="*/ f2184 1 1424940"/>
                <a:gd name="f2849" fmla="*/ f2185 1 6095524"/>
                <a:gd name="f2850" fmla="*/ f2186 1 1424940"/>
                <a:gd name="f2851" fmla="*/ f2187 1 6095524"/>
                <a:gd name="f2852" fmla="*/ f2188 1 1424940"/>
                <a:gd name="f2853" fmla="*/ f2189 1 6095524"/>
                <a:gd name="f2854" fmla="*/ f2190 1 1424940"/>
                <a:gd name="f2855" fmla="*/ f2191 1 6095524"/>
                <a:gd name="f2856" fmla="*/ f2192 1 1424940"/>
                <a:gd name="f2857" fmla="*/ f2193 1 6095524"/>
                <a:gd name="f2858" fmla="*/ f2194 1 1424940"/>
                <a:gd name="f2859" fmla="*/ f2195 1 6095524"/>
                <a:gd name="f2860" fmla="*/ f2196 1 1424940"/>
                <a:gd name="f2861" fmla="*/ f2197 1 6095524"/>
                <a:gd name="f2862" fmla="*/ f2198 1 1424940"/>
                <a:gd name="f2863" fmla="*/ f2199 1 6095524"/>
                <a:gd name="f2864" fmla="*/ f2200 1 1424940"/>
                <a:gd name="f2865" fmla="*/ f2201 1 6095524"/>
                <a:gd name="f2866" fmla="*/ f2202 1 1424940"/>
                <a:gd name="f2867" fmla="*/ f2203 1 6095524"/>
                <a:gd name="f2868" fmla="*/ f2204 1 1424940"/>
                <a:gd name="f2869" fmla="*/ f2205 1 6095524"/>
                <a:gd name="f2870" fmla="*/ f2206 1 1424940"/>
                <a:gd name="f2871" fmla="*/ f2207 1 6095524"/>
                <a:gd name="f2872" fmla="*/ f2208 1 1424940"/>
                <a:gd name="f2873" fmla="*/ f2209 1 6095524"/>
                <a:gd name="f2874" fmla="*/ f2210 1 1424940"/>
                <a:gd name="f2875" fmla="*/ f2211 1 6095524"/>
                <a:gd name="f2876" fmla="*/ f2212 1 1424940"/>
                <a:gd name="f2877" fmla="*/ f2213 1 6095524"/>
                <a:gd name="f2878" fmla="*/ f2214 1 1424940"/>
                <a:gd name="f2879" fmla="*/ f2215 1 6095524"/>
                <a:gd name="f2880" fmla="*/ f2216 1 1424940"/>
                <a:gd name="f2881" fmla="*/ f2217 1 6095524"/>
                <a:gd name="f2882" fmla="*/ f2218 1 1424940"/>
                <a:gd name="f2883" fmla="*/ f2219 1 6095524"/>
                <a:gd name="f2884" fmla="*/ f2220 1 1424940"/>
                <a:gd name="f2885" fmla="*/ f2221 1 6095524"/>
                <a:gd name="f2886" fmla="*/ f2222 1 1424940"/>
                <a:gd name="f2887" fmla="*/ f2223 1 6095524"/>
                <a:gd name="f2888" fmla="*/ f2224 1 1424940"/>
                <a:gd name="f2889" fmla="*/ f2225 1 6095524"/>
                <a:gd name="f2890" fmla="*/ f2226 1 1424940"/>
                <a:gd name="f2891" fmla="*/ f2227 1 1424940"/>
                <a:gd name="f2892" fmla="*/ f2228 1 6095524"/>
                <a:gd name="f2893" fmla="*/ f2229 1 1424940"/>
                <a:gd name="f2894" fmla="*/ f2230 1 6095524"/>
                <a:gd name="f2895" fmla="*/ f2231 1 1424940"/>
                <a:gd name="f2896" fmla="*/ f2232 1 6095524"/>
                <a:gd name="f2897" fmla="*/ f2233 1 1424940"/>
                <a:gd name="f2898" fmla="*/ f2234 1 6095524"/>
                <a:gd name="f2899" fmla="*/ f2235 1 1424940"/>
                <a:gd name="f2900" fmla="*/ f2236 1 6095524"/>
                <a:gd name="f2901" fmla="*/ f2237 1 1424940"/>
                <a:gd name="f2902" fmla="*/ f2238 1 6095524"/>
                <a:gd name="f2903" fmla="*/ f2239 1 1424940"/>
                <a:gd name="f2904" fmla="*/ f2240 1 6095524"/>
                <a:gd name="f2905" fmla="*/ f2241 1 1424940"/>
                <a:gd name="f2906" fmla="*/ f2242 1 6095524"/>
                <a:gd name="f2907" fmla="*/ f2243 1 1424940"/>
                <a:gd name="f2908" fmla="*/ f2244 1 6095524"/>
                <a:gd name="f2909" fmla="*/ f2245 1 1424940"/>
                <a:gd name="f2910" fmla="*/ f2246 1 6095524"/>
                <a:gd name="f2911" fmla="*/ f2247 1 1424940"/>
                <a:gd name="f2912" fmla="*/ f2248 1 6095524"/>
                <a:gd name="f2913" fmla="*/ f2249 1 1424940"/>
                <a:gd name="f2914" fmla="*/ f2250 1 6095524"/>
                <a:gd name="f2915" fmla="*/ f2251 1 1424940"/>
                <a:gd name="f2916" fmla="*/ f2252 1 6095524"/>
                <a:gd name="f2917" fmla="*/ f2253 1 1424940"/>
                <a:gd name="f2918" fmla="*/ f2254 1 6095524"/>
                <a:gd name="f2919" fmla="*/ f2255 1 1424940"/>
                <a:gd name="f2920" fmla="*/ f2256 1 6095524"/>
                <a:gd name="f2921" fmla="*/ f2257 1 1424940"/>
                <a:gd name="f2922" fmla="*/ f2258 1 6095524"/>
                <a:gd name="f2923" fmla="*/ f2259 1 1424940"/>
                <a:gd name="f2924" fmla="*/ f2260 1 6095524"/>
                <a:gd name="f2925" fmla="*/ f2261 1 1424940"/>
                <a:gd name="f2926" fmla="*/ f2262 1 6095524"/>
                <a:gd name="f2927" fmla="*/ f2263 1 1424940"/>
                <a:gd name="f2928" fmla="*/ f2264 1 6095524"/>
                <a:gd name="f2929" fmla="*/ f2265 1 1424940"/>
                <a:gd name="f2930" fmla="*/ f2266 1 6095524"/>
                <a:gd name="f2931" fmla="*/ f2267 1 1424940"/>
                <a:gd name="f2932" fmla="*/ f2268 1 6095524"/>
                <a:gd name="f2933" fmla="*/ f2269 1 1424940"/>
                <a:gd name="f2934" fmla="*/ f2270 1 6095524"/>
                <a:gd name="f2935" fmla="*/ f2271 1 1424940"/>
                <a:gd name="f2936" fmla="*/ f2272 1 6095524"/>
                <a:gd name="f2937" fmla="*/ f2273 1 1424940"/>
                <a:gd name="f2938" fmla="*/ f2274 1 6095524"/>
                <a:gd name="f2939" fmla="*/ f2275 1 1424940"/>
                <a:gd name="f2940" fmla="*/ f2276 1 6095524"/>
                <a:gd name="f2941" fmla="*/ f2277 1 1424940"/>
                <a:gd name="f2942" fmla="*/ f2278 1 6095524"/>
                <a:gd name="f2943" fmla="*/ f2279 1 1424940"/>
                <a:gd name="f2944" fmla="*/ f2280 1 6095524"/>
                <a:gd name="f2945" fmla="*/ f2281 1 1424940"/>
                <a:gd name="f2946" fmla="*/ f2282 1 6095524"/>
                <a:gd name="f2947" fmla="*/ f2283 1 1424940"/>
                <a:gd name="f2948" fmla="*/ f2284 1 6095524"/>
                <a:gd name="f2949" fmla="*/ f2285 1 1424940"/>
                <a:gd name="f2950" fmla="*/ f2286 1 6095524"/>
                <a:gd name="f2951" fmla="*/ f2287 1 1424940"/>
                <a:gd name="f2952" fmla="*/ f2288 1 6095524"/>
                <a:gd name="f2953" fmla="*/ f2289 1 1424940"/>
                <a:gd name="f2954" fmla="*/ f2290 1 6095524"/>
                <a:gd name="f2955" fmla="*/ f2291 1 1424940"/>
                <a:gd name="f2956" fmla="*/ f2292 1 6095524"/>
                <a:gd name="f2957" fmla="*/ f2293 1 1424940"/>
                <a:gd name="f2958" fmla="*/ f2294 1 6095524"/>
                <a:gd name="f2959" fmla="*/ f2295 1 1424940"/>
                <a:gd name="f2960" fmla="*/ f2296 1 6095524"/>
                <a:gd name="f2961" fmla="*/ f2297 1 1424940"/>
                <a:gd name="f2962" fmla="*/ f2298 1 6095524"/>
                <a:gd name="f2963" fmla="*/ f2299 1 1424940"/>
                <a:gd name="f2964" fmla="*/ f2300 1 6095524"/>
                <a:gd name="f2965" fmla="*/ f2301 1 1424940"/>
                <a:gd name="f2966" fmla="*/ f2302 1 6095524"/>
                <a:gd name="f2967" fmla="*/ f2303 1 1424940"/>
                <a:gd name="f2968" fmla="*/ f2304 1 6095524"/>
                <a:gd name="f2969" fmla="*/ f2305 1 1424940"/>
                <a:gd name="f2970" fmla="*/ f2306 1 6095524"/>
                <a:gd name="f2971" fmla="*/ f2307 1 1424940"/>
                <a:gd name="f2972" fmla="*/ f2308 1 6095524"/>
                <a:gd name="f2973" fmla="*/ f2309 1 1424940"/>
                <a:gd name="f2974" fmla="*/ f2310 1 6095524"/>
                <a:gd name="f2975" fmla="*/ f2311 1 1424940"/>
                <a:gd name="f2976" fmla="*/ f2312 1 6095524"/>
                <a:gd name="f2977" fmla="*/ f2313 1 1424940"/>
                <a:gd name="f2978" fmla="*/ f2314 1 6095524"/>
                <a:gd name="f2979" fmla="*/ f2315 1 1424940"/>
                <a:gd name="f2980" fmla="*/ f2316 1 6095524"/>
                <a:gd name="f2981" fmla="*/ f2317 1 1424940"/>
                <a:gd name="f2982" fmla="*/ f2318 1 6095524"/>
                <a:gd name="f2983" fmla="*/ f2319 1 1424940"/>
                <a:gd name="f2984" fmla="*/ f2320 1 6095524"/>
                <a:gd name="f2985" fmla="*/ f2321 1 1424940"/>
                <a:gd name="f2986" fmla="*/ f2322 1 6095524"/>
                <a:gd name="f2987" fmla="*/ f2323 1 1424940"/>
                <a:gd name="f2988" fmla="*/ f2324 1 6095524"/>
                <a:gd name="f2989" fmla="*/ f2325 1 1424940"/>
                <a:gd name="f2990" fmla="*/ f2326 1 6095524"/>
                <a:gd name="f2991" fmla="*/ f2327 1 1424940"/>
                <a:gd name="f2992" fmla="*/ f2328 1 6095524"/>
                <a:gd name="f2993" fmla="*/ f2329 1 1424940"/>
                <a:gd name="f2994" fmla="*/ f2330 1 6095524"/>
                <a:gd name="f2995" fmla="*/ f2331 1 1424940"/>
                <a:gd name="f2996" fmla="*/ f2332 1 6095524"/>
                <a:gd name="f2997" fmla="*/ f2333 1 1424940"/>
                <a:gd name="f2998" fmla="*/ f2334 1 6095524"/>
                <a:gd name="f2999" fmla="*/ f2335 1 1424940"/>
                <a:gd name="f3000" fmla="*/ f2336 1 6095524"/>
                <a:gd name="f3001" fmla="*/ f2337 1 1424940"/>
                <a:gd name="f3002" fmla="*/ f2338 1 6095524"/>
                <a:gd name="f3003" fmla="*/ f2339 1 1424940"/>
                <a:gd name="f3004" fmla="*/ f2340 1 6095524"/>
                <a:gd name="f3005" fmla="*/ f2341 1 1424940"/>
                <a:gd name="f3006" fmla="*/ f2342 1 6095524"/>
                <a:gd name="f3007" fmla="*/ f2343 1 1424940"/>
                <a:gd name="f3008" fmla="*/ f2344 1 6095524"/>
                <a:gd name="f3009" fmla="*/ f2345 1 1424940"/>
                <a:gd name="f3010" fmla="*/ f2346 1 6095524"/>
                <a:gd name="f3011" fmla="*/ f2347 1 1424940"/>
                <a:gd name="f3012" fmla="*/ f2348 1 6095524"/>
                <a:gd name="f3013" fmla="*/ f2349 1 1424940"/>
                <a:gd name="f3014" fmla="*/ f2350 1 6095524"/>
                <a:gd name="f3015" fmla="*/ f2351 1 1424940"/>
                <a:gd name="f3016" fmla="*/ f2352 1 6095524"/>
                <a:gd name="f3017" fmla="*/ f2353 1 1424940"/>
                <a:gd name="f3018" fmla="*/ f2354 1 6095524"/>
                <a:gd name="f3019" fmla="*/ f2355 1 1424940"/>
                <a:gd name="f3020" fmla="*/ f2356 1 6095524"/>
                <a:gd name="f3021" fmla="*/ f2357 1 1424940"/>
                <a:gd name="f3022" fmla="*/ f2358 1 6095524"/>
                <a:gd name="f3023" fmla="*/ f2359 1 1424940"/>
                <a:gd name="f3024" fmla="*/ f2360 1 6095524"/>
                <a:gd name="f3025" fmla="*/ f2361 1 1424940"/>
                <a:gd name="f3026" fmla="*/ f2362 1 1424940"/>
                <a:gd name="f3027" fmla="*/ f2363 1 6095524"/>
                <a:gd name="f3028" fmla="*/ f2364 1 1424940"/>
                <a:gd name="f3029" fmla="*/ f2365 1 6095524"/>
                <a:gd name="f3030" fmla="*/ f2366 1 1424940"/>
                <a:gd name="f3031" fmla="*/ f2367 1 6095524"/>
                <a:gd name="f3032" fmla="*/ f2368 1 6095524"/>
                <a:gd name="f3033" fmla="*/ f2369 1 1424940"/>
                <a:gd name="f3034" fmla="*/ f2370 1 6095524"/>
                <a:gd name="f3035" fmla="*/ f2371 1 1424940"/>
                <a:gd name="f3036" fmla="*/ f2372 1 6095524"/>
                <a:gd name="f3037" fmla="*/ f2373 1 1424940"/>
                <a:gd name="f3038" fmla="*/ f2374 1 6095524"/>
                <a:gd name="f3039" fmla="*/ f2375 1 1424940"/>
                <a:gd name="f3040" fmla="*/ f2376 1 6095524"/>
                <a:gd name="f3041" fmla="*/ f2377 1 1424940"/>
                <a:gd name="f3042" fmla="*/ f2378 1 6095524"/>
                <a:gd name="f3043" fmla="*/ f2379 1 1424940"/>
                <a:gd name="f3044" fmla="*/ f2380 1 6095524"/>
                <a:gd name="f3045" fmla="*/ f2381 1 1424940"/>
                <a:gd name="f3046" fmla="*/ f2382 1 6095524"/>
                <a:gd name="f3047" fmla="*/ f2383 1 1424940"/>
                <a:gd name="f3048" fmla="*/ f2384 1 6095524"/>
                <a:gd name="f3049" fmla="*/ f2385 1 1424940"/>
                <a:gd name="f3050" fmla="*/ f2386 1 6095524"/>
                <a:gd name="f3051" fmla="*/ f2387 1 1424940"/>
                <a:gd name="f3052" fmla="*/ f2388 1 6095524"/>
                <a:gd name="f3053" fmla="*/ f2389 1 1424940"/>
                <a:gd name="f3054" fmla="*/ f2390 1 6095524"/>
                <a:gd name="f3055" fmla="*/ f2391 1 1424940"/>
                <a:gd name="f3056" fmla="*/ f2392 1 6095524"/>
                <a:gd name="f3057" fmla="*/ f2393 1 1424940"/>
                <a:gd name="f3058" fmla="*/ f2394 1 6095524"/>
                <a:gd name="f3059" fmla="*/ f2395 1 1424940"/>
                <a:gd name="f3060" fmla="*/ f2396 1 6095524"/>
                <a:gd name="f3061" fmla="*/ f2397 1 1424940"/>
                <a:gd name="f3062" fmla="*/ f2398 1 6095524"/>
                <a:gd name="f3063" fmla="*/ f2399 1 1424940"/>
                <a:gd name="f3064" fmla="*/ f2400 1 6095524"/>
                <a:gd name="f3065" fmla="*/ f2401 1 1424940"/>
                <a:gd name="f3066" fmla="*/ f2402 1 6095524"/>
                <a:gd name="f3067" fmla="*/ f2403 1 1424940"/>
                <a:gd name="f3068" fmla="*/ f2404 1 6095524"/>
                <a:gd name="f3069" fmla="*/ f2405 1 1424940"/>
                <a:gd name="f3070" fmla="*/ f2406 1 6095524"/>
                <a:gd name="f3071" fmla="*/ f2407 1 1424940"/>
                <a:gd name="f3072" fmla="*/ f2408 1 6095524"/>
                <a:gd name="f3073" fmla="*/ f2409 1 1424940"/>
                <a:gd name="f3074" fmla="*/ f2410 1 6095524"/>
                <a:gd name="f3075" fmla="*/ f2411 1 1424940"/>
                <a:gd name="f3076" fmla="*/ f2412 1 6095524"/>
                <a:gd name="f3077" fmla="*/ f2413 1 1424940"/>
                <a:gd name="f3078" fmla="*/ f2414 1 6095524"/>
                <a:gd name="f3079" fmla="*/ f2415 1 1424940"/>
                <a:gd name="f3080" fmla="*/ f2416 1 6095524"/>
                <a:gd name="f3081" fmla="*/ f2417 1 1424940"/>
                <a:gd name="f3082" fmla="*/ f2418 1 6095524"/>
                <a:gd name="f3083" fmla="*/ f2419 1 1424940"/>
                <a:gd name="f3084" fmla="*/ f2420 1 6095524"/>
                <a:gd name="f3085" fmla="*/ f2421 1 1424940"/>
                <a:gd name="f3086" fmla="*/ f2422 1 6095524"/>
                <a:gd name="f3087" fmla="*/ f2423 1 1424940"/>
                <a:gd name="f3088" fmla="*/ f2424 1 6095524"/>
                <a:gd name="f3089" fmla="*/ f2425 1 1424940"/>
                <a:gd name="f3090" fmla="*/ f2426 1 6095524"/>
                <a:gd name="f3091" fmla="*/ f2427 1 1424940"/>
                <a:gd name="f3092" fmla="*/ f2428 1 6095524"/>
                <a:gd name="f3093" fmla="*/ f2429 1 1424940"/>
                <a:gd name="f3094" fmla="*/ f2430 1 6095524"/>
                <a:gd name="f3095" fmla="*/ f2431 1 1424940"/>
                <a:gd name="f3096" fmla="*/ f2432 1 6095524"/>
                <a:gd name="f3097" fmla="*/ f2433 1 1424940"/>
                <a:gd name="f3098" fmla="*/ f2434 1 6095524"/>
                <a:gd name="f3099" fmla="*/ f2435 1 6095524"/>
                <a:gd name="f3100" fmla="*/ f2436 1 1424940"/>
                <a:gd name="f3101" fmla="*/ f2437 1 6095524"/>
                <a:gd name="f3102" fmla="*/ f2438 1 1424940"/>
                <a:gd name="f3103" fmla="*/ f2439 1 6095524"/>
                <a:gd name="f3104" fmla="*/ f2440 1 1424940"/>
                <a:gd name="f3105" fmla="*/ f2441 1 6095524"/>
                <a:gd name="f3106" fmla="*/ f2442 1 1424940"/>
                <a:gd name="f3107" fmla="*/ f2443 1 6095524"/>
                <a:gd name="f3108" fmla="*/ f2444 1 1424940"/>
                <a:gd name="f3109" fmla="*/ f2445 1 6095524"/>
                <a:gd name="f3110" fmla="*/ f2446 1 6095524"/>
                <a:gd name="f3111" fmla="*/ f2447 1 1424940"/>
                <a:gd name="f3112" fmla="*/ f2448 1 6095524"/>
                <a:gd name="f3113" fmla="*/ f2449 1 1424940"/>
                <a:gd name="f3114" fmla="*/ f2450 1 6095524"/>
                <a:gd name="f3115" fmla="*/ f2451 1 1424940"/>
                <a:gd name="f3116" fmla="*/ f2452 1 6095524"/>
                <a:gd name="f3117" fmla="*/ f2453 1 1424940"/>
                <a:gd name="f3118" fmla="*/ f2454 1 6095524"/>
                <a:gd name="f3119" fmla="*/ f2455 1 1424940"/>
                <a:gd name="f3120" fmla="*/ f2456 1 6095524"/>
                <a:gd name="f3121" fmla="*/ f2457 1 1424940"/>
                <a:gd name="f3122" fmla="*/ f2458 1 6095524"/>
                <a:gd name="f3123" fmla="*/ f2459 1 1424940"/>
                <a:gd name="f3124" fmla="*/ f2460 1 6095524"/>
                <a:gd name="f3125" fmla="*/ f2461 1 1424940"/>
                <a:gd name="f3126" fmla="*/ f2462 1 6095524"/>
                <a:gd name="f3127" fmla="*/ f2463 1 1424940"/>
                <a:gd name="f3128" fmla="*/ f2464 1 6095524"/>
                <a:gd name="f3129" fmla="*/ f2465 1 1424940"/>
                <a:gd name="f3130" fmla="*/ f2466 1 6095524"/>
                <a:gd name="f3131" fmla="*/ f2467 1 1424940"/>
                <a:gd name="f3132" fmla="*/ f2468 1 6095524"/>
                <a:gd name="f3133" fmla="*/ f2469 1 1424940"/>
                <a:gd name="f3134" fmla="*/ f2470 1 6095524"/>
                <a:gd name="f3135" fmla="*/ f2471 1 1424940"/>
                <a:gd name="f3136" fmla="*/ f2472 1 6095524"/>
                <a:gd name="f3137" fmla="*/ f2473 1 1424940"/>
                <a:gd name="f3138" fmla="*/ f2474 1 6095524"/>
                <a:gd name="f3139" fmla="*/ f2475 1 1424940"/>
                <a:gd name="f3140" fmla="*/ f2476 1 6095524"/>
                <a:gd name="f3141" fmla="*/ f2477 1 1424940"/>
                <a:gd name="f3142" fmla="*/ f2478 1 6095524"/>
                <a:gd name="f3143" fmla="*/ f2479 1 1424940"/>
                <a:gd name="f3144" fmla="*/ f2480 1 6095524"/>
                <a:gd name="f3145" fmla="*/ f2481 1 1424940"/>
                <a:gd name="f3146" fmla="*/ f2482 1 6095524"/>
                <a:gd name="f3147" fmla="*/ f2483 1 1424940"/>
                <a:gd name="f3148" fmla="*/ f2484 1 6095524"/>
                <a:gd name="f3149" fmla="*/ f2485 1 1424940"/>
                <a:gd name="f3150" fmla="*/ f2486 1 6095524"/>
                <a:gd name="f3151" fmla="*/ f2487 1 1424940"/>
                <a:gd name="f3152" fmla="*/ f2488 1 6095524"/>
                <a:gd name="f3153" fmla="*/ f2489 1 1424940"/>
                <a:gd name="f3154" fmla="*/ f2490 1 6095524"/>
                <a:gd name="f3155" fmla="*/ f2491 1 1424940"/>
                <a:gd name="f3156" fmla="*/ f2492 1 6095524"/>
                <a:gd name="f3157" fmla="*/ f2493 1 1424940"/>
                <a:gd name="f3158" fmla="*/ f2494 1 6095524"/>
                <a:gd name="f3159" fmla="*/ f2495 1 1424940"/>
                <a:gd name="f3160" fmla="*/ f2496 1 6095524"/>
                <a:gd name="f3161" fmla="*/ f2497 1 1424940"/>
                <a:gd name="f3162" fmla="*/ f2498 1 6095524"/>
                <a:gd name="f3163" fmla="*/ f2499 1 1424940"/>
                <a:gd name="f3164" fmla="*/ f2500 1 6095524"/>
                <a:gd name="f3165" fmla="*/ f2501 1 1424940"/>
                <a:gd name="f3166" fmla="*/ f2502 1 6095524"/>
                <a:gd name="f3167" fmla="*/ f2503 1 1424940"/>
                <a:gd name="f3168" fmla="*/ f2504 1 6095524"/>
                <a:gd name="f3169" fmla="*/ f2505 1 1424940"/>
                <a:gd name="f3170" fmla="*/ f2506 1 6095524"/>
                <a:gd name="f3171" fmla="*/ f2507 1 1424940"/>
                <a:gd name="f3172" fmla="*/ f2508 1 6095524"/>
                <a:gd name="f3173" fmla="*/ f2509 1 1424940"/>
                <a:gd name="f3174" fmla="*/ f2510 1 6095524"/>
                <a:gd name="f3175" fmla="*/ f2511 1 1424940"/>
                <a:gd name="f3176" fmla="*/ f2512 1 6095524"/>
                <a:gd name="f3177" fmla="*/ f2513 1 1424940"/>
                <a:gd name="f3178" fmla="*/ f2514 1 6095524"/>
                <a:gd name="f3179" fmla="*/ f2515 1 1424940"/>
                <a:gd name="f3180" fmla="*/ f2516 1 6095524"/>
                <a:gd name="f3181" fmla="*/ f2517 1 1424940"/>
                <a:gd name="f3182" fmla="*/ f2518 1 6095524"/>
                <a:gd name="f3183" fmla="*/ f2519 1 1424940"/>
                <a:gd name="f3184" fmla="*/ f2520 1 6095524"/>
                <a:gd name="f3185" fmla="*/ f2521 1 1424940"/>
                <a:gd name="f3186" fmla="*/ f2522 1 6095524"/>
                <a:gd name="f3187" fmla="*/ f2523 1 1424940"/>
                <a:gd name="f3188" fmla="*/ f2524 1 6095524"/>
                <a:gd name="f3189" fmla="*/ f2525 1 1424940"/>
                <a:gd name="f3190" fmla="*/ f2526 1 6095524"/>
                <a:gd name="f3191" fmla="*/ f2527 1 1424940"/>
                <a:gd name="f3192" fmla="*/ f2528 1 6095524"/>
                <a:gd name="f3193" fmla="*/ f2529 1 1424940"/>
                <a:gd name="f3194" fmla="*/ f2530 1 6095524"/>
                <a:gd name="f3195" fmla="*/ f2531 1 1424940"/>
                <a:gd name="f3196" fmla="*/ f2532 1 6095524"/>
                <a:gd name="f3197" fmla="*/ f2533 1 1424940"/>
                <a:gd name="f3198" fmla="*/ f2534 1 6095524"/>
                <a:gd name="f3199" fmla="*/ f2535 1 1424940"/>
                <a:gd name="f3200" fmla="*/ f2536 1 6095524"/>
                <a:gd name="f3201" fmla="*/ f2537 1 1424940"/>
                <a:gd name="f3202" fmla="*/ f2538 1 6095524"/>
                <a:gd name="f3203" fmla="*/ f2539 1 1424940"/>
                <a:gd name="f3204" fmla="*/ f2540 1 6095524"/>
                <a:gd name="f3205" fmla="*/ f2541 1 1424940"/>
                <a:gd name="f3206" fmla="*/ f2542 1 6095524"/>
                <a:gd name="f3207" fmla="*/ f2543 1 1424940"/>
                <a:gd name="f3208" fmla="*/ f2544 1 6095524"/>
                <a:gd name="f3209" fmla="*/ f2545 1 1424940"/>
                <a:gd name="f3210" fmla="*/ f2546 1 6095524"/>
                <a:gd name="f3211" fmla="*/ f2547 1 1424940"/>
                <a:gd name="f3212" fmla="*/ f2548 1 6095524"/>
                <a:gd name="f3213" fmla="*/ f2549 1 1424940"/>
                <a:gd name="f3214" fmla="*/ f2550 1 6095524"/>
                <a:gd name="f3215" fmla="*/ f2551 1 1424940"/>
                <a:gd name="f3216" fmla="*/ f2552 1 6095524"/>
                <a:gd name="f3217" fmla="*/ f2553 1 1424940"/>
                <a:gd name="f3218" fmla="*/ f2554 1 6095524"/>
                <a:gd name="f3219" fmla="*/ f2555 1 1424940"/>
                <a:gd name="f3220" fmla="*/ f2556 1 6095524"/>
                <a:gd name="f3221" fmla="*/ f2557 1 1424940"/>
                <a:gd name="f3222" fmla="*/ f2558 1 6095524"/>
                <a:gd name="f3223" fmla="*/ f2559 1 1424940"/>
                <a:gd name="f3224" fmla="*/ f2560 1 6095524"/>
                <a:gd name="f3225" fmla="*/ f2561 1 1424940"/>
                <a:gd name="f3226" fmla="*/ f2562 1 6095524"/>
                <a:gd name="f3227" fmla="*/ f2563 1 1424940"/>
                <a:gd name="f3228" fmla="*/ f2564 1 6095524"/>
                <a:gd name="f3229" fmla="*/ f2565 1 1424940"/>
                <a:gd name="f3230" fmla="*/ f2566 1 6095524"/>
                <a:gd name="f3231" fmla="*/ f2567 1 1424940"/>
                <a:gd name="f3232" fmla="*/ f5 1 f1903"/>
                <a:gd name="f3233" fmla="*/ f6 1 f1903"/>
                <a:gd name="f3234" fmla="*/ f5 1 f1904"/>
                <a:gd name="f3235" fmla="*/ f7 1 f1904"/>
                <a:gd name="f3236" fmla="+- f2568 0 f1"/>
                <a:gd name="f3237" fmla="*/ f2569 1 f1903"/>
                <a:gd name="f3238" fmla="*/ f2570 1 f1904"/>
                <a:gd name="f3239" fmla="*/ f2571 1 f1904"/>
                <a:gd name="f3240" fmla="*/ f2572 1 f1904"/>
                <a:gd name="f3241" fmla="*/ f2573 1 f1903"/>
                <a:gd name="f3242" fmla="*/ f2574 1 f1904"/>
                <a:gd name="f3243" fmla="*/ f2575 1 f1903"/>
                <a:gd name="f3244" fmla="*/ f2576 1 f1904"/>
                <a:gd name="f3245" fmla="*/ f2577 1 f1903"/>
                <a:gd name="f3246" fmla="*/ f2578 1 f1904"/>
                <a:gd name="f3247" fmla="*/ f2579 1 f1903"/>
                <a:gd name="f3248" fmla="*/ f2580 1 f1904"/>
                <a:gd name="f3249" fmla="*/ f2581 1 f1903"/>
                <a:gd name="f3250" fmla="*/ f2582 1 f1904"/>
                <a:gd name="f3251" fmla="*/ f2583 1 f1903"/>
                <a:gd name="f3252" fmla="*/ f2584 1 f1904"/>
                <a:gd name="f3253" fmla="*/ f2585 1 f1903"/>
                <a:gd name="f3254" fmla="*/ f2586 1 f1904"/>
                <a:gd name="f3255" fmla="*/ f2587 1 f1903"/>
                <a:gd name="f3256" fmla="*/ f2588 1 f1904"/>
                <a:gd name="f3257" fmla="*/ f2589 1 f1903"/>
                <a:gd name="f3258" fmla="*/ f2590 1 f1904"/>
                <a:gd name="f3259" fmla="*/ f2591 1 f1903"/>
                <a:gd name="f3260" fmla="*/ f2592 1 f1904"/>
                <a:gd name="f3261" fmla="*/ f2593 1 f1903"/>
                <a:gd name="f3262" fmla="*/ f2594 1 f1904"/>
                <a:gd name="f3263" fmla="*/ f2595 1 f1903"/>
                <a:gd name="f3264" fmla="*/ f2596 1 f1904"/>
                <a:gd name="f3265" fmla="*/ f2597 1 f1903"/>
                <a:gd name="f3266" fmla="*/ f2598 1 f1904"/>
                <a:gd name="f3267" fmla="*/ f2599 1 f1903"/>
                <a:gd name="f3268" fmla="*/ f2600 1 f1904"/>
                <a:gd name="f3269" fmla="*/ f2601 1 f1903"/>
                <a:gd name="f3270" fmla="*/ f2602 1 f1904"/>
                <a:gd name="f3271" fmla="*/ f2603 1 f1903"/>
                <a:gd name="f3272" fmla="*/ f2604 1 f1904"/>
                <a:gd name="f3273" fmla="*/ f2605 1 f1903"/>
                <a:gd name="f3274" fmla="*/ f2606 1 f1904"/>
                <a:gd name="f3275" fmla="*/ f2607 1 f1903"/>
                <a:gd name="f3276" fmla="*/ f2608 1 f1904"/>
                <a:gd name="f3277" fmla="*/ f2609 1 f1903"/>
                <a:gd name="f3278" fmla="*/ f2610 1 f1904"/>
                <a:gd name="f3279" fmla="*/ f2611 1 f1903"/>
                <a:gd name="f3280" fmla="*/ f2612 1 f1904"/>
                <a:gd name="f3281" fmla="*/ f2613 1 f1903"/>
                <a:gd name="f3282" fmla="*/ f2614 1 f1904"/>
                <a:gd name="f3283" fmla="*/ f2615 1 f1903"/>
                <a:gd name="f3284" fmla="*/ f2616 1 f1904"/>
                <a:gd name="f3285" fmla="*/ f2617 1 f1903"/>
                <a:gd name="f3286" fmla="*/ f2618 1 f1904"/>
                <a:gd name="f3287" fmla="*/ f2619 1 f1903"/>
                <a:gd name="f3288" fmla="*/ f2620 1 f1904"/>
                <a:gd name="f3289" fmla="*/ f2621 1 f1903"/>
                <a:gd name="f3290" fmla="*/ f2622 1 f1904"/>
                <a:gd name="f3291" fmla="*/ f2623 1 f1903"/>
                <a:gd name="f3292" fmla="*/ f2624 1 f1904"/>
                <a:gd name="f3293" fmla="*/ f2625 1 f1903"/>
                <a:gd name="f3294" fmla="*/ f2626 1 f1904"/>
                <a:gd name="f3295" fmla="*/ f2627 1 f1903"/>
                <a:gd name="f3296" fmla="*/ f2628 1 f1904"/>
                <a:gd name="f3297" fmla="*/ f2629 1 f1903"/>
                <a:gd name="f3298" fmla="*/ f2630 1 f1904"/>
                <a:gd name="f3299" fmla="*/ f2631 1 f1903"/>
                <a:gd name="f3300" fmla="*/ f2632 1 f1904"/>
                <a:gd name="f3301" fmla="*/ f2633 1 f1903"/>
                <a:gd name="f3302" fmla="*/ f2634 1 f1904"/>
                <a:gd name="f3303" fmla="*/ f2635 1 f1903"/>
                <a:gd name="f3304" fmla="*/ f2636 1 f1904"/>
                <a:gd name="f3305" fmla="*/ f2637 1 f1903"/>
                <a:gd name="f3306" fmla="*/ f2638 1 f1904"/>
                <a:gd name="f3307" fmla="*/ f2639 1 f1903"/>
                <a:gd name="f3308" fmla="*/ f2640 1 f1904"/>
                <a:gd name="f3309" fmla="*/ f2641 1 f1903"/>
                <a:gd name="f3310" fmla="*/ f2642 1 f1904"/>
                <a:gd name="f3311" fmla="*/ f2643 1 f1903"/>
                <a:gd name="f3312" fmla="*/ f2644 1 f1904"/>
                <a:gd name="f3313" fmla="*/ f2645 1 f1903"/>
                <a:gd name="f3314" fmla="*/ f2646 1 f1904"/>
                <a:gd name="f3315" fmla="*/ f2647 1 f1903"/>
                <a:gd name="f3316" fmla="*/ f2648 1 f1904"/>
                <a:gd name="f3317" fmla="*/ f2649 1 f1903"/>
                <a:gd name="f3318" fmla="*/ f2650 1 f1904"/>
                <a:gd name="f3319" fmla="*/ f2651 1 f1903"/>
                <a:gd name="f3320" fmla="*/ f2652 1 f1904"/>
                <a:gd name="f3321" fmla="*/ f2653 1 f1903"/>
                <a:gd name="f3322" fmla="*/ f2654 1 f1904"/>
                <a:gd name="f3323" fmla="*/ f2655 1 f1903"/>
                <a:gd name="f3324" fmla="*/ f2656 1 f1904"/>
                <a:gd name="f3325" fmla="*/ f2657 1 f1903"/>
                <a:gd name="f3326" fmla="*/ f2658 1 f1904"/>
                <a:gd name="f3327" fmla="*/ f2659 1 f1903"/>
                <a:gd name="f3328" fmla="*/ f2660 1 f1904"/>
                <a:gd name="f3329" fmla="*/ f2661 1 f1903"/>
                <a:gd name="f3330" fmla="*/ f2662 1 f1904"/>
                <a:gd name="f3331" fmla="*/ f2663 1 f1903"/>
                <a:gd name="f3332" fmla="*/ f2664 1 f1904"/>
                <a:gd name="f3333" fmla="*/ f2665 1 f1903"/>
                <a:gd name="f3334" fmla="*/ f2666 1 f1904"/>
                <a:gd name="f3335" fmla="*/ f2667 1 f1903"/>
                <a:gd name="f3336" fmla="*/ f2668 1 f1904"/>
                <a:gd name="f3337" fmla="*/ f2669 1 f1903"/>
                <a:gd name="f3338" fmla="*/ f2670 1 f1904"/>
                <a:gd name="f3339" fmla="*/ f2671 1 f1903"/>
                <a:gd name="f3340" fmla="*/ f2672 1 f1904"/>
                <a:gd name="f3341" fmla="*/ f2673 1 f1903"/>
                <a:gd name="f3342" fmla="*/ f2674 1 f1904"/>
                <a:gd name="f3343" fmla="*/ f2675 1 f1903"/>
                <a:gd name="f3344" fmla="*/ f2676 1 f1904"/>
                <a:gd name="f3345" fmla="*/ f2677 1 f1903"/>
                <a:gd name="f3346" fmla="*/ f2678 1 f1904"/>
                <a:gd name="f3347" fmla="*/ f2679 1 f1903"/>
                <a:gd name="f3348" fmla="*/ f2680 1 f1904"/>
                <a:gd name="f3349" fmla="*/ f2681 1 f1903"/>
                <a:gd name="f3350" fmla="*/ f2682 1 f1904"/>
                <a:gd name="f3351" fmla="*/ f2683 1 f1903"/>
                <a:gd name="f3352" fmla="*/ f2684 1 f1904"/>
                <a:gd name="f3353" fmla="*/ f2685 1 f1903"/>
                <a:gd name="f3354" fmla="*/ f2686 1 f1904"/>
                <a:gd name="f3355" fmla="*/ f2687 1 f1903"/>
                <a:gd name="f3356" fmla="*/ f2688 1 f1904"/>
                <a:gd name="f3357" fmla="*/ f2689 1 f1903"/>
                <a:gd name="f3358" fmla="*/ f2690 1 f1904"/>
                <a:gd name="f3359" fmla="*/ f2691 1 f1903"/>
                <a:gd name="f3360" fmla="*/ f2692 1 f1904"/>
                <a:gd name="f3361" fmla="*/ f2693 1 f1903"/>
                <a:gd name="f3362" fmla="*/ f2694 1 f1904"/>
                <a:gd name="f3363" fmla="*/ f2695 1 f1903"/>
                <a:gd name="f3364" fmla="*/ f2696 1 f1904"/>
                <a:gd name="f3365" fmla="*/ f2697 1 f1903"/>
                <a:gd name="f3366" fmla="*/ f2698 1 f1904"/>
                <a:gd name="f3367" fmla="*/ f2699 1 f1903"/>
                <a:gd name="f3368" fmla="*/ f2700 1 f1904"/>
                <a:gd name="f3369" fmla="*/ f2701 1 f1903"/>
                <a:gd name="f3370" fmla="*/ f2702 1 f1904"/>
                <a:gd name="f3371" fmla="*/ f2703 1 f1903"/>
                <a:gd name="f3372" fmla="*/ f2704 1 f1904"/>
                <a:gd name="f3373" fmla="*/ f2705 1 f1903"/>
                <a:gd name="f3374" fmla="*/ f2706 1 f1904"/>
                <a:gd name="f3375" fmla="*/ f2707 1 f1903"/>
                <a:gd name="f3376" fmla="*/ f2708 1 f1904"/>
                <a:gd name="f3377" fmla="*/ f2709 1 f1903"/>
                <a:gd name="f3378" fmla="*/ f2710 1 f1904"/>
                <a:gd name="f3379" fmla="*/ f2711 1 f1903"/>
                <a:gd name="f3380" fmla="*/ f2712 1 f1904"/>
                <a:gd name="f3381" fmla="*/ f2713 1 f1903"/>
                <a:gd name="f3382" fmla="*/ f2714 1 f1904"/>
                <a:gd name="f3383" fmla="*/ f2715 1 f1903"/>
                <a:gd name="f3384" fmla="*/ f2716 1 f1904"/>
                <a:gd name="f3385" fmla="*/ f2717 1 f1903"/>
                <a:gd name="f3386" fmla="*/ f2718 1 f1904"/>
                <a:gd name="f3387" fmla="*/ f2719 1 f1903"/>
                <a:gd name="f3388" fmla="*/ f2720 1 f1904"/>
                <a:gd name="f3389" fmla="*/ f2721 1 f1903"/>
                <a:gd name="f3390" fmla="*/ f2722 1 f1904"/>
                <a:gd name="f3391" fmla="*/ f2723 1 f1903"/>
                <a:gd name="f3392" fmla="*/ f2724 1 f1904"/>
                <a:gd name="f3393" fmla="*/ f2725 1 f1903"/>
                <a:gd name="f3394" fmla="*/ f2726 1 f1904"/>
                <a:gd name="f3395" fmla="*/ f2727 1 f1903"/>
                <a:gd name="f3396" fmla="*/ f2728 1 f1904"/>
                <a:gd name="f3397" fmla="*/ f2729 1 f1903"/>
                <a:gd name="f3398" fmla="*/ f2730 1 f1904"/>
                <a:gd name="f3399" fmla="*/ f2731 1 f1903"/>
                <a:gd name="f3400" fmla="*/ f2732 1 f1904"/>
                <a:gd name="f3401" fmla="*/ f2733 1 f1903"/>
                <a:gd name="f3402" fmla="*/ f2734 1 f1904"/>
                <a:gd name="f3403" fmla="*/ f2735 1 f1903"/>
                <a:gd name="f3404" fmla="*/ f2736 1 f1904"/>
                <a:gd name="f3405" fmla="*/ f2737 1 f1903"/>
                <a:gd name="f3406" fmla="*/ f2738 1 f1904"/>
                <a:gd name="f3407" fmla="*/ f2739 1 f1903"/>
                <a:gd name="f3408" fmla="*/ f2740 1 f1904"/>
                <a:gd name="f3409" fmla="*/ f2741 1 f1903"/>
                <a:gd name="f3410" fmla="*/ f2742 1 f1903"/>
                <a:gd name="f3411" fmla="*/ f2743 1 f1904"/>
                <a:gd name="f3412" fmla="*/ f2744 1 f1903"/>
                <a:gd name="f3413" fmla="*/ f2745 1 f1903"/>
                <a:gd name="f3414" fmla="*/ f2746 1 f1904"/>
                <a:gd name="f3415" fmla="*/ f2747 1 f1903"/>
                <a:gd name="f3416" fmla="*/ f2748 1 f1904"/>
                <a:gd name="f3417" fmla="*/ f2749 1 f1903"/>
                <a:gd name="f3418" fmla="*/ f2750 1 f1904"/>
                <a:gd name="f3419" fmla="*/ f2751 1 f1903"/>
                <a:gd name="f3420" fmla="*/ f2752 1 f1904"/>
                <a:gd name="f3421" fmla="*/ f2753 1 f1903"/>
                <a:gd name="f3422" fmla="*/ f2754 1 f1904"/>
                <a:gd name="f3423" fmla="*/ f2755 1 f1903"/>
                <a:gd name="f3424" fmla="*/ f2756 1 f1904"/>
                <a:gd name="f3425" fmla="*/ f2757 1 f1903"/>
                <a:gd name="f3426" fmla="*/ f2758 1 f1904"/>
                <a:gd name="f3427" fmla="*/ f2759 1 f1903"/>
                <a:gd name="f3428" fmla="*/ f2760 1 f1904"/>
                <a:gd name="f3429" fmla="*/ f2761 1 f1903"/>
                <a:gd name="f3430" fmla="*/ f2762 1 f1904"/>
                <a:gd name="f3431" fmla="*/ f2763 1 f1903"/>
                <a:gd name="f3432" fmla="*/ f2764 1 f1904"/>
                <a:gd name="f3433" fmla="*/ f2765 1 f1903"/>
                <a:gd name="f3434" fmla="*/ f2766 1 f1904"/>
                <a:gd name="f3435" fmla="*/ f2767 1 f1903"/>
                <a:gd name="f3436" fmla="*/ f2768 1 f1904"/>
                <a:gd name="f3437" fmla="*/ f2769 1 f1903"/>
                <a:gd name="f3438" fmla="*/ f2770 1 f1904"/>
                <a:gd name="f3439" fmla="*/ f2771 1 f1903"/>
                <a:gd name="f3440" fmla="*/ f2772 1 f1904"/>
                <a:gd name="f3441" fmla="*/ f2773 1 f1903"/>
                <a:gd name="f3442" fmla="*/ f2774 1 f1904"/>
                <a:gd name="f3443" fmla="*/ f2775 1 f1903"/>
                <a:gd name="f3444" fmla="*/ f2776 1 f1904"/>
                <a:gd name="f3445" fmla="*/ f2777 1 f1903"/>
                <a:gd name="f3446" fmla="*/ f2778 1 f1904"/>
                <a:gd name="f3447" fmla="*/ f2779 1 f1903"/>
                <a:gd name="f3448" fmla="*/ f2780 1 f1904"/>
                <a:gd name="f3449" fmla="*/ f2781 1 f1903"/>
                <a:gd name="f3450" fmla="*/ f2782 1 f1904"/>
                <a:gd name="f3451" fmla="*/ f2783 1 f1903"/>
                <a:gd name="f3452" fmla="*/ f2784 1 f1904"/>
                <a:gd name="f3453" fmla="*/ f2785 1 f1903"/>
                <a:gd name="f3454" fmla="*/ f2786 1 f1904"/>
                <a:gd name="f3455" fmla="*/ f2787 1 f1903"/>
                <a:gd name="f3456" fmla="*/ f2788 1 f1904"/>
                <a:gd name="f3457" fmla="*/ f2789 1 f1903"/>
                <a:gd name="f3458" fmla="*/ f2790 1 f1904"/>
                <a:gd name="f3459" fmla="*/ f2791 1 f1903"/>
                <a:gd name="f3460" fmla="*/ f2792 1 f1904"/>
                <a:gd name="f3461" fmla="*/ f2793 1 f1903"/>
                <a:gd name="f3462" fmla="*/ f2794 1 f1904"/>
                <a:gd name="f3463" fmla="*/ f2795 1 f1903"/>
                <a:gd name="f3464" fmla="*/ f2796 1 f1904"/>
                <a:gd name="f3465" fmla="*/ f2797 1 f1903"/>
                <a:gd name="f3466" fmla="*/ f2798 1 f1904"/>
                <a:gd name="f3467" fmla="*/ f2799 1 f1903"/>
                <a:gd name="f3468" fmla="*/ f2800 1 f1904"/>
                <a:gd name="f3469" fmla="*/ f2801 1 f1903"/>
                <a:gd name="f3470" fmla="*/ f2802 1 f1904"/>
                <a:gd name="f3471" fmla="*/ f2803 1 f1903"/>
                <a:gd name="f3472" fmla="*/ f2804 1 f1904"/>
                <a:gd name="f3473" fmla="*/ f2805 1 f1903"/>
                <a:gd name="f3474" fmla="*/ f2806 1 f1904"/>
                <a:gd name="f3475" fmla="*/ f2807 1 f1903"/>
                <a:gd name="f3476" fmla="*/ f2808 1 f1904"/>
                <a:gd name="f3477" fmla="*/ f2809 1 f1903"/>
                <a:gd name="f3478" fmla="*/ f2810 1 f1904"/>
                <a:gd name="f3479" fmla="*/ f2811 1 f1903"/>
                <a:gd name="f3480" fmla="*/ f2812 1 f1904"/>
                <a:gd name="f3481" fmla="*/ f2813 1 f1903"/>
                <a:gd name="f3482" fmla="*/ f2814 1 f1904"/>
                <a:gd name="f3483" fmla="*/ f2815 1 f1903"/>
                <a:gd name="f3484" fmla="*/ f2816 1 f1904"/>
                <a:gd name="f3485" fmla="*/ f2817 1 f1903"/>
                <a:gd name="f3486" fmla="*/ f2818 1 f1904"/>
                <a:gd name="f3487" fmla="*/ f2819 1 f1903"/>
                <a:gd name="f3488" fmla="*/ f2820 1 f1904"/>
                <a:gd name="f3489" fmla="*/ f2821 1 f1903"/>
                <a:gd name="f3490" fmla="*/ f2822 1 f1904"/>
                <a:gd name="f3491" fmla="*/ f2823 1 f1903"/>
                <a:gd name="f3492" fmla="*/ f2824 1 f1904"/>
                <a:gd name="f3493" fmla="*/ f2825 1 f1903"/>
                <a:gd name="f3494" fmla="*/ f2826 1 f1904"/>
                <a:gd name="f3495" fmla="*/ f2827 1 f1903"/>
                <a:gd name="f3496" fmla="*/ f2828 1 f1904"/>
                <a:gd name="f3497" fmla="*/ f2829 1 f1903"/>
                <a:gd name="f3498" fmla="*/ f2830 1 f1904"/>
                <a:gd name="f3499" fmla="*/ f2831 1 f1903"/>
                <a:gd name="f3500" fmla="*/ f2832 1 f1904"/>
                <a:gd name="f3501" fmla="*/ f2833 1 f1903"/>
                <a:gd name="f3502" fmla="*/ f2834 1 f1904"/>
                <a:gd name="f3503" fmla="*/ f2835 1 f1903"/>
                <a:gd name="f3504" fmla="*/ f2836 1 f1904"/>
                <a:gd name="f3505" fmla="*/ f2837 1 f1903"/>
                <a:gd name="f3506" fmla="*/ f2838 1 f1904"/>
                <a:gd name="f3507" fmla="*/ f2839 1 f1903"/>
                <a:gd name="f3508" fmla="*/ f2840 1 f1904"/>
                <a:gd name="f3509" fmla="*/ f2841 1 f1903"/>
                <a:gd name="f3510" fmla="*/ f2842 1 f1904"/>
                <a:gd name="f3511" fmla="*/ f2843 1 f1903"/>
                <a:gd name="f3512" fmla="*/ f2844 1 f1904"/>
                <a:gd name="f3513" fmla="*/ f2845 1 f1903"/>
                <a:gd name="f3514" fmla="*/ f2846 1 f1904"/>
                <a:gd name="f3515" fmla="*/ f2847 1 f1903"/>
                <a:gd name="f3516" fmla="*/ f2848 1 f1904"/>
                <a:gd name="f3517" fmla="*/ f2849 1 f1903"/>
                <a:gd name="f3518" fmla="*/ f2850 1 f1904"/>
                <a:gd name="f3519" fmla="*/ f2851 1 f1903"/>
                <a:gd name="f3520" fmla="*/ f2852 1 f1904"/>
                <a:gd name="f3521" fmla="*/ f2853 1 f1903"/>
                <a:gd name="f3522" fmla="*/ f2854 1 f1904"/>
                <a:gd name="f3523" fmla="*/ f2855 1 f1903"/>
                <a:gd name="f3524" fmla="*/ f2856 1 f1904"/>
                <a:gd name="f3525" fmla="*/ f2857 1 f1903"/>
                <a:gd name="f3526" fmla="*/ f2858 1 f1904"/>
                <a:gd name="f3527" fmla="*/ f2859 1 f1903"/>
                <a:gd name="f3528" fmla="*/ f2860 1 f1904"/>
                <a:gd name="f3529" fmla="*/ f2861 1 f1903"/>
                <a:gd name="f3530" fmla="*/ f2862 1 f1904"/>
                <a:gd name="f3531" fmla="*/ f2863 1 f1903"/>
                <a:gd name="f3532" fmla="*/ f2864 1 f1904"/>
                <a:gd name="f3533" fmla="*/ f2865 1 f1903"/>
                <a:gd name="f3534" fmla="*/ f2866 1 f1904"/>
                <a:gd name="f3535" fmla="*/ f2867 1 f1903"/>
                <a:gd name="f3536" fmla="*/ f2868 1 f1904"/>
                <a:gd name="f3537" fmla="*/ f2869 1 f1903"/>
                <a:gd name="f3538" fmla="*/ f2870 1 f1904"/>
                <a:gd name="f3539" fmla="*/ f2871 1 f1903"/>
                <a:gd name="f3540" fmla="*/ f2872 1 f1904"/>
                <a:gd name="f3541" fmla="*/ f2873 1 f1903"/>
                <a:gd name="f3542" fmla="*/ f2874 1 f1904"/>
                <a:gd name="f3543" fmla="*/ f2875 1 f1903"/>
                <a:gd name="f3544" fmla="*/ f2876 1 f1904"/>
                <a:gd name="f3545" fmla="*/ f2877 1 f1903"/>
                <a:gd name="f3546" fmla="*/ f2878 1 f1904"/>
                <a:gd name="f3547" fmla="*/ f2879 1 f1903"/>
                <a:gd name="f3548" fmla="*/ f2880 1 f1904"/>
                <a:gd name="f3549" fmla="*/ f2881 1 f1903"/>
                <a:gd name="f3550" fmla="*/ f2882 1 f1904"/>
                <a:gd name="f3551" fmla="*/ f2883 1 f1903"/>
                <a:gd name="f3552" fmla="*/ f2884 1 f1904"/>
                <a:gd name="f3553" fmla="*/ f2885 1 f1903"/>
                <a:gd name="f3554" fmla="*/ f2886 1 f1904"/>
                <a:gd name="f3555" fmla="*/ f2887 1 f1903"/>
                <a:gd name="f3556" fmla="*/ f2888 1 f1904"/>
                <a:gd name="f3557" fmla="*/ f2889 1 f1903"/>
                <a:gd name="f3558" fmla="*/ f2890 1 f1904"/>
                <a:gd name="f3559" fmla="*/ f2891 1 f1904"/>
                <a:gd name="f3560" fmla="*/ f2892 1 f1903"/>
                <a:gd name="f3561" fmla="*/ f2893 1 f1904"/>
                <a:gd name="f3562" fmla="*/ f2894 1 f1903"/>
                <a:gd name="f3563" fmla="*/ f2895 1 f1904"/>
                <a:gd name="f3564" fmla="*/ f2896 1 f1903"/>
                <a:gd name="f3565" fmla="*/ f2897 1 f1904"/>
                <a:gd name="f3566" fmla="*/ f2898 1 f1903"/>
                <a:gd name="f3567" fmla="*/ f2899 1 f1904"/>
                <a:gd name="f3568" fmla="*/ f2900 1 f1903"/>
                <a:gd name="f3569" fmla="*/ f2901 1 f1904"/>
                <a:gd name="f3570" fmla="*/ f2902 1 f1903"/>
                <a:gd name="f3571" fmla="*/ f2903 1 f1904"/>
                <a:gd name="f3572" fmla="*/ f2904 1 f1903"/>
                <a:gd name="f3573" fmla="*/ f2905 1 f1904"/>
                <a:gd name="f3574" fmla="*/ f2906 1 f1903"/>
                <a:gd name="f3575" fmla="*/ f2907 1 f1904"/>
                <a:gd name="f3576" fmla="*/ f2908 1 f1903"/>
                <a:gd name="f3577" fmla="*/ f2909 1 f1904"/>
                <a:gd name="f3578" fmla="*/ f2910 1 f1903"/>
                <a:gd name="f3579" fmla="*/ f2911 1 f1904"/>
                <a:gd name="f3580" fmla="*/ f2912 1 f1903"/>
                <a:gd name="f3581" fmla="*/ f2913 1 f1904"/>
                <a:gd name="f3582" fmla="*/ f2914 1 f1903"/>
                <a:gd name="f3583" fmla="*/ f2915 1 f1904"/>
                <a:gd name="f3584" fmla="*/ f2916 1 f1903"/>
                <a:gd name="f3585" fmla="*/ f2917 1 f1904"/>
                <a:gd name="f3586" fmla="*/ f2918 1 f1903"/>
                <a:gd name="f3587" fmla="*/ f2919 1 f1904"/>
                <a:gd name="f3588" fmla="*/ f2920 1 f1903"/>
                <a:gd name="f3589" fmla="*/ f2921 1 f1904"/>
                <a:gd name="f3590" fmla="*/ f2922 1 f1903"/>
                <a:gd name="f3591" fmla="*/ f2923 1 f1904"/>
                <a:gd name="f3592" fmla="*/ f2924 1 f1903"/>
                <a:gd name="f3593" fmla="*/ f2925 1 f1904"/>
                <a:gd name="f3594" fmla="*/ f2926 1 f1903"/>
                <a:gd name="f3595" fmla="*/ f2927 1 f1904"/>
                <a:gd name="f3596" fmla="*/ f2928 1 f1903"/>
                <a:gd name="f3597" fmla="*/ f2929 1 f1904"/>
                <a:gd name="f3598" fmla="*/ f2930 1 f1903"/>
                <a:gd name="f3599" fmla="*/ f2931 1 f1904"/>
                <a:gd name="f3600" fmla="*/ f2932 1 f1903"/>
                <a:gd name="f3601" fmla="*/ f2933 1 f1904"/>
                <a:gd name="f3602" fmla="*/ f2934 1 f1903"/>
                <a:gd name="f3603" fmla="*/ f2935 1 f1904"/>
                <a:gd name="f3604" fmla="*/ f2936 1 f1903"/>
                <a:gd name="f3605" fmla="*/ f2937 1 f1904"/>
                <a:gd name="f3606" fmla="*/ f2938 1 f1903"/>
                <a:gd name="f3607" fmla="*/ f2939 1 f1904"/>
                <a:gd name="f3608" fmla="*/ f2940 1 f1903"/>
                <a:gd name="f3609" fmla="*/ f2941 1 f1904"/>
                <a:gd name="f3610" fmla="*/ f2942 1 f1903"/>
                <a:gd name="f3611" fmla="*/ f2943 1 f1904"/>
                <a:gd name="f3612" fmla="*/ f2944 1 f1903"/>
                <a:gd name="f3613" fmla="*/ f2945 1 f1904"/>
                <a:gd name="f3614" fmla="*/ f2946 1 f1903"/>
                <a:gd name="f3615" fmla="*/ f2947 1 f1904"/>
                <a:gd name="f3616" fmla="*/ f2948 1 f1903"/>
                <a:gd name="f3617" fmla="*/ f2949 1 f1904"/>
                <a:gd name="f3618" fmla="*/ f2950 1 f1903"/>
                <a:gd name="f3619" fmla="*/ f2951 1 f1904"/>
                <a:gd name="f3620" fmla="*/ f2952 1 f1903"/>
                <a:gd name="f3621" fmla="*/ f2953 1 f1904"/>
                <a:gd name="f3622" fmla="*/ f2954 1 f1903"/>
                <a:gd name="f3623" fmla="*/ f2955 1 f1904"/>
                <a:gd name="f3624" fmla="*/ f2956 1 f1903"/>
                <a:gd name="f3625" fmla="*/ f2957 1 f1904"/>
                <a:gd name="f3626" fmla="*/ f2958 1 f1903"/>
                <a:gd name="f3627" fmla="*/ f2959 1 f1904"/>
                <a:gd name="f3628" fmla="*/ f2960 1 f1903"/>
                <a:gd name="f3629" fmla="*/ f2961 1 f1904"/>
                <a:gd name="f3630" fmla="*/ f2962 1 f1903"/>
                <a:gd name="f3631" fmla="*/ f2963 1 f1904"/>
                <a:gd name="f3632" fmla="*/ f2964 1 f1903"/>
                <a:gd name="f3633" fmla="*/ f2965 1 f1904"/>
                <a:gd name="f3634" fmla="*/ f2966 1 f1903"/>
                <a:gd name="f3635" fmla="*/ f2967 1 f1904"/>
                <a:gd name="f3636" fmla="*/ f2968 1 f1903"/>
                <a:gd name="f3637" fmla="*/ f2969 1 f1904"/>
                <a:gd name="f3638" fmla="*/ f2970 1 f1903"/>
                <a:gd name="f3639" fmla="*/ f2971 1 f1904"/>
                <a:gd name="f3640" fmla="*/ f2972 1 f1903"/>
                <a:gd name="f3641" fmla="*/ f2973 1 f1904"/>
                <a:gd name="f3642" fmla="*/ f2974 1 f1903"/>
                <a:gd name="f3643" fmla="*/ f2975 1 f1904"/>
                <a:gd name="f3644" fmla="*/ f2976 1 f1903"/>
                <a:gd name="f3645" fmla="*/ f2977 1 f1904"/>
                <a:gd name="f3646" fmla="*/ f2978 1 f1903"/>
                <a:gd name="f3647" fmla="*/ f2979 1 f1904"/>
                <a:gd name="f3648" fmla="*/ f2980 1 f1903"/>
                <a:gd name="f3649" fmla="*/ f2981 1 f1904"/>
                <a:gd name="f3650" fmla="*/ f2982 1 f1903"/>
                <a:gd name="f3651" fmla="*/ f2983 1 f1904"/>
                <a:gd name="f3652" fmla="*/ f2984 1 f1903"/>
                <a:gd name="f3653" fmla="*/ f2985 1 f1904"/>
                <a:gd name="f3654" fmla="*/ f2986 1 f1903"/>
                <a:gd name="f3655" fmla="*/ f2987 1 f1904"/>
                <a:gd name="f3656" fmla="*/ f2988 1 f1903"/>
                <a:gd name="f3657" fmla="*/ f2989 1 f1904"/>
                <a:gd name="f3658" fmla="*/ f2990 1 f1903"/>
                <a:gd name="f3659" fmla="*/ f2991 1 f1904"/>
                <a:gd name="f3660" fmla="*/ f2992 1 f1903"/>
                <a:gd name="f3661" fmla="*/ f2993 1 f1904"/>
                <a:gd name="f3662" fmla="*/ f2994 1 f1903"/>
                <a:gd name="f3663" fmla="*/ f2995 1 f1904"/>
                <a:gd name="f3664" fmla="*/ f2996 1 f1903"/>
                <a:gd name="f3665" fmla="*/ f2997 1 f1904"/>
                <a:gd name="f3666" fmla="*/ f2998 1 f1903"/>
                <a:gd name="f3667" fmla="*/ f2999 1 f1904"/>
                <a:gd name="f3668" fmla="*/ f3000 1 f1903"/>
                <a:gd name="f3669" fmla="*/ f3001 1 f1904"/>
                <a:gd name="f3670" fmla="*/ f3002 1 f1903"/>
                <a:gd name="f3671" fmla="*/ f3003 1 f1904"/>
                <a:gd name="f3672" fmla="*/ f3004 1 f1903"/>
                <a:gd name="f3673" fmla="*/ f3005 1 f1904"/>
                <a:gd name="f3674" fmla="*/ f3006 1 f1903"/>
                <a:gd name="f3675" fmla="*/ f3007 1 f1904"/>
                <a:gd name="f3676" fmla="*/ f3008 1 f1903"/>
                <a:gd name="f3677" fmla="*/ f3009 1 f1904"/>
                <a:gd name="f3678" fmla="*/ f3010 1 f1903"/>
                <a:gd name="f3679" fmla="*/ f3011 1 f1904"/>
                <a:gd name="f3680" fmla="*/ f3012 1 f1903"/>
                <a:gd name="f3681" fmla="*/ f3013 1 f1904"/>
                <a:gd name="f3682" fmla="*/ f3014 1 f1903"/>
                <a:gd name="f3683" fmla="*/ f3015 1 f1904"/>
                <a:gd name="f3684" fmla="*/ f3016 1 f1903"/>
                <a:gd name="f3685" fmla="*/ f3017 1 f1904"/>
                <a:gd name="f3686" fmla="*/ f3018 1 f1903"/>
                <a:gd name="f3687" fmla="*/ f3019 1 f1904"/>
                <a:gd name="f3688" fmla="*/ f3020 1 f1903"/>
                <a:gd name="f3689" fmla="*/ f3021 1 f1904"/>
                <a:gd name="f3690" fmla="*/ f3022 1 f1903"/>
                <a:gd name="f3691" fmla="*/ f3023 1 f1904"/>
                <a:gd name="f3692" fmla="*/ f3024 1 f1903"/>
                <a:gd name="f3693" fmla="*/ f3025 1 f1904"/>
                <a:gd name="f3694" fmla="*/ f3026 1 f1904"/>
                <a:gd name="f3695" fmla="*/ f3027 1 f1903"/>
                <a:gd name="f3696" fmla="*/ f3028 1 f1904"/>
                <a:gd name="f3697" fmla="*/ f3029 1 f1903"/>
                <a:gd name="f3698" fmla="*/ f3030 1 f1904"/>
                <a:gd name="f3699" fmla="*/ f3031 1 f1903"/>
                <a:gd name="f3700" fmla="*/ f3032 1 f1903"/>
                <a:gd name="f3701" fmla="*/ f3033 1 f1904"/>
                <a:gd name="f3702" fmla="*/ f3034 1 f1903"/>
                <a:gd name="f3703" fmla="*/ f3035 1 f1904"/>
                <a:gd name="f3704" fmla="*/ f3036 1 f1903"/>
                <a:gd name="f3705" fmla="*/ f3037 1 f1904"/>
                <a:gd name="f3706" fmla="*/ f3038 1 f1903"/>
                <a:gd name="f3707" fmla="*/ f3039 1 f1904"/>
                <a:gd name="f3708" fmla="*/ f3040 1 f1903"/>
                <a:gd name="f3709" fmla="*/ f3041 1 f1904"/>
                <a:gd name="f3710" fmla="*/ f3042 1 f1903"/>
                <a:gd name="f3711" fmla="*/ f3043 1 f1904"/>
                <a:gd name="f3712" fmla="*/ f3044 1 f1903"/>
                <a:gd name="f3713" fmla="*/ f3045 1 f1904"/>
                <a:gd name="f3714" fmla="*/ f3046 1 f1903"/>
                <a:gd name="f3715" fmla="*/ f3047 1 f1904"/>
                <a:gd name="f3716" fmla="*/ f3048 1 f1903"/>
                <a:gd name="f3717" fmla="*/ f3049 1 f1904"/>
                <a:gd name="f3718" fmla="*/ f3050 1 f1903"/>
                <a:gd name="f3719" fmla="*/ f3051 1 f1904"/>
                <a:gd name="f3720" fmla="*/ f3052 1 f1903"/>
                <a:gd name="f3721" fmla="*/ f3053 1 f1904"/>
                <a:gd name="f3722" fmla="*/ f3054 1 f1903"/>
                <a:gd name="f3723" fmla="*/ f3055 1 f1904"/>
                <a:gd name="f3724" fmla="*/ f3056 1 f1903"/>
                <a:gd name="f3725" fmla="*/ f3057 1 f1904"/>
                <a:gd name="f3726" fmla="*/ f3058 1 f1903"/>
                <a:gd name="f3727" fmla="*/ f3059 1 f1904"/>
                <a:gd name="f3728" fmla="*/ f3060 1 f1903"/>
                <a:gd name="f3729" fmla="*/ f3061 1 f1904"/>
                <a:gd name="f3730" fmla="*/ f3062 1 f1903"/>
                <a:gd name="f3731" fmla="*/ f3063 1 f1904"/>
                <a:gd name="f3732" fmla="*/ f3064 1 f1903"/>
                <a:gd name="f3733" fmla="*/ f3065 1 f1904"/>
                <a:gd name="f3734" fmla="*/ f3066 1 f1903"/>
                <a:gd name="f3735" fmla="*/ f3067 1 f1904"/>
                <a:gd name="f3736" fmla="*/ f3068 1 f1903"/>
                <a:gd name="f3737" fmla="*/ f3069 1 f1904"/>
                <a:gd name="f3738" fmla="*/ f3070 1 f1903"/>
                <a:gd name="f3739" fmla="*/ f3071 1 f1904"/>
                <a:gd name="f3740" fmla="*/ f3072 1 f1903"/>
                <a:gd name="f3741" fmla="*/ f3073 1 f1904"/>
                <a:gd name="f3742" fmla="*/ f3074 1 f1903"/>
                <a:gd name="f3743" fmla="*/ f3075 1 f1904"/>
                <a:gd name="f3744" fmla="*/ f3076 1 f1903"/>
                <a:gd name="f3745" fmla="*/ f3077 1 f1904"/>
                <a:gd name="f3746" fmla="*/ f3078 1 f1903"/>
                <a:gd name="f3747" fmla="*/ f3079 1 f1904"/>
                <a:gd name="f3748" fmla="*/ f3080 1 f1903"/>
                <a:gd name="f3749" fmla="*/ f3081 1 f1904"/>
                <a:gd name="f3750" fmla="*/ f3082 1 f1903"/>
                <a:gd name="f3751" fmla="*/ f3083 1 f1904"/>
                <a:gd name="f3752" fmla="*/ f3084 1 f1903"/>
                <a:gd name="f3753" fmla="*/ f3085 1 f1904"/>
                <a:gd name="f3754" fmla="*/ f3086 1 f1903"/>
                <a:gd name="f3755" fmla="*/ f3087 1 f1904"/>
                <a:gd name="f3756" fmla="*/ f3088 1 f1903"/>
                <a:gd name="f3757" fmla="*/ f3089 1 f1904"/>
                <a:gd name="f3758" fmla="*/ f3090 1 f1903"/>
                <a:gd name="f3759" fmla="*/ f3091 1 f1904"/>
                <a:gd name="f3760" fmla="*/ f3092 1 f1903"/>
                <a:gd name="f3761" fmla="*/ f3093 1 f1904"/>
                <a:gd name="f3762" fmla="*/ f3094 1 f1903"/>
                <a:gd name="f3763" fmla="*/ f3095 1 f1904"/>
                <a:gd name="f3764" fmla="*/ f3096 1 f1903"/>
                <a:gd name="f3765" fmla="*/ f3097 1 f1904"/>
                <a:gd name="f3766" fmla="*/ f3098 1 f1903"/>
                <a:gd name="f3767" fmla="*/ f3099 1 f1903"/>
                <a:gd name="f3768" fmla="*/ f3100 1 f1904"/>
                <a:gd name="f3769" fmla="*/ f3101 1 f1903"/>
                <a:gd name="f3770" fmla="*/ f3102 1 f1904"/>
                <a:gd name="f3771" fmla="*/ f3103 1 f1903"/>
                <a:gd name="f3772" fmla="*/ f3104 1 f1904"/>
                <a:gd name="f3773" fmla="*/ f3105 1 f1903"/>
                <a:gd name="f3774" fmla="*/ f3106 1 f1904"/>
                <a:gd name="f3775" fmla="*/ f3107 1 f1903"/>
                <a:gd name="f3776" fmla="*/ f3108 1 f1904"/>
                <a:gd name="f3777" fmla="*/ f3109 1 f1903"/>
                <a:gd name="f3778" fmla="*/ f3110 1 f1903"/>
                <a:gd name="f3779" fmla="*/ f3111 1 f1904"/>
                <a:gd name="f3780" fmla="*/ f3112 1 f1903"/>
                <a:gd name="f3781" fmla="*/ f3113 1 f1904"/>
                <a:gd name="f3782" fmla="*/ f3114 1 f1903"/>
                <a:gd name="f3783" fmla="*/ f3115 1 f1904"/>
                <a:gd name="f3784" fmla="*/ f3116 1 f1903"/>
                <a:gd name="f3785" fmla="*/ f3117 1 f1904"/>
                <a:gd name="f3786" fmla="*/ f3118 1 f1903"/>
                <a:gd name="f3787" fmla="*/ f3119 1 f1904"/>
                <a:gd name="f3788" fmla="*/ f3120 1 f1903"/>
                <a:gd name="f3789" fmla="*/ f3121 1 f1904"/>
                <a:gd name="f3790" fmla="*/ f3122 1 f1903"/>
                <a:gd name="f3791" fmla="*/ f3123 1 f1904"/>
                <a:gd name="f3792" fmla="*/ f3124 1 f1903"/>
                <a:gd name="f3793" fmla="*/ f3125 1 f1904"/>
                <a:gd name="f3794" fmla="*/ f3126 1 f1903"/>
                <a:gd name="f3795" fmla="*/ f3127 1 f1904"/>
                <a:gd name="f3796" fmla="*/ f3128 1 f1903"/>
                <a:gd name="f3797" fmla="*/ f3129 1 f1904"/>
                <a:gd name="f3798" fmla="*/ f3130 1 f1903"/>
                <a:gd name="f3799" fmla="*/ f3131 1 f1904"/>
                <a:gd name="f3800" fmla="*/ f3132 1 f1903"/>
                <a:gd name="f3801" fmla="*/ f3133 1 f1904"/>
                <a:gd name="f3802" fmla="*/ f3134 1 f1903"/>
                <a:gd name="f3803" fmla="*/ f3135 1 f1904"/>
                <a:gd name="f3804" fmla="*/ f3136 1 f1903"/>
                <a:gd name="f3805" fmla="*/ f3137 1 f1904"/>
                <a:gd name="f3806" fmla="*/ f3138 1 f1903"/>
                <a:gd name="f3807" fmla="*/ f3139 1 f1904"/>
                <a:gd name="f3808" fmla="*/ f3140 1 f1903"/>
                <a:gd name="f3809" fmla="*/ f3141 1 f1904"/>
                <a:gd name="f3810" fmla="*/ f3142 1 f1903"/>
                <a:gd name="f3811" fmla="*/ f3143 1 f1904"/>
                <a:gd name="f3812" fmla="*/ f3144 1 f1903"/>
                <a:gd name="f3813" fmla="*/ f3145 1 f1904"/>
                <a:gd name="f3814" fmla="*/ f3146 1 f1903"/>
                <a:gd name="f3815" fmla="*/ f3147 1 f1904"/>
                <a:gd name="f3816" fmla="*/ f3148 1 f1903"/>
                <a:gd name="f3817" fmla="*/ f3149 1 f1904"/>
                <a:gd name="f3818" fmla="*/ f3150 1 f1903"/>
                <a:gd name="f3819" fmla="*/ f3151 1 f1904"/>
                <a:gd name="f3820" fmla="*/ f3152 1 f1903"/>
                <a:gd name="f3821" fmla="*/ f3153 1 f1904"/>
                <a:gd name="f3822" fmla="*/ f3154 1 f1903"/>
                <a:gd name="f3823" fmla="*/ f3155 1 f1904"/>
                <a:gd name="f3824" fmla="*/ f3156 1 f1903"/>
                <a:gd name="f3825" fmla="*/ f3157 1 f1904"/>
                <a:gd name="f3826" fmla="*/ f3158 1 f1903"/>
                <a:gd name="f3827" fmla="*/ f3159 1 f1904"/>
                <a:gd name="f3828" fmla="*/ f3160 1 f1903"/>
                <a:gd name="f3829" fmla="*/ f3161 1 f1904"/>
                <a:gd name="f3830" fmla="*/ f3162 1 f1903"/>
                <a:gd name="f3831" fmla="*/ f3163 1 f1904"/>
                <a:gd name="f3832" fmla="*/ f3164 1 f1903"/>
                <a:gd name="f3833" fmla="*/ f3165 1 f1904"/>
                <a:gd name="f3834" fmla="*/ f3166 1 f1903"/>
                <a:gd name="f3835" fmla="*/ f3167 1 f1904"/>
                <a:gd name="f3836" fmla="*/ f3168 1 f1903"/>
                <a:gd name="f3837" fmla="*/ f3169 1 f1904"/>
                <a:gd name="f3838" fmla="*/ f3170 1 f1903"/>
                <a:gd name="f3839" fmla="*/ f3171 1 f1904"/>
                <a:gd name="f3840" fmla="*/ f3172 1 f1903"/>
                <a:gd name="f3841" fmla="*/ f3173 1 f1904"/>
                <a:gd name="f3842" fmla="*/ f3174 1 f1903"/>
                <a:gd name="f3843" fmla="*/ f3175 1 f1904"/>
                <a:gd name="f3844" fmla="*/ f3176 1 f1903"/>
                <a:gd name="f3845" fmla="*/ f3177 1 f1904"/>
                <a:gd name="f3846" fmla="*/ f3178 1 f1903"/>
                <a:gd name="f3847" fmla="*/ f3179 1 f1904"/>
                <a:gd name="f3848" fmla="*/ f3180 1 f1903"/>
                <a:gd name="f3849" fmla="*/ f3181 1 f1904"/>
                <a:gd name="f3850" fmla="*/ f3182 1 f1903"/>
                <a:gd name="f3851" fmla="*/ f3183 1 f1904"/>
                <a:gd name="f3852" fmla="*/ f3184 1 f1903"/>
                <a:gd name="f3853" fmla="*/ f3185 1 f1904"/>
                <a:gd name="f3854" fmla="*/ f3186 1 f1903"/>
                <a:gd name="f3855" fmla="*/ f3187 1 f1904"/>
                <a:gd name="f3856" fmla="*/ f3188 1 f1903"/>
                <a:gd name="f3857" fmla="*/ f3189 1 f1904"/>
                <a:gd name="f3858" fmla="*/ f3190 1 f1903"/>
                <a:gd name="f3859" fmla="*/ f3191 1 f1904"/>
                <a:gd name="f3860" fmla="*/ f3192 1 f1903"/>
                <a:gd name="f3861" fmla="*/ f3193 1 f1904"/>
                <a:gd name="f3862" fmla="*/ f3194 1 f1903"/>
                <a:gd name="f3863" fmla="*/ f3195 1 f1904"/>
                <a:gd name="f3864" fmla="*/ f3196 1 f1903"/>
                <a:gd name="f3865" fmla="*/ f3197 1 f1904"/>
                <a:gd name="f3866" fmla="*/ f3198 1 f1903"/>
                <a:gd name="f3867" fmla="*/ f3199 1 f1904"/>
                <a:gd name="f3868" fmla="*/ f3200 1 f1903"/>
                <a:gd name="f3869" fmla="*/ f3201 1 f1904"/>
                <a:gd name="f3870" fmla="*/ f3202 1 f1903"/>
                <a:gd name="f3871" fmla="*/ f3203 1 f1904"/>
                <a:gd name="f3872" fmla="*/ f3204 1 f1903"/>
                <a:gd name="f3873" fmla="*/ f3205 1 f1904"/>
                <a:gd name="f3874" fmla="*/ f3206 1 f1903"/>
                <a:gd name="f3875" fmla="*/ f3207 1 f1904"/>
                <a:gd name="f3876" fmla="*/ f3208 1 f1903"/>
                <a:gd name="f3877" fmla="*/ f3209 1 f1904"/>
                <a:gd name="f3878" fmla="*/ f3210 1 f1903"/>
                <a:gd name="f3879" fmla="*/ f3211 1 f1904"/>
                <a:gd name="f3880" fmla="*/ f3212 1 f1903"/>
                <a:gd name="f3881" fmla="*/ f3213 1 f1904"/>
                <a:gd name="f3882" fmla="*/ f3214 1 f1903"/>
                <a:gd name="f3883" fmla="*/ f3215 1 f1904"/>
                <a:gd name="f3884" fmla="*/ f3216 1 f1903"/>
                <a:gd name="f3885" fmla="*/ f3217 1 f1904"/>
                <a:gd name="f3886" fmla="*/ f3218 1 f1903"/>
                <a:gd name="f3887" fmla="*/ f3219 1 f1904"/>
                <a:gd name="f3888" fmla="*/ f3220 1 f1903"/>
                <a:gd name="f3889" fmla="*/ f3221 1 f1904"/>
                <a:gd name="f3890" fmla="*/ f3222 1 f1903"/>
                <a:gd name="f3891" fmla="*/ f3223 1 f1904"/>
                <a:gd name="f3892" fmla="*/ f3224 1 f1903"/>
                <a:gd name="f3893" fmla="*/ f3225 1 f1904"/>
                <a:gd name="f3894" fmla="*/ f3226 1 f1903"/>
                <a:gd name="f3895" fmla="*/ f3227 1 f1904"/>
                <a:gd name="f3896" fmla="*/ f3228 1 f1903"/>
                <a:gd name="f3897" fmla="*/ f3229 1 f1904"/>
                <a:gd name="f3898" fmla="*/ f3230 1 f1903"/>
                <a:gd name="f3899" fmla="*/ f3231 1 f1904"/>
                <a:gd name="f3900" fmla="*/ f3232 f1898 1"/>
                <a:gd name="f3901" fmla="*/ f3233 f1898 1"/>
                <a:gd name="f3902" fmla="*/ f3235 f1899 1"/>
                <a:gd name="f3903" fmla="*/ f3234 f1899 1"/>
                <a:gd name="f3904" fmla="*/ f3237 f1898 1"/>
                <a:gd name="f3905" fmla="*/ f3238 f1899 1"/>
                <a:gd name="f3906" fmla="*/ f3239 f1899 1"/>
                <a:gd name="f3907" fmla="*/ f3240 f1899 1"/>
                <a:gd name="f3908" fmla="*/ f3241 f1898 1"/>
                <a:gd name="f3909" fmla="*/ f3242 f1899 1"/>
                <a:gd name="f3910" fmla="*/ f3243 f1898 1"/>
                <a:gd name="f3911" fmla="*/ f3244 f1899 1"/>
                <a:gd name="f3912" fmla="*/ f3245 f1898 1"/>
                <a:gd name="f3913" fmla="*/ f3246 f1899 1"/>
                <a:gd name="f3914" fmla="*/ f3247 f1898 1"/>
                <a:gd name="f3915" fmla="*/ f3248 f1899 1"/>
                <a:gd name="f3916" fmla="*/ f3249 f1898 1"/>
                <a:gd name="f3917" fmla="*/ f3250 f1899 1"/>
                <a:gd name="f3918" fmla="*/ f3251 f1898 1"/>
                <a:gd name="f3919" fmla="*/ f3252 f1899 1"/>
                <a:gd name="f3920" fmla="*/ f3253 f1898 1"/>
                <a:gd name="f3921" fmla="*/ f3254 f1899 1"/>
                <a:gd name="f3922" fmla="*/ f3255 f1898 1"/>
                <a:gd name="f3923" fmla="*/ f3256 f1899 1"/>
                <a:gd name="f3924" fmla="*/ f3257 f1898 1"/>
                <a:gd name="f3925" fmla="*/ f3258 f1899 1"/>
                <a:gd name="f3926" fmla="*/ f3259 f1898 1"/>
                <a:gd name="f3927" fmla="*/ f3260 f1899 1"/>
                <a:gd name="f3928" fmla="*/ f3261 f1898 1"/>
                <a:gd name="f3929" fmla="*/ f3262 f1899 1"/>
                <a:gd name="f3930" fmla="*/ f3263 f1898 1"/>
                <a:gd name="f3931" fmla="*/ f3264 f1899 1"/>
                <a:gd name="f3932" fmla="*/ f3265 f1898 1"/>
                <a:gd name="f3933" fmla="*/ f3266 f1899 1"/>
                <a:gd name="f3934" fmla="*/ f3267 f1898 1"/>
                <a:gd name="f3935" fmla="*/ f3268 f1899 1"/>
                <a:gd name="f3936" fmla="*/ f3269 f1898 1"/>
                <a:gd name="f3937" fmla="*/ f3270 f1899 1"/>
                <a:gd name="f3938" fmla="*/ f3271 f1898 1"/>
                <a:gd name="f3939" fmla="*/ f3272 f1899 1"/>
                <a:gd name="f3940" fmla="*/ f3273 f1898 1"/>
                <a:gd name="f3941" fmla="*/ f3274 f1899 1"/>
                <a:gd name="f3942" fmla="*/ f3275 f1898 1"/>
                <a:gd name="f3943" fmla="*/ f3276 f1899 1"/>
                <a:gd name="f3944" fmla="*/ f3277 f1898 1"/>
                <a:gd name="f3945" fmla="*/ f3278 f1899 1"/>
                <a:gd name="f3946" fmla="*/ f3279 f1898 1"/>
                <a:gd name="f3947" fmla="*/ f3280 f1899 1"/>
                <a:gd name="f3948" fmla="*/ f3281 f1898 1"/>
                <a:gd name="f3949" fmla="*/ f3282 f1899 1"/>
                <a:gd name="f3950" fmla="*/ f3283 f1898 1"/>
                <a:gd name="f3951" fmla="*/ f3284 f1899 1"/>
                <a:gd name="f3952" fmla="*/ f3285 f1898 1"/>
                <a:gd name="f3953" fmla="*/ f3286 f1899 1"/>
                <a:gd name="f3954" fmla="*/ f3287 f1898 1"/>
                <a:gd name="f3955" fmla="*/ f3288 f1899 1"/>
                <a:gd name="f3956" fmla="*/ f3289 f1898 1"/>
                <a:gd name="f3957" fmla="*/ f3290 f1899 1"/>
                <a:gd name="f3958" fmla="*/ f3291 f1898 1"/>
                <a:gd name="f3959" fmla="*/ f3292 f1899 1"/>
                <a:gd name="f3960" fmla="*/ f3293 f1898 1"/>
                <a:gd name="f3961" fmla="*/ f3294 f1899 1"/>
                <a:gd name="f3962" fmla="*/ f3295 f1898 1"/>
                <a:gd name="f3963" fmla="*/ f3296 f1899 1"/>
                <a:gd name="f3964" fmla="*/ f3297 f1898 1"/>
                <a:gd name="f3965" fmla="*/ f3298 f1899 1"/>
                <a:gd name="f3966" fmla="*/ f3299 f1898 1"/>
                <a:gd name="f3967" fmla="*/ f3300 f1899 1"/>
                <a:gd name="f3968" fmla="*/ f3301 f1898 1"/>
                <a:gd name="f3969" fmla="*/ f3302 f1899 1"/>
                <a:gd name="f3970" fmla="*/ f3303 f1898 1"/>
                <a:gd name="f3971" fmla="*/ f3304 f1899 1"/>
                <a:gd name="f3972" fmla="*/ f3305 f1898 1"/>
                <a:gd name="f3973" fmla="*/ f3306 f1899 1"/>
                <a:gd name="f3974" fmla="*/ f3307 f1898 1"/>
                <a:gd name="f3975" fmla="*/ f3308 f1899 1"/>
                <a:gd name="f3976" fmla="*/ f3309 f1898 1"/>
                <a:gd name="f3977" fmla="*/ f3310 f1899 1"/>
                <a:gd name="f3978" fmla="*/ f3311 f1898 1"/>
                <a:gd name="f3979" fmla="*/ f3312 f1899 1"/>
                <a:gd name="f3980" fmla="*/ f3313 f1898 1"/>
                <a:gd name="f3981" fmla="*/ f3314 f1899 1"/>
                <a:gd name="f3982" fmla="*/ f3315 f1898 1"/>
                <a:gd name="f3983" fmla="*/ f3316 f1899 1"/>
                <a:gd name="f3984" fmla="*/ f3317 f1898 1"/>
                <a:gd name="f3985" fmla="*/ f3318 f1899 1"/>
                <a:gd name="f3986" fmla="*/ f3319 f1898 1"/>
                <a:gd name="f3987" fmla="*/ f3320 f1899 1"/>
                <a:gd name="f3988" fmla="*/ f3321 f1898 1"/>
                <a:gd name="f3989" fmla="*/ f3322 f1899 1"/>
                <a:gd name="f3990" fmla="*/ f3323 f1898 1"/>
                <a:gd name="f3991" fmla="*/ f3324 f1899 1"/>
                <a:gd name="f3992" fmla="*/ f3325 f1898 1"/>
                <a:gd name="f3993" fmla="*/ f3326 f1899 1"/>
                <a:gd name="f3994" fmla="*/ f3327 f1898 1"/>
                <a:gd name="f3995" fmla="*/ f3328 f1899 1"/>
                <a:gd name="f3996" fmla="*/ f3329 f1898 1"/>
                <a:gd name="f3997" fmla="*/ f3330 f1899 1"/>
                <a:gd name="f3998" fmla="*/ f3331 f1898 1"/>
                <a:gd name="f3999" fmla="*/ f3332 f1899 1"/>
                <a:gd name="f4000" fmla="*/ f3333 f1898 1"/>
                <a:gd name="f4001" fmla="*/ f3334 f1899 1"/>
                <a:gd name="f4002" fmla="*/ f3335 f1898 1"/>
                <a:gd name="f4003" fmla="*/ f3336 f1899 1"/>
                <a:gd name="f4004" fmla="*/ f3337 f1898 1"/>
                <a:gd name="f4005" fmla="*/ f3338 f1899 1"/>
                <a:gd name="f4006" fmla="*/ f3339 f1898 1"/>
                <a:gd name="f4007" fmla="*/ f3340 f1899 1"/>
                <a:gd name="f4008" fmla="*/ f3341 f1898 1"/>
                <a:gd name="f4009" fmla="*/ f3342 f1899 1"/>
                <a:gd name="f4010" fmla="*/ f3343 f1898 1"/>
                <a:gd name="f4011" fmla="*/ f3344 f1899 1"/>
                <a:gd name="f4012" fmla="*/ f3345 f1898 1"/>
                <a:gd name="f4013" fmla="*/ f3346 f1899 1"/>
                <a:gd name="f4014" fmla="*/ f3347 f1898 1"/>
                <a:gd name="f4015" fmla="*/ f3348 f1899 1"/>
                <a:gd name="f4016" fmla="*/ f3349 f1898 1"/>
                <a:gd name="f4017" fmla="*/ f3350 f1899 1"/>
                <a:gd name="f4018" fmla="*/ f3351 f1898 1"/>
                <a:gd name="f4019" fmla="*/ f3352 f1899 1"/>
                <a:gd name="f4020" fmla="*/ f3353 f1898 1"/>
                <a:gd name="f4021" fmla="*/ f3354 f1899 1"/>
                <a:gd name="f4022" fmla="*/ f3355 f1898 1"/>
                <a:gd name="f4023" fmla="*/ f3356 f1899 1"/>
                <a:gd name="f4024" fmla="*/ f3357 f1898 1"/>
                <a:gd name="f4025" fmla="*/ f3358 f1899 1"/>
                <a:gd name="f4026" fmla="*/ f3359 f1898 1"/>
                <a:gd name="f4027" fmla="*/ f3360 f1899 1"/>
                <a:gd name="f4028" fmla="*/ f3361 f1898 1"/>
                <a:gd name="f4029" fmla="*/ f3362 f1899 1"/>
                <a:gd name="f4030" fmla="*/ f3363 f1898 1"/>
                <a:gd name="f4031" fmla="*/ f3364 f1899 1"/>
                <a:gd name="f4032" fmla="*/ f3365 f1898 1"/>
                <a:gd name="f4033" fmla="*/ f3366 f1899 1"/>
                <a:gd name="f4034" fmla="*/ f3367 f1898 1"/>
                <a:gd name="f4035" fmla="*/ f3368 f1899 1"/>
                <a:gd name="f4036" fmla="*/ f3369 f1898 1"/>
                <a:gd name="f4037" fmla="*/ f3370 f1899 1"/>
                <a:gd name="f4038" fmla="*/ f3371 f1898 1"/>
                <a:gd name="f4039" fmla="*/ f3372 f1899 1"/>
                <a:gd name="f4040" fmla="*/ f3373 f1898 1"/>
                <a:gd name="f4041" fmla="*/ f3374 f1899 1"/>
                <a:gd name="f4042" fmla="*/ f3375 f1898 1"/>
                <a:gd name="f4043" fmla="*/ f3376 f1899 1"/>
                <a:gd name="f4044" fmla="*/ f3377 f1898 1"/>
                <a:gd name="f4045" fmla="*/ f3378 f1899 1"/>
                <a:gd name="f4046" fmla="*/ f3379 f1898 1"/>
                <a:gd name="f4047" fmla="*/ f3380 f1899 1"/>
                <a:gd name="f4048" fmla="*/ f3381 f1898 1"/>
                <a:gd name="f4049" fmla="*/ f3382 f1899 1"/>
                <a:gd name="f4050" fmla="*/ f3383 f1898 1"/>
                <a:gd name="f4051" fmla="*/ f3384 f1899 1"/>
                <a:gd name="f4052" fmla="*/ f3385 f1898 1"/>
                <a:gd name="f4053" fmla="*/ f3386 f1899 1"/>
                <a:gd name="f4054" fmla="*/ f3387 f1898 1"/>
                <a:gd name="f4055" fmla="*/ f3388 f1899 1"/>
                <a:gd name="f4056" fmla="*/ f3389 f1898 1"/>
                <a:gd name="f4057" fmla="*/ f3390 f1899 1"/>
                <a:gd name="f4058" fmla="*/ f3391 f1898 1"/>
                <a:gd name="f4059" fmla="*/ f3392 f1899 1"/>
                <a:gd name="f4060" fmla="*/ f3393 f1898 1"/>
                <a:gd name="f4061" fmla="*/ f3394 f1899 1"/>
                <a:gd name="f4062" fmla="*/ f3395 f1898 1"/>
                <a:gd name="f4063" fmla="*/ f3396 f1899 1"/>
                <a:gd name="f4064" fmla="*/ f3397 f1898 1"/>
                <a:gd name="f4065" fmla="*/ f3398 f1899 1"/>
                <a:gd name="f4066" fmla="*/ f3399 f1898 1"/>
                <a:gd name="f4067" fmla="*/ f3400 f1899 1"/>
                <a:gd name="f4068" fmla="*/ f3401 f1898 1"/>
                <a:gd name="f4069" fmla="*/ f3402 f1899 1"/>
                <a:gd name="f4070" fmla="*/ f3403 f1898 1"/>
                <a:gd name="f4071" fmla="*/ f3404 f1899 1"/>
                <a:gd name="f4072" fmla="*/ f3405 f1898 1"/>
                <a:gd name="f4073" fmla="*/ f3406 f1899 1"/>
                <a:gd name="f4074" fmla="*/ f3407 f1898 1"/>
                <a:gd name="f4075" fmla="*/ f3408 f1899 1"/>
                <a:gd name="f4076" fmla="*/ f3409 f1898 1"/>
                <a:gd name="f4077" fmla="*/ f3410 f1898 1"/>
                <a:gd name="f4078" fmla="*/ f3411 f1899 1"/>
                <a:gd name="f4079" fmla="*/ f3412 f1898 1"/>
                <a:gd name="f4080" fmla="*/ f3413 f1898 1"/>
                <a:gd name="f4081" fmla="*/ f3414 f1899 1"/>
                <a:gd name="f4082" fmla="*/ f3415 f1898 1"/>
                <a:gd name="f4083" fmla="*/ f3416 f1899 1"/>
                <a:gd name="f4084" fmla="*/ f3417 f1898 1"/>
                <a:gd name="f4085" fmla="*/ f3418 f1899 1"/>
                <a:gd name="f4086" fmla="*/ f3419 f1898 1"/>
                <a:gd name="f4087" fmla="*/ f3420 f1899 1"/>
                <a:gd name="f4088" fmla="*/ f3421 f1898 1"/>
                <a:gd name="f4089" fmla="*/ f3422 f1899 1"/>
                <a:gd name="f4090" fmla="*/ f3423 f1898 1"/>
                <a:gd name="f4091" fmla="*/ f3424 f1899 1"/>
                <a:gd name="f4092" fmla="*/ f3425 f1898 1"/>
                <a:gd name="f4093" fmla="*/ f3426 f1899 1"/>
                <a:gd name="f4094" fmla="*/ f3427 f1898 1"/>
                <a:gd name="f4095" fmla="*/ f3428 f1899 1"/>
                <a:gd name="f4096" fmla="*/ f3429 f1898 1"/>
                <a:gd name="f4097" fmla="*/ f3430 f1899 1"/>
                <a:gd name="f4098" fmla="*/ f3431 f1898 1"/>
                <a:gd name="f4099" fmla="*/ f3432 f1899 1"/>
                <a:gd name="f4100" fmla="*/ f3433 f1898 1"/>
                <a:gd name="f4101" fmla="*/ f3434 f1899 1"/>
                <a:gd name="f4102" fmla="*/ f3435 f1898 1"/>
                <a:gd name="f4103" fmla="*/ f3436 f1899 1"/>
                <a:gd name="f4104" fmla="*/ f3437 f1898 1"/>
                <a:gd name="f4105" fmla="*/ f3438 f1899 1"/>
                <a:gd name="f4106" fmla="*/ f3439 f1898 1"/>
                <a:gd name="f4107" fmla="*/ f3440 f1899 1"/>
                <a:gd name="f4108" fmla="*/ f3441 f1898 1"/>
                <a:gd name="f4109" fmla="*/ f3442 f1899 1"/>
                <a:gd name="f4110" fmla="*/ f3443 f1898 1"/>
                <a:gd name="f4111" fmla="*/ f3444 f1899 1"/>
                <a:gd name="f4112" fmla="*/ f3445 f1898 1"/>
                <a:gd name="f4113" fmla="*/ f3446 f1899 1"/>
                <a:gd name="f4114" fmla="*/ f3447 f1898 1"/>
                <a:gd name="f4115" fmla="*/ f3448 f1899 1"/>
                <a:gd name="f4116" fmla="*/ f3449 f1898 1"/>
                <a:gd name="f4117" fmla="*/ f3450 f1899 1"/>
                <a:gd name="f4118" fmla="*/ f3451 f1898 1"/>
                <a:gd name="f4119" fmla="*/ f3452 f1899 1"/>
                <a:gd name="f4120" fmla="*/ f3453 f1898 1"/>
                <a:gd name="f4121" fmla="*/ f3454 f1899 1"/>
                <a:gd name="f4122" fmla="*/ f3455 f1898 1"/>
                <a:gd name="f4123" fmla="*/ f3456 f1899 1"/>
                <a:gd name="f4124" fmla="*/ f3457 f1898 1"/>
                <a:gd name="f4125" fmla="*/ f3458 f1899 1"/>
                <a:gd name="f4126" fmla="*/ f3459 f1898 1"/>
                <a:gd name="f4127" fmla="*/ f3460 f1899 1"/>
                <a:gd name="f4128" fmla="*/ f3461 f1898 1"/>
                <a:gd name="f4129" fmla="*/ f3462 f1899 1"/>
                <a:gd name="f4130" fmla="*/ f3463 f1898 1"/>
                <a:gd name="f4131" fmla="*/ f3464 f1899 1"/>
                <a:gd name="f4132" fmla="*/ f3465 f1898 1"/>
                <a:gd name="f4133" fmla="*/ f3466 f1899 1"/>
                <a:gd name="f4134" fmla="*/ f3467 f1898 1"/>
                <a:gd name="f4135" fmla="*/ f3468 f1899 1"/>
                <a:gd name="f4136" fmla="*/ f3469 f1898 1"/>
                <a:gd name="f4137" fmla="*/ f3470 f1899 1"/>
                <a:gd name="f4138" fmla="*/ f3471 f1898 1"/>
                <a:gd name="f4139" fmla="*/ f3472 f1899 1"/>
                <a:gd name="f4140" fmla="*/ f3473 f1898 1"/>
                <a:gd name="f4141" fmla="*/ f3474 f1899 1"/>
                <a:gd name="f4142" fmla="*/ f3475 f1898 1"/>
                <a:gd name="f4143" fmla="*/ f3476 f1899 1"/>
                <a:gd name="f4144" fmla="*/ f3477 f1898 1"/>
                <a:gd name="f4145" fmla="*/ f3478 f1899 1"/>
                <a:gd name="f4146" fmla="*/ f3479 f1898 1"/>
                <a:gd name="f4147" fmla="*/ f3480 f1899 1"/>
                <a:gd name="f4148" fmla="*/ f3481 f1898 1"/>
                <a:gd name="f4149" fmla="*/ f3482 f1899 1"/>
                <a:gd name="f4150" fmla="*/ f3483 f1898 1"/>
                <a:gd name="f4151" fmla="*/ f3484 f1899 1"/>
                <a:gd name="f4152" fmla="*/ f3485 f1898 1"/>
                <a:gd name="f4153" fmla="*/ f3486 f1899 1"/>
                <a:gd name="f4154" fmla="*/ f3487 f1898 1"/>
                <a:gd name="f4155" fmla="*/ f3488 f1899 1"/>
                <a:gd name="f4156" fmla="*/ f3489 f1898 1"/>
                <a:gd name="f4157" fmla="*/ f3490 f1899 1"/>
                <a:gd name="f4158" fmla="*/ f3491 f1898 1"/>
                <a:gd name="f4159" fmla="*/ f3492 f1899 1"/>
                <a:gd name="f4160" fmla="*/ f3493 f1898 1"/>
                <a:gd name="f4161" fmla="*/ f3494 f1899 1"/>
                <a:gd name="f4162" fmla="*/ f3495 f1898 1"/>
                <a:gd name="f4163" fmla="*/ f3496 f1899 1"/>
                <a:gd name="f4164" fmla="*/ f3497 f1898 1"/>
                <a:gd name="f4165" fmla="*/ f3498 f1899 1"/>
                <a:gd name="f4166" fmla="*/ f3499 f1898 1"/>
                <a:gd name="f4167" fmla="*/ f3500 f1899 1"/>
                <a:gd name="f4168" fmla="*/ f3501 f1898 1"/>
                <a:gd name="f4169" fmla="*/ f3502 f1899 1"/>
                <a:gd name="f4170" fmla="*/ f3503 f1898 1"/>
                <a:gd name="f4171" fmla="*/ f3504 f1899 1"/>
                <a:gd name="f4172" fmla="*/ f3505 f1898 1"/>
                <a:gd name="f4173" fmla="*/ f3506 f1899 1"/>
                <a:gd name="f4174" fmla="*/ f3507 f1898 1"/>
                <a:gd name="f4175" fmla="*/ f3508 f1899 1"/>
                <a:gd name="f4176" fmla="*/ f3509 f1898 1"/>
                <a:gd name="f4177" fmla="*/ f3510 f1899 1"/>
                <a:gd name="f4178" fmla="*/ f3511 f1898 1"/>
                <a:gd name="f4179" fmla="*/ f3512 f1899 1"/>
                <a:gd name="f4180" fmla="*/ f3513 f1898 1"/>
                <a:gd name="f4181" fmla="*/ f3514 f1899 1"/>
                <a:gd name="f4182" fmla="*/ f3515 f1898 1"/>
                <a:gd name="f4183" fmla="*/ f3516 f1899 1"/>
                <a:gd name="f4184" fmla="*/ f3517 f1898 1"/>
                <a:gd name="f4185" fmla="*/ f3518 f1899 1"/>
                <a:gd name="f4186" fmla="*/ f3519 f1898 1"/>
                <a:gd name="f4187" fmla="*/ f3520 f1899 1"/>
                <a:gd name="f4188" fmla="*/ f3521 f1898 1"/>
                <a:gd name="f4189" fmla="*/ f3522 f1899 1"/>
                <a:gd name="f4190" fmla="*/ f3523 f1898 1"/>
                <a:gd name="f4191" fmla="*/ f3524 f1899 1"/>
                <a:gd name="f4192" fmla="*/ f3525 f1898 1"/>
                <a:gd name="f4193" fmla="*/ f3526 f1899 1"/>
                <a:gd name="f4194" fmla="*/ f3527 f1898 1"/>
                <a:gd name="f4195" fmla="*/ f3528 f1899 1"/>
                <a:gd name="f4196" fmla="*/ f3529 f1898 1"/>
                <a:gd name="f4197" fmla="*/ f3530 f1899 1"/>
                <a:gd name="f4198" fmla="*/ f3531 f1898 1"/>
                <a:gd name="f4199" fmla="*/ f3532 f1899 1"/>
                <a:gd name="f4200" fmla="*/ f3533 f1898 1"/>
                <a:gd name="f4201" fmla="*/ f3534 f1899 1"/>
                <a:gd name="f4202" fmla="*/ f3535 f1898 1"/>
                <a:gd name="f4203" fmla="*/ f3536 f1899 1"/>
                <a:gd name="f4204" fmla="*/ f3537 f1898 1"/>
                <a:gd name="f4205" fmla="*/ f3538 f1899 1"/>
                <a:gd name="f4206" fmla="*/ f3539 f1898 1"/>
                <a:gd name="f4207" fmla="*/ f3540 f1899 1"/>
                <a:gd name="f4208" fmla="*/ f3541 f1898 1"/>
                <a:gd name="f4209" fmla="*/ f3542 f1899 1"/>
                <a:gd name="f4210" fmla="*/ f3543 f1898 1"/>
                <a:gd name="f4211" fmla="*/ f3544 f1899 1"/>
                <a:gd name="f4212" fmla="*/ f3545 f1898 1"/>
                <a:gd name="f4213" fmla="*/ f3546 f1899 1"/>
                <a:gd name="f4214" fmla="*/ f3547 f1898 1"/>
                <a:gd name="f4215" fmla="*/ f3548 f1899 1"/>
                <a:gd name="f4216" fmla="*/ f3549 f1898 1"/>
                <a:gd name="f4217" fmla="*/ f3550 f1899 1"/>
                <a:gd name="f4218" fmla="*/ f3551 f1898 1"/>
                <a:gd name="f4219" fmla="*/ f3552 f1899 1"/>
                <a:gd name="f4220" fmla="*/ f3553 f1898 1"/>
                <a:gd name="f4221" fmla="*/ f3554 f1899 1"/>
                <a:gd name="f4222" fmla="*/ f3555 f1898 1"/>
                <a:gd name="f4223" fmla="*/ f3556 f1899 1"/>
                <a:gd name="f4224" fmla="*/ f3557 f1898 1"/>
                <a:gd name="f4225" fmla="*/ f3558 f1899 1"/>
                <a:gd name="f4226" fmla="*/ f3559 f1899 1"/>
                <a:gd name="f4227" fmla="*/ f3560 f1898 1"/>
                <a:gd name="f4228" fmla="*/ f3561 f1899 1"/>
                <a:gd name="f4229" fmla="*/ f3562 f1898 1"/>
                <a:gd name="f4230" fmla="*/ f3563 f1899 1"/>
                <a:gd name="f4231" fmla="*/ f3564 f1898 1"/>
                <a:gd name="f4232" fmla="*/ f3565 f1899 1"/>
                <a:gd name="f4233" fmla="*/ f3566 f1898 1"/>
                <a:gd name="f4234" fmla="*/ f3567 f1899 1"/>
                <a:gd name="f4235" fmla="*/ f3568 f1898 1"/>
                <a:gd name="f4236" fmla="*/ f3569 f1899 1"/>
                <a:gd name="f4237" fmla="*/ f3570 f1898 1"/>
                <a:gd name="f4238" fmla="*/ f3571 f1899 1"/>
                <a:gd name="f4239" fmla="*/ f3572 f1898 1"/>
                <a:gd name="f4240" fmla="*/ f3573 f1899 1"/>
                <a:gd name="f4241" fmla="*/ f3574 f1898 1"/>
                <a:gd name="f4242" fmla="*/ f3575 f1899 1"/>
                <a:gd name="f4243" fmla="*/ f3576 f1898 1"/>
                <a:gd name="f4244" fmla="*/ f3577 f1899 1"/>
                <a:gd name="f4245" fmla="*/ f3578 f1898 1"/>
                <a:gd name="f4246" fmla="*/ f3579 f1899 1"/>
                <a:gd name="f4247" fmla="*/ f3580 f1898 1"/>
                <a:gd name="f4248" fmla="*/ f3581 f1899 1"/>
                <a:gd name="f4249" fmla="*/ f3582 f1898 1"/>
                <a:gd name="f4250" fmla="*/ f3583 f1899 1"/>
                <a:gd name="f4251" fmla="*/ f3584 f1898 1"/>
                <a:gd name="f4252" fmla="*/ f3585 f1899 1"/>
                <a:gd name="f4253" fmla="*/ f3586 f1898 1"/>
                <a:gd name="f4254" fmla="*/ f3587 f1899 1"/>
                <a:gd name="f4255" fmla="*/ f3588 f1898 1"/>
                <a:gd name="f4256" fmla="*/ f3589 f1899 1"/>
                <a:gd name="f4257" fmla="*/ f3590 f1898 1"/>
                <a:gd name="f4258" fmla="*/ f3591 f1899 1"/>
                <a:gd name="f4259" fmla="*/ f3592 f1898 1"/>
                <a:gd name="f4260" fmla="*/ f3593 f1899 1"/>
                <a:gd name="f4261" fmla="*/ f3594 f1898 1"/>
                <a:gd name="f4262" fmla="*/ f3595 f1899 1"/>
                <a:gd name="f4263" fmla="*/ f3596 f1898 1"/>
                <a:gd name="f4264" fmla="*/ f3597 f1899 1"/>
                <a:gd name="f4265" fmla="*/ f3598 f1898 1"/>
                <a:gd name="f4266" fmla="*/ f3599 f1899 1"/>
                <a:gd name="f4267" fmla="*/ f3600 f1898 1"/>
                <a:gd name="f4268" fmla="*/ f3601 f1899 1"/>
                <a:gd name="f4269" fmla="*/ f3602 f1898 1"/>
                <a:gd name="f4270" fmla="*/ f3603 f1899 1"/>
                <a:gd name="f4271" fmla="*/ f3604 f1898 1"/>
                <a:gd name="f4272" fmla="*/ f3605 f1899 1"/>
                <a:gd name="f4273" fmla="*/ f3606 f1898 1"/>
                <a:gd name="f4274" fmla="*/ f3607 f1899 1"/>
                <a:gd name="f4275" fmla="*/ f3608 f1898 1"/>
                <a:gd name="f4276" fmla="*/ f3609 f1899 1"/>
                <a:gd name="f4277" fmla="*/ f3610 f1898 1"/>
                <a:gd name="f4278" fmla="*/ f3611 f1899 1"/>
                <a:gd name="f4279" fmla="*/ f3612 f1898 1"/>
                <a:gd name="f4280" fmla="*/ f3613 f1899 1"/>
                <a:gd name="f4281" fmla="*/ f3614 f1898 1"/>
                <a:gd name="f4282" fmla="*/ f3615 f1899 1"/>
                <a:gd name="f4283" fmla="*/ f3616 f1898 1"/>
                <a:gd name="f4284" fmla="*/ f3617 f1899 1"/>
                <a:gd name="f4285" fmla="*/ f3618 f1898 1"/>
                <a:gd name="f4286" fmla="*/ f3619 f1899 1"/>
                <a:gd name="f4287" fmla="*/ f3620 f1898 1"/>
                <a:gd name="f4288" fmla="*/ f3621 f1899 1"/>
                <a:gd name="f4289" fmla="*/ f3622 f1898 1"/>
                <a:gd name="f4290" fmla="*/ f3623 f1899 1"/>
                <a:gd name="f4291" fmla="*/ f3624 f1898 1"/>
                <a:gd name="f4292" fmla="*/ f3625 f1899 1"/>
                <a:gd name="f4293" fmla="*/ f3626 f1898 1"/>
                <a:gd name="f4294" fmla="*/ f3627 f1899 1"/>
                <a:gd name="f4295" fmla="*/ f3628 f1898 1"/>
                <a:gd name="f4296" fmla="*/ f3629 f1899 1"/>
                <a:gd name="f4297" fmla="*/ f3630 f1898 1"/>
                <a:gd name="f4298" fmla="*/ f3631 f1899 1"/>
                <a:gd name="f4299" fmla="*/ f3632 f1898 1"/>
                <a:gd name="f4300" fmla="*/ f3633 f1899 1"/>
                <a:gd name="f4301" fmla="*/ f3634 f1898 1"/>
                <a:gd name="f4302" fmla="*/ f3635 f1899 1"/>
                <a:gd name="f4303" fmla="*/ f3636 f1898 1"/>
                <a:gd name="f4304" fmla="*/ f3637 f1899 1"/>
                <a:gd name="f4305" fmla="*/ f3638 f1898 1"/>
                <a:gd name="f4306" fmla="*/ f3639 f1899 1"/>
                <a:gd name="f4307" fmla="*/ f3640 f1898 1"/>
                <a:gd name="f4308" fmla="*/ f3641 f1899 1"/>
                <a:gd name="f4309" fmla="*/ f3642 f1898 1"/>
                <a:gd name="f4310" fmla="*/ f3643 f1899 1"/>
                <a:gd name="f4311" fmla="*/ f3644 f1898 1"/>
                <a:gd name="f4312" fmla="*/ f3645 f1899 1"/>
                <a:gd name="f4313" fmla="*/ f3646 f1898 1"/>
                <a:gd name="f4314" fmla="*/ f3647 f1899 1"/>
                <a:gd name="f4315" fmla="*/ f3648 f1898 1"/>
                <a:gd name="f4316" fmla="*/ f3649 f1899 1"/>
                <a:gd name="f4317" fmla="*/ f3650 f1898 1"/>
                <a:gd name="f4318" fmla="*/ f3651 f1899 1"/>
                <a:gd name="f4319" fmla="*/ f3652 f1898 1"/>
                <a:gd name="f4320" fmla="*/ f3653 f1899 1"/>
                <a:gd name="f4321" fmla="*/ f3654 f1898 1"/>
                <a:gd name="f4322" fmla="*/ f3655 f1899 1"/>
                <a:gd name="f4323" fmla="*/ f3656 f1898 1"/>
                <a:gd name="f4324" fmla="*/ f3657 f1899 1"/>
                <a:gd name="f4325" fmla="*/ f3658 f1898 1"/>
                <a:gd name="f4326" fmla="*/ f3659 f1899 1"/>
                <a:gd name="f4327" fmla="*/ f3660 f1898 1"/>
                <a:gd name="f4328" fmla="*/ f3661 f1899 1"/>
                <a:gd name="f4329" fmla="*/ f3662 f1898 1"/>
                <a:gd name="f4330" fmla="*/ f3663 f1899 1"/>
                <a:gd name="f4331" fmla="*/ f3664 f1898 1"/>
                <a:gd name="f4332" fmla="*/ f3665 f1899 1"/>
                <a:gd name="f4333" fmla="*/ f3666 f1898 1"/>
                <a:gd name="f4334" fmla="*/ f3667 f1899 1"/>
                <a:gd name="f4335" fmla="*/ f3668 f1898 1"/>
                <a:gd name="f4336" fmla="*/ f3669 f1899 1"/>
                <a:gd name="f4337" fmla="*/ f3670 f1898 1"/>
                <a:gd name="f4338" fmla="*/ f3671 f1899 1"/>
                <a:gd name="f4339" fmla="*/ f3672 f1898 1"/>
                <a:gd name="f4340" fmla="*/ f3673 f1899 1"/>
                <a:gd name="f4341" fmla="*/ f3674 f1898 1"/>
                <a:gd name="f4342" fmla="*/ f3675 f1899 1"/>
                <a:gd name="f4343" fmla="*/ f3676 f1898 1"/>
                <a:gd name="f4344" fmla="*/ f3677 f1899 1"/>
                <a:gd name="f4345" fmla="*/ f3678 f1898 1"/>
                <a:gd name="f4346" fmla="*/ f3679 f1899 1"/>
                <a:gd name="f4347" fmla="*/ f3680 f1898 1"/>
                <a:gd name="f4348" fmla="*/ f3681 f1899 1"/>
                <a:gd name="f4349" fmla="*/ f3682 f1898 1"/>
                <a:gd name="f4350" fmla="*/ f3683 f1899 1"/>
                <a:gd name="f4351" fmla="*/ f3684 f1898 1"/>
                <a:gd name="f4352" fmla="*/ f3685 f1899 1"/>
                <a:gd name="f4353" fmla="*/ f3686 f1898 1"/>
                <a:gd name="f4354" fmla="*/ f3687 f1899 1"/>
                <a:gd name="f4355" fmla="*/ f3688 f1898 1"/>
                <a:gd name="f4356" fmla="*/ f3689 f1899 1"/>
                <a:gd name="f4357" fmla="*/ f3690 f1898 1"/>
                <a:gd name="f4358" fmla="*/ f3691 f1899 1"/>
                <a:gd name="f4359" fmla="*/ f3692 f1898 1"/>
                <a:gd name="f4360" fmla="*/ f3693 f1899 1"/>
                <a:gd name="f4361" fmla="*/ f3694 f1899 1"/>
                <a:gd name="f4362" fmla="*/ f3695 f1898 1"/>
                <a:gd name="f4363" fmla="*/ f3696 f1899 1"/>
                <a:gd name="f4364" fmla="*/ f3697 f1898 1"/>
                <a:gd name="f4365" fmla="*/ f3698 f1899 1"/>
                <a:gd name="f4366" fmla="*/ f3699 f1898 1"/>
                <a:gd name="f4367" fmla="*/ f3700 f1898 1"/>
                <a:gd name="f4368" fmla="*/ f3701 f1899 1"/>
                <a:gd name="f4369" fmla="*/ f3702 f1898 1"/>
                <a:gd name="f4370" fmla="*/ f3703 f1899 1"/>
                <a:gd name="f4371" fmla="*/ f3704 f1898 1"/>
                <a:gd name="f4372" fmla="*/ f3705 f1899 1"/>
                <a:gd name="f4373" fmla="*/ f3706 f1898 1"/>
                <a:gd name="f4374" fmla="*/ f3707 f1899 1"/>
                <a:gd name="f4375" fmla="*/ f3708 f1898 1"/>
                <a:gd name="f4376" fmla="*/ f3709 f1899 1"/>
                <a:gd name="f4377" fmla="*/ f3710 f1898 1"/>
                <a:gd name="f4378" fmla="*/ f3711 f1899 1"/>
                <a:gd name="f4379" fmla="*/ f3712 f1898 1"/>
                <a:gd name="f4380" fmla="*/ f3713 f1899 1"/>
                <a:gd name="f4381" fmla="*/ f3714 f1898 1"/>
                <a:gd name="f4382" fmla="*/ f3715 f1899 1"/>
                <a:gd name="f4383" fmla="*/ f3716 f1898 1"/>
                <a:gd name="f4384" fmla="*/ f3717 f1899 1"/>
                <a:gd name="f4385" fmla="*/ f3718 f1898 1"/>
                <a:gd name="f4386" fmla="*/ f3719 f1899 1"/>
                <a:gd name="f4387" fmla="*/ f3720 f1898 1"/>
                <a:gd name="f4388" fmla="*/ f3721 f1899 1"/>
                <a:gd name="f4389" fmla="*/ f3722 f1898 1"/>
                <a:gd name="f4390" fmla="*/ f3723 f1899 1"/>
                <a:gd name="f4391" fmla="*/ f3724 f1898 1"/>
                <a:gd name="f4392" fmla="*/ f3725 f1899 1"/>
                <a:gd name="f4393" fmla="*/ f3726 f1898 1"/>
                <a:gd name="f4394" fmla="*/ f3727 f1899 1"/>
                <a:gd name="f4395" fmla="*/ f3728 f1898 1"/>
                <a:gd name="f4396" fmla="*/ f3729 f1899 1"/>
                <a:gd name="f4397" fmla="*/ f3730 f1898 1"/>
                <a:gd name="f4398" fmla="*/ f3731 f1899 1"/>
                <a:gd name="f4399" fmla="*/ f3732 f1898 1"/>
                <a:gd name="f4400" fmla="*/ f3733 f1899 1"/>
                <a:gd name="f4401" fmla="*/ f3734 f1898 1"/>
                <a:gd name="f4402" fmla="*/ f3735 f1899 1"/>
                <a:gd name="f4403" fmla="*/ f3736 f1898 1"/>
                <a:gd name="f4404" fmla="*/ f3737 f1899 1"/>
                <a:gd name="f4405" fmla="*/ f3738 f1898 1"/>
                <a:gd name="f4406" fmla="*/ f3739 f1899 1"/>
                <a:gd name="f4407" fmla="*/ f3740 f1898 1"/>
                <a:gd name="f4408" fmla="*/ f3741 f1899 1"/>
                <a:gd name="f4409" fmla="*/ f3742 f1898 1"/>
                <a:gd name="f4410" fmla="*/ f3743 f1899 1"/>
                <a:gd name="f4411" fmla="*/ f3744 f1898 1"/>
                <a:gd name="f4412" fmla="*/ f3745 f1899 1"/>
                <a:gd name="f4413" fmla="*/ f3746 f1898 1"/>
                <a:gd name="f4414" fmla="*/ f3747 f1899 1"/>
                <a:gd name="f4415" fmla="*/ f3748 f1898 1"/>
                <a:gd name="f4416" fmla="*/ f3749 f1899 1"/>
                <a:gd name="f4417" fmla="*/ f3750 f1898 1"/>
                <a:gd name="f4418" fmla="*/ f3751 f1899 1"/>
                <a:gd name="f4419" fmla="*/ f3752 f1898 1"/>
                <a:gd name="f4420" fmla="*/ f3753 f1899 1"/>
                <a:gd name="f4421" fmla="*/ f3754 f1898 1"/>
                <a:gd name="f4422" fmla="*/ f3755 f1899 1"/>
                <a:gd name="f4423" fmla="*/ f3756 f1898 1"/>
                <a:gd name="f4424" fmla="*/ f3757 f1899 1"/>
                <a:gd name="f4425" fmla="*/ f3758 f1898 1"/>
                <a:gd name="f4426" fmla="*/ f3759 f1899 1"/>
                <a:gd name="f4427" fmla="*/ f3760 f1898 1"/>
                <a:gd name="f4428" fmla="*/ f3761 f1899 1"/>
                <a:gd name="f4429" fmla="*/ f3762 f1898 1"/>
                <a:gd name="f4430" fmla="*/ f3763 f1899 1"/>
                <a:gd name="f4431" fmla="*/ f3764 f1898 1"/>
                <a:gd name="f4432" fmla="*/ f3765 f1899 1"/>
                <a:gd name="f4433" fmla="*/ f3766 f1898 1"/>
                <a:gd name="f4434" fmla="*/ f3767 f1898 1"/>
                <a:gd name="f4435" fmla="*/ f3768 f1899 1"/>
                <a:gd name="f4436" fmla="*/ f3769 f1898 1"/>
                <a:gd name="f4437" fmla="*/ f3770 f1899 1"/>
                <a:gd name="f4438" fmla="*/ f3771 f1898 1"/>
                <a:gd name="f4439" fmla="*/ f3772 f1899 1"/>
                <a:gd name="f4440" fmla="*/ f3773 f1898 1"/>
                <a:gd name="f4441" fmla="*/ f3774 f1899 1"/>
                <a:gd name="f4442" fmla="*/ f3775 f1898 1"/>
                <a:gd name="f4443" fmla="*/ f3776 f1899 1"/>
                <a:gd name="f4444" fmla="*/ f3777 f1898 1"/>
                <a:gd name="f4445" fmla="*/ f3778 f1898 1"/>
                <a:gd name="f4446" fmla="*/ f3779 f1899 1"/>
                <a:gd name="f4447" fmla="*/ f3780 f1898 1"/>
                <a:gd name="f4448" fmla="*/ f3781 f1899 1"/>
                <a:gd name="f4449" fmla="*/ f3782 f1898 1"/>
                <a:gd name="f4450" fmla="*/ f3783 f1899 1"/>
                <a:gd name="f4451" fmla="*/ f3784 f1898 1"/>
                <a:gd name="f4452" fmla="*/ f3785 f1899 1"/>
                <a:gd name="f4453" fmla="*/ f3786 f1898 1"/>
                <a:gd name="f4454" fmla="*/ f3787 f1899 1"/>
                <a:gd name="f4455" fmla="*/ f3788 f1898 1"/>
                <a:gd name="f4456" fmla="*/ f3789 f1899 1"/>
                <a:gd name="f4457" fmla="*/ f3790 f1898 1"/>
                <a:gd name="f4458" fmla="*/ f3791 f1899 1"/>
                <a:gd name="f4459" fmla="*/ f3792 f1898 1"/>
                <a:gd name="f4460" fmla="*/ f3793 f1899 1"/>
                <a:gd name="f4461" fmla="*/ f3794 f1898 1"/>
                <a:gd name="f4462" fmla="*/ f3795 f1899 1"/>
                <a:gd name="f4463" fmla="*/ f3796 f1898 1"/>
                <a:gd name="f4464" fmla="*/ f3797 f1899 1"/>
                <a:gd name="f4465" fmla="*/ f3798 f1898 1"/>
                <a:gd name="f4466" fmla="*/ f3799 f1899 1"/>
                <a:gd name="f4467" fmla="*/ f3800 f1898 1"/>
                <a:gd name="f4468" fmla="*/ f3801 f1899 1"/>
                <a:gd name="f4469" fmla="*/ f3802 f1898 1"/>
                <a:gd name="f4470" fmla="*/ f3803 f1899 1"/>
                <a:gd name="f4471" fmla="*/ f3804 f1898 1"/>
                <a:gd name="f4472" fmla="*/ f3805 f1899 1"/>
                <a:gd name="f4473" fmla="*/ f3806 f1898 1"/>
                <a:gd name="f4474" fmla="*/ f3807 f1899 1"/>
                <a:gd name="f4475" fmla="*/ f3808 f1898 1"/>
                <a:gd name="f4476" fmla="*/ f3809 f1899 1"/>
                <a:gd name="f4477" fmla="*/ f3810 f1898 1"/>
                <a:gd name="f4478" fmla="*/ f3811 f1899 1"/>
                <a:gd name="f4479" fmla="*/ f3812 f1898 1"/>
                <a:gd name="f4480" fmla="*/ f3813 f1899 1"/>
                <a:gd name="f4481" fmla="*/ f3814 f1898 1"/>
                <a:gd name="f4482" fmla="*/ f3815 f1899 1"/>
                <a:gd name="f4483" fmla="*/ f3816 f1898 1"/>
                <a:gd name="f4484" fmla="*/ f3817 f1899 1"/>
                <a:gd name="f4485" fmla="*/ f3818 f1898 1"/>
                <a:gd name="f4486" fmla="*/ f3819 f1899 1"/>
                <a:gd name="f4487" fmla="*/ f3820 f1898 1"/>
                <a:gd name="f4488" fmla="*/ f3821 f1899 1"/>
                <a:gd name="f4489" fmla="*/ f3822 f1898 1"/>
                <a:gd name="f4490" fmla="*/ f3823 f1899 1"/>
                <a:gd name="f4491" fmla="*/ f3824 f1898 1"/>
                <a:gd name="f4492" fmla="*/ f3825 f1899 1"/>
                <a:gd name="f4493" fmla="*/ f3826 f1898 1"/>
                <a:gd name="f4494" fmla="*/ f3827 f1899 1"/>
                <a:gd name="f4495" fmla="*/ f3828 f1898 1"/>
                <a:gd name="f4496" fmla="*/ f3829 f1899 1"/>
                <a:gd name="f4497" fmla="*/ f3830 f1898 1"/>
                <a:gd name="f4498" fmla="*/ f3831 f1899 1"/>
                <a:gd name="f4499" fmla="*/ f3832 f1898 1"/>
                <a:gd name="f4500" fmla="*/ f3833 f1899 1"/>
                <a:gd name="f4501" fmla="*/ f3834 f1898 1"/>
                <a:gd name="f4502" fmla="*/ f3835 f1899 1"/>
                <a:gd name="f4503" fmla="*/ f3836 f1898 1"/>
                <a:gd name="f4504" fmla="*/ f3837 f1899 1"/>
                <a:gd name="f4505" fmla="*/ f3838 f1898 1"/>
                <a:gd name="f4506" fmla="*/ f3839 f1899 1"/>
                <a:gd name="f4507" fmla="*/ f3840 f1898 1"/>
                <a:gd name="f4508" fmla="*/ f3841 f1899 1"/>
                <a:gd name="f4509" fmla="*/ f3842 f1898 1"/>
                <a:gd name="f4510" fmla="*/ f3843 f1899 1"/>
                <a:gd name="f4511" fmla="*/ f3844 f1898 1"/>
                <a:gd name="f4512" fmla="*/ f3845 f1899 1"/>
                <a:gd name="f4513" fmla="*/ f3846 f1898 1"/>
                <a:gd name="f4514" fmla="*/ f3847 f1899 1"/>
                <a:gd name="f4515" fmla="*/ f3848 f1898 1"/>
                <a:gd name="f4516" fmla="*/ f3849 f1899 1"/>
                <a:gd name="f4517" fmla="*/ f3850 f1898 1"/>
                <a:gd name="f4518" fmla="*/ f3851 f1899 1"/>
                <a:gd name="f4519" fmla="*/ f3852 f1898 1"/>
                <a:gd name="f4520" fmla="*/ f3853 f1899 1"/>
                <a:gd name="f4521" fmla="*/ f3854 f1898 1"/>
                <a:gd name="f4522" fmla="*/ f3855 f1899 1"/>
                <a:gd name="f4523" fmla="*/ f3856 f1898 1"/>
                <a:gd name="f4524" fmla="*/ f3857 f1899 1"/>
                <a:gd name="f4525" fmla="*/ f3858 f1898 1"/>
                <a:gd name="f4526" fmla="*/ f3859 f1899 1"/>
                <a:gd name="f4527" fmla="*/ f3860 f1898 1"/>
                <a:gd name="f4528" fmla="*/ f3861 f1899 1"/>
                <a:gd name="f4529" fmla="*/ f3862 f1898 1"/>
                <a:gd name="f4530" fmla="*/ f3863 f1899 1"/>
                <a:gd name="f4531" fmla="*/ f3864 f1898 1"/>
                <a:gd name="f4532" fmla="*/ f3865 f1899 1"/>
                <a:gd name="f4533" fmla="*/ f3866 f1898 1"/>
                <a:gd name="f4534" fmla="*/ f3867 f1899 1"/>
                <a:gd name="f4535" fmla="*/ f3868 f1898 1"/>
                <a:gd name="f4536" fmla="*/ f3869 f1899 1"/>
                <a:gd name="f4537" fmla="*/ f3870 f1898 1"/>
                <a:gd name="f4538" fmla="*/ f3871 f1899 1"/>
                <a:gd name="f4539" fmla="*/ f3872 f1898 1"/>
                <a:gd name="f4540" fmla="*/ f3873 f1899 1"/>
                <a:gd name="f4541" fmla="*/ f3874 f1898 1"/>
                <a:gd name="f4542" fmla="*/ f3875 f1899 1"/>
                <a:gd name="f4543" fmla="*/ f3876 f1898 1"/>
                <a:gd name="f4544" fmla="*/ f3877 f1899 1"/>
                <a:gd name="f4545" fmla="*/ f3878 f1898 1"/>
                <a:gd name="f4546" fmla="*/ f3879 f1899 1"/>
                <a:gd name="f4547" fmla="*/ f3880 f1898 1"/>
                <a:gd name="f4548" fmla="*/ f3881 f1899 1"/>
                <a:gd name="f4549" fmla="*/ f3882 f1898 1"/>
                <a:gd name="f4550" fmla="*/ f3883 f1899 1"/>
                <a:gd name="f4551" fmla="*/ f3884 f1898 1"/>
                <a:gd name="f4552" fmla="*/ f3885 f1899 1"/>
                <a:gd name="f4553" fmla="*/ f3886 f1898 1"/>
                <a:gd name="f4554" fmla="*/ f3887 f1899 1"/>
                <a:gd name="f4555" fmla="*/ f3888 f1898 1"/>
                <a:gd name="f4556" fmla="*/ f3889 f1899 1"/>
                <a:gd name="f4557" fmla="*/ f3890 f1898 1"/>
                <a:gd name="f4558" fmla="*/ f3891 f1899 1"/>
                <a:gd name="f4559" fmla="*/ f3892 f1898 1"/>
                <a:gd name="f4560" fmla="*/ f3893 f1899 1"/>
                <a:gd name="f4561" fmla="*/ f3894 f1898 1"/>
                <a:gd name="f4562" fmla="*/ f3895 f1899 1"/>
                <a:gd name="f4563" fmla="*/ f3896 f1898 1"/>
                <a:gd name="f4564" fmla="*/ f3897 f1899 1"/>
                <a:gd name="f4565" fmla="*/ f3898 f1898 1"/>
                <a:gd name="f4566" fmla="*/ f3899 f1899 1"/>
              </a:gdLst>
              <a:ahLst/>
              <a:cxnLst>
                <a:cxn ang="3cd4">
                  <a:pos x="hc" y="t"/>
                </a:cxn>
                <a:cxn ang="0">
                  <a:pos x="r" y="vc"/>
                </a:cxn>
                <a:cxn ang="cd4">
                  <a:pos x="hc" y="b"/>
                </a:cxn>
                <a:cxn ang="cd2">
                  <a:pos x="l" y="vc"/>
                </a:cxn>
                <a:cxn ang="f3236">
                  <a:pos x="f3904" y="f3905"/>
                </a:cxn>
                <a:cxn ang="f3236">
                  <a:pos x="f3904" y="f3906"/>
                </a:cxn>
                <a:cxn ang="f3236">
                  <a:pos x="f3904" y="f3907"/>
                </a:cxn>
                <a:cxn ang="f3236">
                  <a:pos x="f3908" y="f3909"/>
                </a:cxn>
                <a:cxn ang="f3236">
                  <a:pos x="f3910" y="f3911"/>
                </a:cxn>
                <a:cxn ang="f3236">
                  <a:pos x="f3912" y="f3913"/>
                </a:cxn>
                <a:cxn ang="f3236">
                  <a:pos x="f3914" y="f3915"/>
                </a:cxn>
                <a:cxn ang="f3236">
                  <a:pos x="f3916" y="f3917"/>
                </a:cxn>
                <a:cxn ang="f3236">
                  <a:pos x="f3918" y="f3919"/>
                </a:cxn>
                <a:cxn ang="f3236">
                  <a:pos x="f3920" y="f3921"/>
                </a:cxn>
                <a:cxn ang="f3236">
                  <a:pos x="f3922" y="f3923"/>
                </a:cxn>
                <a:cxn ang="f3236">
                  <a:pos x="f3924" y="f3925"/>
                </a:cxn>
                <a:cxn ang="f3236">
                  <a:pos x="f3926" y="f3927"/>
                </a:cxn>
                <a:cxn ang="f3236">
                  <a:pos x="f3928" y="f3929"/>
                </a:cxn>
                <a:cxn ang="f3236">
                  <a:pos x="f3930" y="f3931"/>
                </a:cxn>
                <a:cxn ang="f3236">
                  <a:pos x="f3932" y="f3933"/>
                </a:cxn>
                <a:cxn ang="f3236">
                  <a:pos x="f3934" y="f3935"/>
                </a:cxn>
                <a:cxn ang="f3236">
                  <a:pos x="f3936" y="f3937"/>
                </a:cxn>
                <a:cxn ang="f3236">
                  <a:pos x="f3938" y="f3939"/>
                </a:cxn>
                <a:cxn ang="f3236">
                  <a:pos x="f3940" y="f3941"/>
                </a:cxn>
                <a:cxn ang="f3236">
                  <a:pos x="f3942" y="f3943"/>
                </a:cxn>
                <a:cxn ang="f3236">
                  <a:pos x="f3944" y="f3945"/>
                </a:cxn>
                <a:cxn ang="f3236">
                  <a:pos x="f3946" y="f3947"/>
                </a:cxn>
                <a:cxn ang="f3236">
                  <a:pos x="f3948" y="f3949"/>
                </a:cxn>
                <a:cxn ang="f3236">
                  <a:pos x="f3950" y="f3951"/>
                </a:cxn>
                <a:cxn ang="f3236">
                  <a:pos x="f3952" y="f3953"/>
                </a:cxn>
                <a:cxn ang="f3236">
                  <a:pos x="f3954" y="f3955"/>
                </a:cxn>
                <a:cxn ang="f3236">
                  <a:pos x="f3956" y="f3957"/>
                </a:cxn>
                <a:cxn ang="f3236">
                  <a:pos x="f3958" y="f3959"/>
                </a:cxn>
                <a:cxn ang="f3236">
                  <a:pos x="f3960" y="f3961"/>
                </a:cxn>
                <a:cxn ang="f3236">
                  <a:pos x="f3962" y="f3963"/>
                </a:cxn>
                <a:cxn ang="f3236">
                  <a:pos x="f3964" y="f3965"/>
                </a:cxn>
                <a:cxn ang="f3236">
                  <a:pos x="f3966" y="f3967"/>
                </a:cxn>
                <a:cxn ang="f3236">
                  <a:pos x="f3968" y="f3969"/>
                </a:cxn>
                <a:cxn ang="f3236">
                  <a:pos x="f3970" y="f3971"/>
                </a:cxn>
                <a:cxn ang="f3236">
                  <a:pos x="f3972" y="f3973"/>
                </a:cxn>
                <a:cxn ang="f3236">
                  <a:pos x="f3974" y="f3975"/>
                </a:cxn>
                <a:cxn ang="f3236">
                  <a:pos x="f3976" y="f3977"/>
                </a:cxn>
                <a:cxn ang="f3236">
                  <a:pos x="f3978" y="f3979"/>
                </a:cxn>
                <a:cxn ang="f3236">
                  <a:pos x="f3980" y="f3981"/>
                </a:cxn>
                <a:cxn ang="f3236">
                  <a:pos x="f3982" y="f3983"/>
                </a:cxn>
                <a:cxn ang="f3236">
                  <a:pos x="f3984" y="f3985"/>
                </a:cxn>
                <a:cxn ang="f3236">
                  <a:pos x="f3986" y="f3987"/>
                </a:cxn>
                <a:cxn ang="f3236">
                  <a:pos x="f3988" y="f3989"/>
                </a:cxn>
                <a:cxn ang="f3236">
                  <a:pos x="f3990" y="f3991"/>
                </a:cxn>
                <a:cxn ang="f3236">
                  <a:pos x="f3992" y="f3993"/>
                </a:cxn>
                <a:cxn ang="f3236">
                  <a:pos x="f3994" y="f3995"/>
                </a:cxn>
                <a:cxn ang="f3236">
                  <a:pos x="f3996" y="f3997"/>
                </a:cxn>
                <a:cxn ang="f3236">
                  <a:pos x="f3998" y="f3999"/>
                </a:cxn>
                <a:cxn ang="f3236">
                  <a:pos x="f4000" y="f4001"/>
                </a:cxn>
                <a:cxn ang="f3236">
                  <a:pos x="f4002" y="f4003"/>
                </a:cxn>
                <a:cxn ang="f3236">
                  <a:pos x="f4004" y="f4005"/>
                </a:cxn>
                <a:cxn ang="f3236">
                  <a:pos x="f4006" y="f4007"/>
                </a:cxn>
                <a:cxn ang="f3236">
                  <a:pos x="f4008" y="f4009"/>
                </a:cxn>
                <a:cxn ang="f3236">
                  <a:pos x="f4010" y="f4011"/>
                </a:cxn>
                <a:cxn ang="f3236">
                  <a:pos x="f4012" y="f4013"/>
                </a:cxn>
                <a:cxn ang="f3236">
                  <a:pos x="f4014" y="f4015"/>
                </a:cxn>
                <a:cxn ang="f3236">
                  <a:pos x="f4016" y="f4017"/>
                </a:cxn>
                <a:cxn ang="f3236">
                  <a:pos x="f4018" y="f4019"/>
                </a:cxn>
                <a:cxn ang="f3236">
                  <a:pos x="f4020" y="f4021"/>
                </a:cxn>
                <a:cxn ang="f3236">
                  <a:pos x="f4022" y="f4023"/>
                </a:cxn>
                <a:cxn ang="f3236">
                  <a:pos x="f4024" y="f4025"/>
                </a:cxn>
                <a:cxn ang="f3236">
                  <a:pos x="f4026" y="f4027"/>
                </a:cxn>
                <a:cxn ang="f3236">
                  <a:pos x="f4028" y="f4029"/>
                </a:cxn>
                <a:cxn ang="f3236">
                  <a:pos x="f4030" y="f4031"/>
                </a:cxn>
                <a:cxn ang="f3236">
                  <a:pos x="f4032" y="f4033"/>
                </a:cxn>
                <a:cxn ang="f3236">
                  <a:pos x="f4034" y="f4035"/>
                </a:cxn>
                <a:cxn ang="f3236">
                  <a:pos x="f4036" y="f4037"/>
                </a:cxn>
                <a:cxn ang="f3236">
                  <a:pos x="f4038" y="f4039"/>
                </a:cxn>
                <a:cxn ang="f3236">
                  <a:pos x="f4040" y="f4041"/>
                </a:cxn>
                <a:cxn ang="f3236">
                  <a:pos x="f4042" y="f4043"/>
                </a:cxn>
                <a:cxn ang="f3236">
                  <a:pos x="f4044" y="f4045"/>
                </a:cxn>
                <a:cxn ang="f3236">
                  <a:pos x="f4046" y="f4047"/>
                </a:cxn>
                <a:cxn ang="f3236">
                  <a:pos x="f4048" y="f4049"/>
                </a:cxn>
                <a:cxn ang="f3236">
                  <a:pos x="f4050" y="f4051"/>
                </a:cxn>
                <a:cxn ang="f3236">
                  <a:pos x="f4052" y="f4053"/>
                </a:cxn>
                <a:cxn ang="f3236">
                  <a:pos x="f4054" y="f4055"/>
                </a:cxn>
                <a:cxn ang="f3236">
                  <a:pos x="f4056" y="f4057"/>
                </a:cxn>
                <a:cxn ang="f3236">
                  <a:pos x="f4058" y="f4059"/>
                </a:cxn>
                <a:cxn ang="f3236">
                  <a:pos x="f4060" y="f4061"/>
                </a:cxn>
                <a:cxn ang="f3236">
                  <a:pos x="f4062" y="f4063"/>
                </a:cxn>
                <a:cxn ang="f3236">
                  <a:pos x="f4064" y="f4065"/>
                </a:cxn>
                <a:cxn ang="f3236">
                  <a:pos x="f4066" y="f4067"/>
                </a:cxn>
                <a:cxn ang="f3236">
                  <a:pos x="f4068" y="f4069"/>
                </a:cxn>
                <a:cxn ang="f3236">
                  <a:pos x="f4070" y="f4071"/>
                </a:cxn>
                <a:cxn ang="f3236">
                  <a:pos x="f4072" y="f4073"/>
                </a:cxn>
                <a:cxn ang="f3236">
                  <a:pos x="f4074" y="f4075"/>
                </a:cxn>
                <a:cxn ang="f3236">
                  <a:pos x="f4076" y="f4063"/>
                </a:cxn>
                <a:cxn ang="f3236">
                  <a:pos x="f4077" y="f4078"/>
                </a:cxn>
                <a:cxn ang="f3236">
                  <a:pos x="f4079" y="f4019"/>
                </a:cxn>
                <a:cxn ang="f3236">
                  <a:pos x="f4080" y="f4081"/>
                </a:cxn>
                <a:cxn ang="f3236">
                  <a:pos x="f4082" y="f4083"/>
                </a:cxn>
                <a:cxn ang="f3236">
                  <a:pos x="f4084" y="f4085"/>
                </a:cxn>
                <a:cxn ang="f3236">
                  <a:pos x="f4086" y="f4087"/>
                </a:cxn>
                <a:cxn ang="f3236">
                  <a:pos x="f4088" y="f4089"/>
                </a:cxn>
                <a:cxn ang="f3236">
                  <a:pos x="f4090" y="f4091"/>
                </a:cxn>
                <a:cxn ang="f3236">
                  <a:pos x="f4092" y="f4093"/>
                </a:cxn>
                <a:cxn ang="f3236">
                  <a:pos x="f4094" y="f4095"/>
                </a:cxn>
                <a:cxn ang="f3236">
                  <a:pos x="f4096" y="f4097"/>
                </a:cxn>
                <a:cxn ang="f3236">
                  <a:pos x="f4098" y="f4099"/>
                </a:cxn>
                <a:cxn ang="f3236">
                  <a:pos x="f4100" y="f4101"/>
                </a:cxn>
                <a:cxn ang="f3236">
                  <a:pos x="f4102" y="f4103"/>
                </a:cxn>
                <a:cxn ang="f3236">
                  <a:pos x="f4104" y="f4105"/>
                </a:cxn>
                <a:cxn ang="f3236">
                  <a:pos x="f4106" y="f4107"/>
                </a:cxn>
                <a:cxn ang="f3236">
                  <a:pos x="f4108" y="f4109"/>
                </a:cxn>
                <a:cxn ang="f3236">
                  <a:pos x="f4110" y="f4111"/>
                </a:cxn>
                <a:cxn ang="f3236">
                  <a:pos x="f4112" y="f4113"/>
                </a:cxn>
                <a:cxn ang="f3236">
                  <a:pos x="f4114" y="f4115"/>
                </a:cxn>
                <a:cxn ang="f3236">
                  <a:pos x="f4116" y="f4117"/>
                </a:cxn>
                <a:cxn ang="f3236">
                  <a:pos x="f4118" y="f4119"/>
                </a:cxn>
                <a:cxn ang="f3236">
                  <a:pos x="f4120" y="f4121"/>
                </a:cxn>
                <a:cxn ang="f3236">
                  <a:pos x="f4122" y="f4123"/>
                </a:cxn>
                <a:cxn ang="f3236">
                  <a:pos x="f4124" y="f4125"/>
                </a:cxn>
                <a:cxn ang="f3236">
                  <a:pos x="f4126" y="f4127"/>
                </a:cxn>
                <a:cxn ang="f3236">
                  <a:pos x="f4128" y="f4129"/>
                </a:cxn>
                <a:cxn ang="f3236">
                  <a:pos x="f4130" y="f4131"/>
                </a:cxn>
                <a:cxn ang="f3236">
                  <a:pos x="f4132" y="f4133"/>
                </a:cxn>
                <a:cxn ang="f3236">
                  <a:pos x="f4134" y="f4135"/>
                </a:cxn>
                <a:cxn ang="f3236">
                  <a:pos x="f4136" y="f4137"/>
                </a:cxn>
                <a:cxn ang="f3236">
                  <a:pos x="f4138" y="f4139"/>
                </a:cxn>
                <a:cxn ang="f3236">
                  <a:pos x="f4140" y="f4141"/>
                </a:cxn>
                <a:cxn ang="f3236">
                  <a:pos x="f4142" y="f4143"/>
                </a:cxn>
                <a:cxn ang="f3236">
                  <a:pos x="f4144" y="f4145"/>
                </a:cxn>
                <a:cxn ang="f3236">
                  <a:pos x="f4146" y="f4147"/>
                </a:cxn>
                <a:cxn ang="f3236">
                  <a:pos x="f4148" y="f4149"/>
                </a:cxn>
                <a:cxn ang="f3236">
                  <a:pos x="f4150" y="f4151"/>
                </a:cxn>
                <a:cxn ang="f3236">
                  <a:pos x="f4152" y="f4153"/>
                </a:cxn>
                <a:cxn ang="f3236">
                  <a:pos x="f4154" y="f4155"/>
                </a:cxn>
                <a:cxn ang="f3236">
                  <a:pos x="f4156" y="f4157"/>
                </a:cxn>
                <a:cxn ang="f3236">
                  <a:pos x="f4158" y="f4159"/>
                </a:cxn>
                <a:cxn ang="f3236">
                  <a:pos x="f4160" y="f4161"/>
                </a:cxn>
                <a:cxn ang="f3236">
                  <a:pos x="f4162" y="f4163"/>
                </a:cxn>
                <a:cxn ang="f3236">
                  <a:pos x="f4164" y="f4165"/>
                </a:cxn>
                <a:cxn ang="f3236">
                  <a:pos x="f4166" y="f4167"/>
                </a:cxn>
                <a:cxn ang="f3236">
                  <a:pos x="f4168" y="f4169"/>
                </a:cxn>
                <a:cxn ang="f3236">
                  <a:pos x="f4170" y="f4171"/>
                </a:cxn>
                <a:cxn ang="f3236">
                  <a:pos x="f4172" y="f4173"/>
                </a:cxn>
                <a:cxn ang="f3236">
                  <a:pos x="f4174" y="f4175"/>
                </a:cxn>
                <a:cxn ang="f3236">
                  <a:pos x="f4176" y="f4177"/>
                </a:cxn>
                <a:cxn ang="f3236">
                  <a:pos x="f4178" y="f4179"/>
                </a:cxn>
                <a:cxn ang="f3236">
                  <a:pos x="f4180" y="f4181"/>
                </a:cxn>
                <a:cxn ang="f3236">
                  <a:pos x="f4182" y="f4183"/>
                </a:cxn>
                <a:cxn ang="f3236">
                  <a:pos x="f4184" y="f4185"/>
                </a:cxn>
                <a:cxn ang="f3236">
                  <a:pos x="f4186" y="f4187"/>
                </a:cxn>
                <a:cxn ang="f3236">
                  <a:pos x="f4188" y="f4189"/>
                </a:cxn>
                <a:cxn ang="f3236">
                  <a:pos x="f4190" y="f4191"/>
                </a:cxn>
                <a:cxn ang="f3236">
                  <a:pos x="f4192" y="f4193"/>
                </a:cxn>
                <a:cxn ang="f3236">
                  <a:pos x="f4194" y="f4195"/>
                </a:cxn>
                <a:cxn ang="f3236">
                  <a:pos x="f4196" y="f4197"/>
                </a:cxn>
                <a:cxn ang="f3236">
                  <a:pos x="f4198" y="f4199"/>
                </a:cxn>
                <a:cxn ang="f3236">
                  <a:pos x="f4200" y="f4201"/>
                </a:cxn>
                <a:cxn ang="f3236">
                  <a:pos x="f4202" y="f4203"/>
                </a:cxn>
                <a:cxn ang="f3236">
                  <a:pos x="f4204" y="f4205"/>
                </a:cxn>
                <a:cxn ang="f3236">
                  <a:pos x="f4206" y="f4207"/>
                </a:cxn>
                <a:cxn ang="f3236">
                  <a:pos x="f4208" y="f4209"/>
                </a:cxn>
                <a:cxn ang="f3236">
                  <a:pos x="f4210" y="f4211"/>
                </a:cxn>
                <a:cxn ang="f3236">
                  <a:pos x="f4212" y="f4213"/>
                </a:cxn>
                <a:cxn ang="f3236">
                  <a:pos x="f4214" y="f4215"/>
                </a:cxn>
                <a:cxn ang="f3236">
                  <a:pos x="f4216" y="f4217"/>
                </a:cxn>
                <a:cxn ang="f3236">
                  <a:pos x="f4218" y="f4219"/>
                </a:cxn>
                <a:cxn ang="f3236">
                  <a:pos x="f4220" y="f4221"/>
                </a:cxn>
                <a:cxn ang="f3236">
                  <a:pos x="f4222" y="f4223"/>
                </a:cxn>
                <a:cxn ang="f3236">
                  <a:pos x="f4224" y="f4225"/>
                </a:cxn>
                <a:cxn ang="f3236">
                  <a:pos x="f4224" y="f4226"/>
                </a:cxn>
                <a:cxn ang="f3236">
                  <a:pos x="f4227" y="f4228"/>
                </a:cxn>
                <a:cxn ang="f3236">
                  <a:pos x="f4229" y="f4230"/>
                </a:cxn>
                <a:cxn ang="f3236">
                  <a:pos x="f4231" y="f4232"/>
                </a:cxn>
                <a:cxn ang="f3236">
                  <a:pos x="f4233" y="f4234"/>
                </a:cxn>
                <a:cxn ang="f3236">
                  <a:pos x="f4235" y="f4236"/>
                </a:cxn>
                <a:cxn ang="f3236">
                  <a:pos x="f4237" y="f4238"/>
                </a:cxn>
                <a:cxn ang="f3236">
                  <a:pos x="f4239" y="f4240"/>
                </a:cxn>
                <a:cxn ang="f3236">
                  <a:pos x="f4241" y="f4242"/>
                </a:cxn>
                <a:cxn ang="f3236">
                  <a:pos x="f4243" y="f4244"/>
                </a:cxn>
                <a:cxn ang="f3236">
                  <a:pos x="f4245" y="f4246"/>
                </a:cxn>
                <a:cxn ang="f3236">
                  <a:pos x="f4247" y="f4248"/>
                </a:cxn>
                <a:cxn ang="f3236">
                  <a:pos x="f4249" y="f4250"/>
                </a:cxn>
                <a:cxn ang="f3236">
                  <a:pos x="f4251" y="f4252"/>
                </a:cxn>
                <a:cxn ang="f3236">
                  <a:pos x="f4253" y="f4254"/>
                </a:cxn>
                <a:cxn ang="f3236">
                  <a:pos x="f4255" y="f4256"/>
                </a:cxn>
                <a:cxn ang="f3236">
                  <a:pos x="f4257" y="f4258"/>
                </a:cxn>
                <a:cxn ang="f3236">
                  <a:pos x="f4259" y="f4260"/>
                </a:cxn>
                <a:cxn ang="f3236">
                  <a:pos x="f4261" y="f4262"/>
                </a:cxn>
                <a:cxn ang="f3236">
                  <a:pos x="f4263" y="f4264"/>
                </a:cxn>
                <a:cxn ang="f3236">
                  <a:pos x="f4265" y="f4266"/>
                </a:cxn>
                <a:cxn ang="f3236">
                  <a:pos x="f4267" y="f4268"/>
                </a:cxn>
                <a:cxn ang="f3236">
                  <a:pos x="f4269" y="f4270"/>
                </a:cxn>
                <a:cxn ang="f3236">
                  <a:pos x="f4271" y="f4272"/>
                </a:cxn>
                <a:cxn ang="f3236">
                  <a:pos x="f4273" y="f4274"/>
                </a:cxn>
                <a:cxn ang="f3236">
                  <a:pos x="f4275" y="f4276"/>
                </a:cxn>
                <a:cxn ang="f3236">
                  <a:pos x="f4277" y="f4278"/>
                </a:cxn>
                <a:cxn ang="f3236">
                  <a:pos x="f4279" y="f4280"/>
                </a:cxn>
                <a:cxn ang="f3236">
                  <a:pos x="f4281" y="f4282"/>
                </a:cxn>
                <a:cxn ang="f3236">
                  <a:pos x="f4283" y="f4284"/>
                </a:cxn>
                <a:cxn ang="f3236">
                  <a:pos x="f4285" y="f4286"/>
                </a:cxn>
                <a:cxn ang="f3236">
                  <a:pos x="f4287" y="f4288"/>
                </a:cxn>
                <a:cxn ang="f3236">
                  <a:pos x="f4289" y="f4290"/>
                </a:cxn>
                <a:cxn ang="f3236">
                  <a:pos x="f4291" y="f4292"/>
                </a:cxn>
                <a:cxn ang="f3236">
                  <a:pos x="f4293" y="f4294"/>
                </a:cxn>
                <a:cxn ang="f3236">
                  <a:pos x="f4295" y="f4296"/>
                </a:cxn>
                <a:cxn ang="f3236">
                  <a:pos x="f4297" y="f4298"/>
                </a:cxn>
                <a:cxn ang="f3236">
                  <a:pos x="f4299" y="f4300"/>
                </a:cxn>
                <a:cxn ang="f3236">
                  <a:pos x="f4301" y="f4302"/>
                </a:cxn>
                <a:cxn ang="f3236">
                  <a:pos x="f4303" y="f4304"/>
                </a:cxn>
                <a:cxn ang="f3236">
                  <a:pos x="f4305" y="f4306"/>
                </a:cxn>
                <a:cxn ang="f3236">
                  <a:pos x="f4307" y="f4308"/>
                </a:cxn>
                <a:cxn ang="f3236">
                  <a:pos x="f4309" y="f4310"/>
                </a:cxn>
                <a:cxn ang="f3236">
                  <a:pos x="f4311" y="f4312"/>
                </a:cxn>
                <a:cxn ang="f3236">
                  <a:pos x="f4313" y="f4314"/>
                </a:cxn>
                <a:cxn ang="f3236">
                  <a:pos x="f4315" y="f4316"/>
                </a:cxn>
                <a:cxn ang="f3236">
                  <a:pos x="f4317" y="f4318"/>
                </a:cxn>
                <a:cxn ang="f3236">
                  <a:pos x="f4319" y="f4320"/>
                </a:cxn>
                <a:cxn ang="f3236">
                  <a:pos x="f4321" y="f4322"/>
                </a:cxn>
                <a:cxn ang="f3236">
                  <a:pos x="f4323" y="f4324"/>
                </a:cxn>
                <a:cxn ang="f3236">
                  <a:pos x="f4325" y="f4326"/>
                </a:cxn>
                <a:cxn ang="f3236">
                  <a:pos x="f4327" y="f4328"/>
                </a:cxn>
                <a:cxn ang="f3236">
                  <a:pos x="f4329" y="f4330"/>
                </a:cxn>
                <a:cxn ang="f3236">
                  <a:pos x="f4331" y="f4332"/>
                </a:cxn>
                <a:cxn ang="f3236">
                  <a:pos x="f4333" y="f4334"/>
                </a:cxn>
                <a:cxn ang="f3236">
                  <a:pos x="f4335" y="f4336"/>
                </a:cxn>
                <a:cxn ang="f3236">
                  <a:pos x="f4337" y="f4338"/>
                </a:cxn>
                <a:cxn ang="f3236">
                  <a:pos x="f4339" y="f4340"/>
                </a:cxn>
                <a:cxn ang="f3236">
                  <a:pos x="f4341" y="f4342"/>
                </a:cxn>
                <a:cxn ang="f3236">
                  <a:pos x="f4343" y="f4344"/>
                </a:cxn>
                <a:cxn ang="f3236">
                  <a:pos x="f4345" y="f4346"/>
                </a:cxn>
                <a:cxn ang="f3236">
                  <a:pos x="f4347" y="f4348"/>
                </a:cxn>
                <a:cxn ang="f3236">
                  <a:pos x="f4349" y="f4350"/>
                </a:cxn>
                <a:cxn ang="f3236">
                  <a:pos x="f4351" y="f4352"/>
                </a:cxn>
                <a:cxn ang="f3236">
                  <a:pos x="f4353" y="f4354"/>
                </a:cxn>
                <a:cxn ang="f3236">
                  <a:pos x="f4355" y="f4356"/>
                </a:cxn>
                <a:cxn ang="f3236">
                  <a:pos x="f4357" y="f4358"/>
                </a:cxn>
                <a:cxn ang="f3236">
                  <a:pos x="f4359" y="f4360"/>
                </a:cxn>
                <a:cxn ang="f3236">
                  <a:pos x="f4077" y="f4361"/>
                </a:cxn>
                <a:cxn ang="f3236">
                  <a:pos x="f4362" y="f4363"/>
                </a:cxn>
                <a:cxn ang="f3236">
                  <a:pos x="f4364" y="f4365"/>
                </a:cxn>
                <a:cxn ang="f3236">
                  <a:pos x="f4366" y="f4363"/>
                </a:cxn>
                <a:cxn ang="f3236">
                  <a:pos x="f4367" y="f4368"/>
                </a:cxn>
                <a:cxn ang="f3236">
                  <a:pos x="f4369" y="f4370"/>
                </a:cxn>
                <a:cxn ang="f3236">
                  <a:pos x="f4371" y="f4372"/>
                </a:cxn>
                <a:cxn ang="f3236">
                  <a:pos x="f4373" y="f4374"/>
                </a:cxn>
                <a:cxn ang="f3236">
                  <a:pos x="f4375" y="f4376"/>
                </a:cxn>
                <a:cxn ang="f3236">
                  <a:pos x="f4377" y="f4378"/>
                </a:cxn>
                <a:cxn ang="f3236">
                  <a:pos x="f4379" y="f4380"/>
                </a:cxn>
                <a:cxn ang="f3236">
                  <a:pos x="f4381" y="f4382"/>
                </a:cxn>
                <a:cxn ang="f3236">
                  <a:pos x="f4383" y="f4384"/>
                </a:cxn>
                <a:cxn ang="f3236">
                  <a:pos x="f4385" y="f4386"/>
                </a:cxn>
                <a:cxn ang="f3236">
                  <a:pos x="f4387" y="f4388"/>
                </a:cxn>
                <a:cxn ang="f3236">
                  <a:pos x="f4389" y="f4390"/>
                </a:cxn>
                <a:cxn ang="f3236">
                  <a:pos x="f4391" y="f4392"/>
                </a:cxn>
                <a:cxn ang="f3236">
                  <a:pos x="f4393" y="f4394"/>
                </a:cxn>
                <a:cxn ang="f3236">
                  <a:pos x="f4395" y="f4396"/>
                </a:cxn>
                <a:cxn ang="f3236">
                  <a:pos x="f4397" y="f4398"/>
                </a:cxn>
                <a:cxn ang="f3236">
                  <a:pos x="f4399" y="f4400"/>
                </a:cxn>
                <a:cxn ang="f3236">
                  <a:pos x="f4401" y="f4402"/>
                </a:cxn>
                <a:cxn ang="f3236">
                  <a:pos x="f4403" y="f4404"/>
                </a:cxn>
                <a:cxn ang="f3236">
                  <a:pos x="f4405" y="f4406"/>
                </a:cxn>
                <a:cxn ang="f3236">
                  <a:pos x="f4407" y="f4408"/>
                </a:cxn>
                <a:cxn ang="f3236">
                  <a:pos x="f4409" y="f4410"/>
                </a:cxn>
                <a:cxn ang="f3236">
                  <a:pos x="f4411" y="f4412"/>
                </a:cxn>
                <a:cxn ang="f3236">
                  <a:pos x="f4413" y="f4414"/>
                </a:cxn>
                <a:cxn ang="f3236">
                  <a:pos x="f4415" y="f4416"/>
                </a:cxn>
                <a:cxn ang="f3236">
                  <a:pos x="f4417" y="f4418"/>
                </a:cxn>
                <a:cxn ang="f3236">
                  <a:pos x="f4419" y="f4420"/>
                </a:cxn>
                <a:cxn ang="f3236">
                  <a:pos x="f4421" y="f4422"/>
                </a:cxn>
                <a:cxn ang="f3236">
                  <a:pos x="f4423" y="f4424"/>
                </a:cxn>
                <a:cxn ang="f3236">
                  <a:pos x="f4425" y="f4426"/>
                </a:cxn>
                <a:cxn ang="f3236">
                  <a:pos x="f4427" y="f4428"/>
                </a:cxn>
                <a:cxn ang="f3236">
                  <a:pos x="f4429" y="f4430"/>
                </a:cxn>
                <a:cxn ang="f3236">
                  <a:pos x="f4431" y="f4432"/>
                </a:cxn>
                <a:cxn ang="f3236">
                  <a:pos x="f4433" y="f4135"/>
                </a:cxn>
                <a:cxn ang="f3236">
                  <a:pos x="f4434" y="f4435"/>
                </a:cxn>
                <a:cxn ang="f3236">
                  <a:pos x="f4436" y="f4437"/>
                </a:cxn>
                <a:cxn ang="f3236">
                  <a:pos x="f4438" y="f4439"/>
                </a:cxn>
                <a:cxn ang="f3236">
                  <a:pos x="f4440" y="f4441"/>
                </a:cxn>
                <a:cxn ang="f3236">
                  <a:pos x="f4442" y="f4443"/>
                </a:cxn>
                <a:cxn ang="f3236">
                  <a:pos x="f4444" y="f4384"/>
                </a:cxn>
                <a:cxn ang="f3236">
                  <a:pos x="f4445" y="f4446"/>
                </a:cxn>
                <a:cxn ang="f3236">
                  <a:pos x="f4447" y="f4448"/>
                </a:cxn>
                <a:cxn ang="f3236">
                  <a:pos x="f4449" y="f4450"/>
                </a:cxn>
                <a:cxn ang="f3236">
                  <a:pos x="f4451" y="f4452"/>
                </a:cxn>
                <a:cxn ang="f3236">
                  <a:pos x="f4453" y="f4454"/>
                </a:cxn>
                <a:cxn ang="f3236">
                  <a:pos x="f4455" y="f4456"/>
                </a:cxn>
                <a:cxn ang="f3236">
                  <a:pos x="f4457" y="f4458"/>
                </a:cxn>
                <a:cxn ang="f3236">
                  <a:pos x="f4459" y="f4460"/>
                </a:cxn>
                <a:cxn ang="f3236">
                  <a:pos x="f4461" y="f4462"/>
                </a:cxn>
                <a:cxn ang="f3236">
                  <a:pos x="f4463" y="f4464"/>
                </a:cxn>
                <a:cxn ang="f3236">
                  <a:pos x="f4465" y="f4466"/>
                </a:cxn>
                <a:cxn ang="f3236">
                  <a:pos x="f4467" y="f4468"/>
                </a:cxn>
                <a:cxn ang="f3236">
                  <a:pos x="f4469" y="f4470"/>
                </a:cxn>
                <a:cxn ang="f3236">
                  <a:pos x="f4471" y="f4472"/>
                </a:cxn>
                <a:cxn ang="f3236">
                  <a:pos x="f4473" y="f4474"/>
                </a:cxn>
                <a:cxn ang="f3236">
                  <a:pos x="f4475" y="f4476"/>
                </a:cxn>
                <a:cxn ang="f3236">
                  <a:pos x="f4477" y="f4478"/>
                </a:cxn>
                <a:cxn ang="f3236">
                  <a:pos x="f4479" y="f4480"/>
                </a:cxn>
                <a:cxn ang="f3236">
                  <a:pos x="f4481" y="f4482"/>
                </a:cxn>
                <a:cxn ang="f3236">
                  <a:pos x="f4483" y="f4484"/>
                </a:cxn>
                <a:cxn ang="f3236">
                  <a:pos x="f4485" y="f4486"/>
                </a:cxn>
                <a:cxn ang="f3236">
                  <a:pos x="f4487" y="f4488"/>
                </a:cxn>
                <a:cxn ang="f3236">
                  <a:pos x="f4489" y="f4490"/>
                </a:cxn>
                <a:cxn ang="f3236">
                  <a:pos x="f4491" y="f4492"/>
                </a:cxn>
                <a:cxn ang="f3236">
                  <a:pos x="f4493" y="f4494"/>
                </a:cxn>
                <a:cxn ang="f3236">
                  <a:pos x="f4495" y="f4496"/>
                </a:cxn>
                <a:cxn ang="f3236">
                  <a:pos x="f4497" y="f4498"/>
                </a:cxn>
                <a:cxn ang="f3236">
                  <a:pos x="f4499" y="f4500"/>
                </a:cxn>
                <a:cxn ang="f3236">
                  <a:pos x="f4501" y="f4502"/>
                </a:cxn>
                <a:cxn ang="f3236">
                  <a:pos x="f4503" y="f4504"/>
                </a:cxn>
                <a:cxn ang="f3236">
                  <a:pos x="f4505" y="f4506"/>
                </a:cxn>
                <a:cxn ang="f3236">
                  <a:pos x="f4507" y="f4508"/>
                </a:cxn>
                <a:cxn ang="f3236">
                  <a:pos x="f4509" y="f4510"/>
                </a:cxn>
                <a:cxn ang="f3236">
                  <a:pos x="f4511" y="f4512"/>
                </a:cxn>
                <a:cxn ang="f3236">
                  <a:pos x="f4513" y="f4514"/>
                </a:cxn>
                <a:cxn ang="f3236">
                  <a:pos x="f4515" y="f4516"/>
                </a:cxn>
                <a:cxn ang="f3236">
                  <a:pos x="f4517" y="f4518"/>
                </a:cxn>
                <a:cxn ang="f3236">
                  <a:pos x="f4519" y="f4520"/>
                </a:cxn>
                <a:cxn ang="f3236">
                  <a:pos x="f4521" y="f4522"/>
                </a:cxn>
                <a:cxn ang="f3236">
                  <a:pos x="f4523" y="f4524"/>
                </a:cxn>
                <a:cxn ang="f3236">
                  <a:pos x="f4525" y="f4526"/>
                </a:cxn>
                <a:cxn ang="f3236">
                  <a:pos x="f4527" y="f4528"/>
                </a:cxn>
                <a:cxn ang="f3236">
                  <a:pos x="f4529" y="f4530"/>
                </a:cxn>
                <a:cxn ang="f3236">
                  <a:pos x="f4531" y="f4532"/>
                </a:cxn>
                <a:cxn ang="f3236">
                  <a:pos x="f4533" y="f4534"/>
                </a:cxn>
                <a:cxn ang="f3236">
                  <a:pos x="f4535" y="f4536"/>
                </a:cxn>
                <a:cxn ang="f3236">
                  <a:pos x="f4537" y="f4538"/>
                </a:cxn>
                <a:cxn ang="f3236">
                  <a:pos x="f4539" y="f4540"/>
                </a:cxn>
                <a:cxn ang="f3236">
                  <a:pos x="f4541" y="f4542"/>
                </a:cxn>
                <a:cxn ang="f3236">
                  <a:pos x="f4543" y="f4544"/>
                </a:cxn>
                <a:cxn ang="f3236">
                  <a:pos x="f4545" y="f4546"/>
                </a:cxn>
                <a:cxn ang="f3236">
                  <a:pos x="f4547" y="f4548"/>
                </a:cxn>
                <a:cxn ang="f3236">
                  <a:pos x="f4549" y="f4550"/>
                </a:cxn>
                <a:cxn ang="f3236">
                  <a:pos x="f4551" y="f4552"/>
                </a:cxn>
                <a:cxn ang="f3236">
                  <a:pos x="f4553" y="f4554"/>
                </a:cxn>
                <a:cxn ang="f3236">
                  <a:pos x="f4555" y="f4556"/>
                </a:cxn>
                <a:cxn ang="f3236">
                  <a:pos x="f4557" y="f4558"/>
                </a:cxn>
                <a:cxn ang="f3236">
                  <a:pos x="f4559" y="f4560"/>
                </a:cxn>
                <a:cxn ang="f3236">
                  <a:pos x="f4561" y="f4562"/>
                </a:cxn>
                <a:cxn ang="f3236">
                  <a:pos x="f4563" y="f4564"/>
                </a:cxn>
                <a:cxn ang="f3236">
                  <a:pos x="f4565" y="f4566"/>
                </a:cxn>
                <a:cxn ang="f3236">
                  <a:pos x="f3904" y="f3905"/>
                </a:cxn>
              </a:cxnLst>
              <a:rect l="f3900" t="f3903" r="f3901" b="f3902"/>
              <a:pathLst>
                <a:path w="6095524" h="1424940">
                  <a:moveTo>
                    <a:pt x="f6" y="f5"/>
                  </a:moveTo>
                  <a:cubicBezTo>
                    <a:pt x="f6" y="f8"/>
                    <a:pt x="f6" y="f9"/>
                    <a:pt x="f6" y="f10"/>
                  </a:cubicBezTo>
                  <a:lnTo>
                    <a:pt x="f6" y="f11"/>
                  </a:lnTo>
                  <a:lnTo>
                    <a:pt x="f12" y="f13"/>
                  </a:ln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102" y="f103"/>
                  </a:cubicBezTo>
                  <a:cubicBezTo>
                    <a:pt x="f104" y="f105"/>
                    <a:pt x="f106" y="f107"/>
                    <a:pt x="f108" y="f109"/>
                  </a:cubicBezTo>
                  <a:cubicBezTo>
                    <a:pt x="f110" y="f111"/>
                    <a:pt x="f112" y="f113"/>
                    <a:pt x="f114" y="f115"/>
                  </a:cubicBezTo>
                  <a:cubicBezTo>
                    <a:pt x="f116" y="f117"/>
                    <a:pt x="f118" y="f119"/>
                    <a:pt x="f120" y="f121"/>
                  </a:cubicBezTo>
                  <a:cubicBezTo>
                    <a:pt x="f122" y="f123"/>
                    <a:pt x="f124" y="f125"/>
                    <a:pt x="f126" y="f127"/>
                  </a:cubicBezTo>
                  <a:cubicBezTo>
                    <a:pt x="f128" y="f129"/>
                    <a:pt x="f130" y="f131"/>
                    <a:pt x="f132" y="f133"/>
                  </a:cubicBezTo>
                  <a:cubicBezTo>
                    <a:pt x="f134" y="f135"/>
                    <a:pt x="f136" y="f137"/>
                    <a:pt x="f138" y="f139"/>
                  </a:cubicBezTo>
                  <a:cubicBezTo>
                    <a:pt x="f140" y="f141"/>
                    <a:pt x="f142" y="f143"/>
                    <a:pt x="f144" y="f145"/>
                  </a:cubicBezTo>
                  <a:cubicBezTo>
                    <a:pt x="f146" y="f147"/>
                    <a:pt x="f148" y="f149"/>
                    <a:pt x="f150" y="f151"/>
                  </a:cubicBezTo>
                  <a:cubicBezTo>
                    <a:pt x="f152" y="f153"/>
                    <a:pt x="f154" y="f155"/>
                    <a:pt x="f156" y="f157"/>
                  </a:cubicBezTo>
                  <a:cubicBezTo>
                    <a:pt x="f158" y="f159"/>
                    <a:pt x="f160" y="f161"/>
                    <a:pt x="f162" y="f163"/>
                  </a:cubicBezTo>
                  <a:cubicBezTo>
                    <a:pt x="f164" y="f165"/>
                    <a:pt x="f166" y="f167"/>
                    <a:pt x="f168" y="f169"/>
                  </a:cubicBezTo>
                  <a:cubicBezTo>
                    <a:pt x="f170" y="f171"/>
                    <a:pt x="f172" y="f173"/>
                    <a:pt x="f174" y="f175"/>
                  </a:cubicBezTo>
                  <a:cubicBezTo>
                    <a:pt x="f176" y="f177"/>
                    <a:pt x="f178" y="f179"/>
                    <a:pt x="f180" y="f181"/>
                  </a:cubicBezTo>
                  <a:cubicBezTo>
                    <a:pt x="f182" y="f183"/>
                    <a:pt x="f184" y="f185"/>
                    <a:pt x="f186" y="f187"/>
                  </a:cubicBezTo>
                  <a:cubicBezTo>
                    <a:pt x="f188" y="f189"/>
                    <a:pt x="f190" y="f191"/>
                    <a:pt x="f192" y="f193"/>
                  </a:cubicBezTo>
                  <a:cubicBezTo>
                    <a:pt x="f194" y="f195"/>
                    <a:pt x="f196" y="f197"/>
                    <a:pt x="f198" y="f199"/>
                  </a:cubicBezTo>
                  <a:cubicBezTo>
                    <a:pt x="f200" y="f201"/>
                    <a:pt x="f202" y="f203"/>
                    <a:pt x="f204" y="f205"/>
                  </a:cubicBezTo>
                  <a:cubicBezTo>
                    <a:pt x="f206" y="f207"/>
                    <a:pt x="f208" y="f209"/>
                    <a:pt x="f210" y="f211"/>
                  </a:cubicBezTo>
                  <a:cubicBezTo>
                    <a:pt x="f212" y="f213"/>
                    <a:pt x="f214" y="f215"/>
                    <a:pt x="f216" y="f217"/>
                  </a:cubicBezTo>
                  <a:cubicBezTo>
                    <a:pt x="f218" y="f219"/>
                    <a:pt x="f220" y="f221"/>
                    <a:pt x="f222" y="f223"/>
                  </a:cubicBezTo>
                  <a:cubicBezTo>
                    <a:pt x="f224" y="f225"/>
                    <a:pt x="f226" y="f227"/>
                    <a:pt x="f228" y="f229"/>
                  </a:cubicBezTo>
                  <a:cubicBezTo>
                    <a:pt x="f230" y="f231"/>
                    <a:pt x="f232" y="f233"/>
                    <a:pt x="f234" y="f235"/>
                  </a:cubicBezTo>
                  <a:cubicBezTo>
                    <a:pt x="f236" y="f237"/>
                    <a:pt x="f238" y="f239"/>
                    <a:pt x="f240" y="f241"/>
                  </a:cubicBezTo>
                  <a:cubicBezTo>
                    <a:pt x="f242" y="f243"/>
                    <a:pt x="f244" y="f245"/>
                    <a:pt x="f246" y="f247"/>
                  </a:cubicBezTo>
                  <a:cubicBezTo>
                    <a:pt x="f248" y="f249"/>
                    <a:pt x="f250" y="f251"/>
                    <a:pt x="f252" y="f253"/>
                  </a:cubicBezTo>
                  <a:cubicBezTo>
                    <a:pt x="f254" y="f255"/>
                    <a:pt x="f256" y="f257"/>
                    <a:pt x="f258" y="f259"/>
                  </a:cubicBezTo>
                  <a:cubicBezTo>
                    <a:pt x="f2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9"/>
                  </a:cubicBezTo>
                  <a:cubicBezTo>
                    <a:pt x="f290" y="f291"/>
                    <a:pt x="f292" y="f293"/>
                    <a:pt x="f294" y="f295"/>
                  </a:cubicBezTo>
                  <a:cubicBezTo>
                    <a:pt x="f296" y="f297"/>
                    <a:pt x="f298" y="f299"/>
                    <a:pt x="f300" y="f301"/>
                  </a:cubicBez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cubicBezTo>
                    <a:pt x="f332" y="f333"/>
                    <a:pt x="f334" y="f335"/>
                    <a:pt x="f336" y="f337"/>
                  </a:cubicBezTo>
                  <a:cubicBezTo>
                    <a:pt x="f338" y="f339"/>
                    <a:pt x="f340" y="f341"/>
                    <a:pt x="f342" y="f343"/>
                  </a:cubicBezTo>
                  <a:cubicBezTo>
                    <a:pt x="f344" y="f345"/>
                    <a:pt x="f346" y="f347"/>
                    <a:pt x="f348" y="f349"/>
                  </a:cubicBezTo>
                  <a:cubicBezTo>
                    <a:pt x="f350" y="f351"/>
                    <a:pt x="f352" y="f353"/>
                    <a:pt x="f354" y="f355"/>
                  </a:cubicBezTo>
                  <a:cubicBezTo>
                    <a:pt x="f356" y="f357"/>
                    <a:pt x="f358" y="f359"/>
                    <a:pt x="f360" y="f361"/>
                  </a:cubicBezTo>
                  <a:cubicBezTo>
                    <a:pt x="f362" y="f363"/>
                    <a:pt x="f364" y="f365"/>
                    <a:pt x="f366" y="f367"/>
                  </a:cubicBezTo>
                  <a:cubicBezTo>
                    <a:pt x="f368" y="f311"/>
                    <a:pt x="f369" y="f370"/>
                    <a:pt x="f371" y="f372"/>
                  </a:cubicBezTo>
                  <a:cubicBezTo>
                    <a:pt x="f373" y="f374"/>
                    <a:pt x="f375" y="f376"/>
                    <a:pt x="f377" y="f378"/>
                  </a:cubicBezTo>
                  <a:cubicBezTo>
                    <a:pt x="f379" y="f380"/>
                    <a:pt x="f381" y="f382"/>
                    <a:pt x="f383" y="f384"/>
                  </a:cubicBezTo>
                  <a:cubicBezTo>
                    <a:pt x="f385" y="f386"/>
                    <a:pt x="f387" y="f388"/>
                    <a:pt x="f389" y="f390"/>
                  </a:cubicBezTo>
                  <a:cubicBezTo>
                    <a:pt x="f391" y="f392"/>
                    <a:pt x="f393" y="f394"/>
                    <a:pt x="f395" y="f396"/>
                  </a:cubicBezTo>
                  <a:cubicBezTo>
                    <a:pt x="f397" y="f398"/>
                    <a:pt x="f399" y="f400"/>
                    <a:pt x="f401" y="f402"/>
                  </a:cubicBezTo>
                  <a:cubicBezTo>
                    <a:pt x="f403" y="f404"/>
                    <a:pt x="f405" y="f406"/>
                    <a:pt x="f407" y="f408"/>
                  </a:cubicBezTo>
                  <a:cubicBezTo>
                    <a:pt x="f409" y="f410"/>
                    <a:pt x="f411" y="f412"/>
                    <a:pt x="f413" y="f414"/>
                  </a:cubicBezTo>
                  <a:cubicBezTo>
                    <a:pt x="f415" y="f416"/>
                    <a:pt x="f417" y="f418"/>
                    <a:pt x="f419" y="f420"/>
                  </a:cubicBezTo>
                  <a:cubicBezTo>
                    <a:pt x="f421" y="f422"/>
                    <a:pt x="f423" y="f424"/>
                    <a:pt x="f425" y="f426"/>
                  </a:cubicBezTo>
                  <a:cubicBezTo>
                    <a:pt x="f427" y="f428"/>
                    <a:pt x="f429" y="f430"/>
                    <a:pt x="f431" y="f293"/>
                  </a:cubicBezTo>
                  <a:cubicBezTo>
                    <a:pt x="f432" y="f433"/>
                    <a:pt x="f434" y="f430"/>
                    <a:pt x="f435" y="f436"/>
                  </a:cubicBezTo>
                  <a:cubicBezTo>
                    <a:pt x="f437" y="f438"/>
                    <a:pt x="f439" y="f440"/>
                    <a:pt x="f441" y="f442"/>
                  </a:cubicBezTo>
                  <a:cubicBezTo>
                    <a:pt x="f443" y="f444"/>
                    <a:pt x="f445" y="f446"/>
                    <a:pt x="f447" y="f448"/>
                  </a:cubicBezTo>
                  <a:cubicBezTo>
                    <a:pt x="f449" y="f433"/>
                    <a:pt x="f450" y="f451"/>
                    <a:pt x="f452" y="f453"/>
                  </a:cubicBezTo>
                  <a:cubicBezTo>
                    <a:pt x="f454" y="f455"/>
                    <a:pt x="f456" y="f457"/>
                    <a:pt x="f458" y="f459"/>
                  </a:cubicBezTo>
                  <a:cubicBezTo>
                    <a:pt x="f460" y="f461"/>
                    <a:pt x="f462" y="f463"/>
                    <a:pt x="f464" y="f465"/>
                  </a:cubicBezTo>
                  <a:cubicBezTo>
                    <a:pt x="f466" y="f433"/>
                    <a:pt x="f467" y="f436"/>
                    <a:pt x="f468" y="f469"/>
                  </a:cubicBezTo>
                  <a:cubicBezTo>
                    <a:pt x="f470" y="f471"/>
                    <a:pt x="f472" y="f410"/>
                    <a:pt x="f473" y="f380"/>
                  </a:cubicBezTo>
                  <a:cubicBezTo>
                    <a:pt x="f474" y="f475"/>
                    <a:pt x="f476" y="f463"/>
                    <a:pt x="f477" y="f406"/>
                  </a:cubicBezTo>
                  <a:cubicBezTo>
                    <a:pt x="f478" y="f479"/>
                    <a:pt x="f480" y="f481"/>
                    <a:pt x="f482" y="f481"/>
                  </a:cubicBezTo>
                  <a:cubicBezTo>
                    <a:pt x="f483" y="f481"/>
                    <a:pt x="f484" y="f485"/>
                    <a:pt x="f486" y="f487"/>
                  </a:cubicBezTo>
                  <a:cubicBezTo>
                    <a:pt x="f488" y="f406"/>
                    <a:pt x="f489" y="f490"/>
                    <a:pt x="f491" y="f492"/>
                  </a:cubicBezTo>
                  <a:cubicBezTo>
                    <a:pt x="f493" y="f494"/>
                    <a:pt x="f495" y="f496"/>
                    <a:pt x="f497" y="f498"/>
                  </a:cubicBezTo>
                  <a:cubicBezTo>
                    <a:pt x="f499" y="f404"/>
                    <a:pt x="f500" y="f501"/>
                    <a:pt x="f502" y="f469"/>
                  </a:cubicBezTo>
                  <a:cubicBezTo>
                    <a:pt x="f503" y="f430"/>
                    <a:pt x="f504" y="f505"/>
                    <a:pt x="f506" y="f507"/>
                  </a:cubicBezTo>
                  <a:cubicBezTo>
                    <a:pt x="f508" y="f509"/>
                    <a:pt x="f510" y="f511"/>
                    <a:pt x="f512" y="f343"/>
                  </a:cubicBezTo>
                  <a:cubicBezTo>
                    <a:pt x="f513" y="f514"/>
                    <a:pt x="f515" y="f516"/>
                    <a:pt x="f517" y="f518"/>
                  </a:cubicBezTo>
                  <a:cubicBezTo>
                    <a:pt x="f519" y="f520"/>
                    <a:pt x="f521" y="f522"/>
                    <a:pt x="f523" y="f524"/>
                  </a:cubicBezTo>
                  <a:cubicBezTo>
                    <a:pt x="f525" y="f526"/>
                    <a:pt x="f527" y="f528"/>
                    <a:pt x="f529" y="f530"/>
                  </a:cubicBezTo>
                  <a:cubicBezTo>
                    <a:pt x="f531" y="f532"/>
                    <a:pt x="f533" y="f7"/>
                    <a:pt x="f534" y="f7"/>
                  </a:cubicBezTo>
                  <a:cubicBezTo>
                    <a:pt x="f535" y="f7"/>
                    <a:pt x="f536" y="f537"/>
                    <a:pt x="f538" y="f539"/>
                  </a:cubicBezTo>
                  <a:cubicBezTo>
                    <a:pt x="f540" y="f541"/>
                    <a:pt x="f542" y="f543"/>
                    <a:pt x="f544" y="f545"/>
                  </a:cubicBezTo>
                  <a:cubicBezTo>
                    <a:pt x="f546" y="f547"/>
                    <a:pt x="f548" y="f549"/>
                    <a:pt x="f550" y="f551"/>
                  </a:cubicBezTo>
                  <a:cubicBezTo>
                    <a:pt x="f552" y="f553"/>
                    <a:pt x="f554" y="f555"/>
                    <a:pt x="f556" y="f557"/>
                  </a:cubicBezTo>
                  <a:cubicBezTo>
                    <a:pt x="f558" y="f559"/>
                    <a:pt x="f560" y="f561"/>
                    <a:pt x="f562" y="f563"/>
                  </a:cubicBezTo>
                  <a:cubicBezTo>
                    <a:pt x="f564" y="f522"/>
                    <a:pt x="f565" y="f566"/>
                    <a:pt x="f567" y="f568"/>
                  </a:cubicBezTo>
                  <a:cubicBezTo>
                    <a:pt x="f569" y="f509"/>
                    <a:pt x="f570" y="f571"/>
                    <a:pt x="f572" y="f573"/>
                  </a:cubicBezTo>
                  <a:cubicBezTo>
                    <a:pt x="f574" y="f307"/>
                    <a:pt x="f575" y="f576"/>
                    <a:pt x="f577" y="f578"/>
                  </a:cubicBezTo>
                  <a:cubicBezTo>
                    <a:pt x="f579" y="f580"/>
                    <a:pt x="f581" y="f307"/>
                    <a:pt x="f582" y="f583"/>
                  </a:cubicBezTo>
                  <a:cubicBezTo>
                    <a:pt x="f584" y="f585"/>
                    <a:pt x="f586" y="f587"/>
                    <a:pt x="f588" y="f440"/>
                  </a:cubicBezTo>
                  <a:cubicBezTo>
                    <a:pt x="f589" y="f590"/>
                    <a:pt x="f591" y="f592"/>
                    <a:pt x="f593" y="f594"/>
                  </a:cubicBezTo>
                  <a:cubicBezTo>
                    <a:pt x="f595" y="f596"/>
                    <a:pt x="f597" y="f598"/>
                    <a:pt x="f599" y="f600"/>
                  </a:cubicBezTo>
                  <a:cubicBezTo>
                    <a:pt x="f601" y="f602"/>
                    <a:pt x="f603" y="f604"/>
                    <a:pt x="f605" y="f606"/>
                  </a:cubicBezTo>
                  <a:cubicBezTo>
                    <a:pt x="f607" y="f608"/>
                    <a:pt x="f609" y="f610"/>
                    <a:pt x="f611" y="f612"/>
                  </a:cubicBezTo>
                  <a:cubicBezTo>
                    <a:pt x="f613" y="f614"/>
                    <a:pt x="f615" y="f616"/>
                    <a:pt x="f617" y="f618"/>
                  </a:cubicBezTo>
                  <a:cubicBezTo>
                    <a:pt x="f619" y="f620"/>
                    <a:pt x="f621" y="f622"/>
                    <a:pt x="f623" y="f624"/>
                  </a:cubicBezTo>
                  <a:cubicBezTo>
                    <a:pt x="f625" y="f626"/>
                    <a:pt x="f627" y="f628"/>
                    <a:pt x="f629" y="f630"/>
                  </a:cubicBezTo>
                  <a:cubicBezTo>
                    <a:pt x="f631" y="f632"/>
                    <a:pt x="f633" y="f634"/>
                    <a:pt x="f635" y="f263"/>
                  </a:cubicBezTo>
                  <a:cubicBezTo>
                    <a:pt x="f636" y="f637"/>
                    <a:pt x="f638" y="f639"/>
                    <a:pt x="f640" y="f641"/>
                  </a:cubicBezTo>
                  <a:cubicBezTo>
                    <a:pt x="f642" y="f643"/>
                    <a:pt x="f644" y="f645"/>
                    <a:pt x="f646" y="f647"/>
                  </a:cubicBezTo>
                  <a:cubicBezTo>
                    <a:pt x="f648" y="f649"/>
                    <a:pt x="f650" y="f651"/>
                    <a:pt x="f652" y="f651"/>
                  </a:cubicBezTo>
                  <a:cubicBezTo>
                    <a:pt x="f653" y="f651"/>
                    <a:pt x="f654" y="f655"/>
                    <a:pt x="f656" y="f657"/>
                  </a:cubicBezTo>
                  <a:cubicBezTo>
                    <a:pt x="f658" y="f659"/>
                    <a:pt x="f660" y="f661"/>
                    <a:pt x="f662" y="f663"/>
                  </a:cubicBezTo>
                  <a:cubicBezTo>
                    <a:pt x="f664" y="f665"/>
                    <a:pt x="f666" y="f667"/>
                    <a:pt x="f668" y="f669"/>
                  </a:cubicBezTo>
                  <a:cubicBezTo>
                    <a:pt x="f670" y="f671"/>
                    <a:pt x="f672" y="f673"/>
                    <a:pt x="f674" y="f675"/>
                  </a:cubicBezTo>
                  <a:cubicBezTo>
                    <a:pt x="f676" y="f677"/>
                    <a:pt x="f678" y="f679"/>
                    <a:pt x="f680" y="f681"/>
                  </a:cubicBezTo>
                  <a:cubicBezTo>
                    <a:pt x="f682" y="f683"/>
                    <a:pt x="f684" y="f685"/>
                    <a:pt x="f686" y="f687"/>
                  </a:cubicBezTo>
                  <a:cubicBezTo>
                    <a:pt x="f688" y="f689"/>
                    <a:pt x="f690" y="f691"/>
                    <a:pt x="f692" y="f693"/>
                  </a:cubicBezTo>
                  <a:cubicBezTo>
                    <a:pt x="f694" y="f695"/>
                    <a:pt x="f696" y="f697"/>
                    <a:pt x="f239" y="f698"/>
                  </a:cubicBezTo>
                  <a:cubicBezTo>
                    <a:pt x="f699" y="f700"/>
                    <a:pt x="f701" y="f702"/>
                    <a:pt x="f703" y="f704"/>
                  </a:cubicBezTo>
                  <a:cubicBezTo>
                    <a:pt x="f705" y="f706"/>
                    <a:pt x="f707" y="f708"/>
                    <a:pt x="f709" y="f710"/>
                  </a:cubicBezTo>
                  <a:cubicBezTo>
                    <a:pt x="f711" y="f712"/>
                    <a:pt x="f713" y="f712"/>
                    <a:pt x="f714" y="f715"/>
                  </a:cubicBezTo>
                  <a:cubicBezTo>
                    <a:pt x="f716" y="f717"/>
                    <a:pt x="f718" y="f719"/>
                    <a:pt x="f720" y="f721"/>
                  </a:cubicBezTo>
                  <a:cubicBezTo>
                    <a:pt x="f722" y="f723"/>
                    <a:pt x="f724" y="f725"/>
                    <a:pt x="f726" y="f727"/>
                  </a:cubicBezTo>
                  <a:cubicBezTo>
                    <a:pt x="f728" y="f729"/>
                    <a:pt x="f730" y="f697"/>
                    <a:pt x="f731" y="f231"/>
                  </a:cubicBezTo>
                  <a:cubicBezTo>
                    <a:pt x="f732" y="f733"/>
                    <a:pt x="f734" y="f735"/>
                    <a:pt x="f736" y="f737"/>
                  </a:cubicBezTo>
                  <a:cubicBezTo>
                    <a:pt x="f738" y="f739"/>
                    <a:pt x="f740" y="f741"/>
                    <a:pt x="f742" y="f743"/>
                  </a:cubicBezTo>
                  <a:cubicBezTo>
                    <a:pt x="f744" y="f745"/>
                    <a:pt x="f746" y="f747"/>
                    <a:pt x="f748" y="f749"/>
                  </a:cubicBezTo>
                  <a:cubicBezTo>
                    <a:pt x="f750" y="f751"/>
                    <a:pt x="f752" y="f753"/>
                    <a:pt x="f754" y="f755"/>
                  </a:cubicBezTo>
                  <a:cubicBezTo>
                    <a:pt x="f756" y="f221"/>
                    <a:pt x="f757" y="f758"/>
                    <a:pt x="f759" y="f760"/>
                  </a:cubicBezTo>
                  <a:cubicBezTo>
                    <a:pt x="f761" y="f762"/>
                    <a:pt x="f763" y="f764"/>
                    <a:pt x="f765" y="f691"/>
                  </a:cubicBezTo>
                  <a:cubicBezTo>
                    <a:pt x="f766" y="f767"/>
                    <a:pt x="f768" y="f769"/>
                    <a:pt x="f770" y="f771"/>
                  </a:cubicBezTo>
                  <a:cubicBezTo>
                    <a:pt x="f772" y="f773"/>
                    <a:pt x="f774" y="f775"/>
                    <a:pt x="f776" y="f777"/>
                  </a:cubicBezTo>
                  <a:cubicBezTo>
                    <a:pt x="f778" y="f702"/>
                    <a:pt x="f779" y="f780"/>
                    <a:pt x="f781" y="f782"/>
                  </a:cubicBezTo>
                  <a:cubicBezTo>
                    <a:pt x="f783" y="f784"/>
                    <a:pt x="f785" y="f762"/>
                    <a:pt x="f786" y="f787"/>
                  </a:cubicBezTo>
                  <a:cubicBezTo>
                    <a:pt x="f788" y="f789"/>
                    <a:pt x="f790" y="f791"/>
                    <a:pt x="f792" y="f793"/>
                  </a:cubicBezTo>
                  <a:cubicBezTo>
                    <a:pt x="f794" y="f795"/>
                    <a:pt x="f796" y="f681"/>
                    <a:pt x="f797" y="f798"/>
                  </a:cubicBezTo>
                  <a:cubicBezTo>
                    <a:pt x="f799" y="f800"/>
                    <a:pt x="f801" y="f802"/>
                    <a:pt x="f803" y="f804"/>
                  </a:cubicBezTo>
                  <a:cubicBezTo>
                    <a:pt x="f805" y="f806"/>
                    <a:pt x="f807" y="f808"/>
                    <a:pt x="f809" y="f810"/>
                  </a:cubicBezTo>
                  <a:cubicBezTo>
                    <a:pt x="f811" y="f812"/>
                    <a:pt x="f813" y="f814"/>
                    <a:pt x="f815" y="f816"/>
                  </a:cubicBezTo>
                  <a:cubicBezTo>
                    <a:pt x="f817" y="f818"/>
                    <a:pt x="f819" y="f820"/>
                    <a:pt x="f821" y="f822"/>
                  </a:cubicBezTo>
                  <a:cubicBezTo>
                    <a:pt x="f823" y="f824"/>
                    <a:pt x="f825" y="f826"/>
                    <a:pt x="f827" y="f828"/>
                  </a:cubicBezTo>
                  <a:cubicBezTo>
                    <a:pt x="f829" y="f830"/>
                    <a:pt x="f831" y="f832"/>
                    <a:pt x="f833" y="f834"/>
                  </a:cubicBezTo>
                  <a:cubicBezTo>
                    <a:pt x="f835" y="f836"/>
                    <a:pt x="f837" y="f838"/>
                    <a:pt x="f839" y="f840"/>
                  </a:cubicBezTo>
                  <a:cubicBezTo>
                    <a:pt x="f841" y="f842"/>
                    <a:pt x="f843" y="f844"/>
                    <a:pt x="f845" y="f846"/>
                  </a:cubicBezTo>
                  <a:cubicBezTo>
                    <a:pt x="f847" y="f848"/>
                    <a:pt x="f849" y="f850"/>
                    <a:pt x="f851" y="f852"/>
                  </a:cubicBezTo>
                  <a:cubicBezTo>
                    <a:pt x="f853" y="f854"/>
                    <a:pt x="f855" y="f856"/>
                    <a:pt x="f857" y="f858"/>
                  </a:cubicBezTo>
                  <a:cubicBezTo>
                    <a:pt x="f859" y="f860"/>
                    <a:pt x="f861" y="f862"/>
                    <a:pt x="f863" y="f864"/>
                  </a:cubicBezTo>
                  <a:cubicBezTo>
                    <a:pt x="f865" y="f866"/>
                    <a:pt x="f867" y="f868"/>
                    <a:pt x="f869" y="f870"/>
                  </a:cubicBezTo>
                  <a:cubicBezTo>
                    <a:pt x="f871" y="f872"/>
                    <a:pt x="f873" y="f874"/>
                    <a:pt x="f875" y="f876"/>
                  </a:cubicBezTo>
                  <a:cubicBezTo>
                    <a:pt x="f877" y="f878"/>
                    <a:pt x="f879" y="f880"/>
                    <a:pt x="f881" y="f882"/>
                  </a:cubicBezTo>
                  <a:cubicBezTo>
                    <a:pt x="f883" y="f884"/>
                    <a:pt x="f885" y="f886"/>
                    <a:pt x="f887" y="f888"/>
                  </a:cubicBezTo>
                  <a:cubicBezTo>
                    <a:pt x="f889" y="f882"/>
                    <a:pt x="f890" y="f891"/>
                    <a:pt x="f892" y="f893"/>
                  </a:cubicBezTo>
                  <a:cubicBezTo>
                    <a:pt x="f894" y="f895"/>
                    <a:pt x="f896" y="f897"/>
                    <a:pt x="f898" y="f899"/>
                  </a:cubicBezTo>
                  <a:cubicBezTo>
                    <a:pt x="f900" y="f901"/>
                    <a:pt x="f902" y="f903"/>
                    <a:pt x="f904" y="f905"/>
                  </a:cubicBezTo>
                  <a:cubicBezTo>
                    <a:pt x="f906" y="f907"/>
                    <a:pt x="f908" y="f378"/>
                    <a:pt x="f909" y="f910"/>
                  </a:cubicBezTo>
                  <a:cubicBezTo>
                    <a:pt x="f911" y="f912"/>
                    <a:pt x="f913" y="f914"/>
                    <a:pt x="f915" y="f916"/>
                  </a:cubicBezTo>
                  <a:cubicBezTo>
                    <a:pt x="f917" y="f918"/>
                    <a:pt x="f919" y="f329"/>
                    <a:pt x="f920" y="f921"/>
                  </a:cubicBezTo>
                  <a:lnTo>
                    <a:pt x="f5" y="f922"/>
                  </a:lnTo>
                  <a:lnTo>
                    <a:pt x="f5" y="f923"/>
                  </a:lnTo>
                  <a:lnTo>
                    <a:pt x="f924" y="f925"/>
                  </a:lnTo>
                  <a:cubicBezTo>
                    <a:pt x="f926" y="f927"/>
                    <a:pt x="f928" y="f929"/>
                    <a:pt x="f930" y="f931"/>
                  </a:cubicBezTo>
                  <a:cubicBezTo>
                    <a:pt x="f932" y="f933"/>
                    <a:pt x="f934" y="f935"/>
                    <a:pt x="f936" y="f937"/>
                  </a:cubicBezTo>
                  <a:cubicBezTo>
                    <a:pt x="f938" y="f939"/>
                    <a:pt x="f940" y="f941"/>
                    <a:pt x="f942" y="f943"/>
                  </a:cubicBezTo>
                  <a:cubicBezTo>
                    <a:pt x="f944" y="f945"/>
                    <a:pt x="f946" y="f947"/>
                    <a:pt x="f948" y="f949"/>
                  </a:cubicBezTo>
                  <a:cubicBezTo>
                    <a:pt x="f950" y="f951"/>
                    <a:pt x="f952" y="f953"/>
                    <a:pt x="f954" y="f955"/>
                  </a:cubicBezTo>
                  <a:cubicBezTo>
                    <a:pt x="f956" y="f957"/>
                    <a:pt x="f958" y="f959"/>
                    <a:pt x="f960" y="f961"/>
                  </a:cubicBezTo>
                  <a:cubicBezTo>
                    <a:pt x="f962" y="f963"/>
                    <a:pt x="f964" y="f965"/>
                    <a:pt x="f966" y="f967"/>
                  </a:cubicBezTo>
                  <a:cubicBezTo>
                    <a:pt x="f968" y="f969"/>
                    <a:pt x="f970" y="f971"/>
                    <a:pt x="f972" y="f927"/>
                  </a:cubicBezTo>
                  <a:cubicBezTo>
                    <a:pt x="f973" y="f974"/>
                    <a:pt x="f975" y="f976"/>
                    <a:pt x="f977" y="f978"/>
                  </a:cubicBezTo>
                  <a:cubicBezTo>
                    <a:pt x="f979" y="f980"/>
                    <a:pt x="f981" y="f982"/>
                    <a:pt x="f983" y="f984"/>
                  </a:cubicBezTo>
                  <a:cubicBezTo>
                    <a:pt x="f985" y="f986"/>
                    <a:pt x="f987" y="f988"/>
                    <a:pt x="f989" y="f990"/>
                  </a:cubicBezTo>
                  <a:cubicBezTo>
                    <a:pt x="f991" y="f992"/>
                    <a:pt x="f993" y="f992"/>
                    <a:pt x="f994" y="f995"/>
                  </a:cubicBezTo>
                  <a:cubicBezTo>
                    <a:pt x="f996" y="f997"/>
                    <a:pt x="f998" y="f997"/>
                    <a:pt x="f999" y="f1000"/>
                  </a:cubicBezTo>
                  <a:cubicBezTo>
                    <a:pt x="f1001" y="f1002"/>
                    <a:pt x="f1003" y="f1004"/>
                    <a:pt x="f1005" y="f1006"/>
                  </a:cubicBezTo>
                  <a:cubicBezTo>
                    <a:pt x="f1007" y="f1008"/>
                    <a:pt x="f1009" y="f1010"/>
                    <a:pt x="f1011" y="f1012"/>
                  </a:cubicBezTo>
                  <a:cubicBezTo>
                    <a:pt x="f1013" y="f1014"/>
                    <a:pt x="f1015" y="f1016"/>
                    <a:pt x="f807" y="f1017"/>
                  </a:cubicBezTo>
                  <a:cubicBezTo>
                    <a:pt x="f1018" y="f1004"/>
                    <a:pt x="f91" y="f1019"/>
                    <a:pt x="f1020" y="f1021"/>
                  </a:cubicBezTo>
                  <a:cubicBezTo>
                    <a:pt x="f1022" y="f1023"/>
                    <a:pt x="f1024" y="f965"/>
                    <a:pt x="f1025" y="f1026"/>
                  </a:cubicBezTo>
                  <a:cubicBezTo>
                    <a:pt x="f1027" y="f1028"/>
                    <a:pt x="f1029" y="f1030"/>
                    <a:pt x="f1031" y="f1032"/>
                  </a:cubicBezTo>
                  <a:cubicBezTo>
                    <a:pt x="f1033" y="f1034"/>
                    <a:pt x="f1035" y="f1036"/>
                    <a:pt x="f1037" y="f1038"/>
                  </a:cubicBezTo>
                  <a:cubicBezTo>
                    <a:pt x="f1039" y="f1017"/>
                    <a:pt x="f1040" y="f1041"/>
                    <a:pt x="f141" y="f1042"/>
                  </a:cubicBezTo>
                  <a:cubicBezTo>
                    <a:pt x="f1043" y="f1044"/>
                    <a:pt x="f1045" y="f1046"/>
                    <a:pt x="f1047" y="f1048"/>
                  </a:cubicBezTo>
                  <a:cubicBezTo>
                    <a:pt x="f1049" y="f1050"/>
                    <a:pt x="f1051" y="f1052"/>
                    <a:pt x="f1053" y="f1054"/>
                  </a:cubicBezTo>
                  <a:cubicBezTo>
                    <a:pt x="f1055" y="f1056"/>
                    <a:pt x="f1057" y="f1058"/>
                    <a:pt x="f1059" y="f1060"/>
                  </a:cubicBezTo>
                  <a:cubicBezTo>
                    <a:pt x="f1061" y="f1062"/>
                    <a:pt x="f1063" y="f1064"/>
                    <a:pt x="f1065" y="f1066"/>
                  </a:cubicBezTo>
                  <a:cubicBezTo>
                    <a:pt x="f1067" y="f1068"/>
                    <a:pt x="f1069" y="f1070"/>
                    <a:pt x="f1071" y="f1072"/>
                  </a:cubicBezTo>
                  <a:cubicBezTo>
                    <a:pt x="f1073" y="f1074"/>
                    <a:pt x="f1048" y="f1075"/>
                    <a:pt x="f1076" y="f1077"/>
                  </a:cubicBezTo>
                  <a:cubicBezTo>
                    <a:pt x="f1078" y="f1079"/>
                    <a:pt x="f1080" y="f1081"/>
                    <a:pt x="f1082" y="f1083"/>
                  </a:cubicBezTo>
                  <a:cubicBezTo>
                    <a:pt x="f1084" y="f1085"/>
                    <a:pt x="f1086" y="f1056"/>
                    <a:pt x="f1087" y="f1088"/>
                  </a:cubicBezTo>
                  <a:cubicBezTo>
                    <a:pt x="f718" y="f1089"/>
                    <a:pt x="f1090" y="f1091"/>
                    <a:pt x="f1092" y="f1093"/>
                  </a:cubicBezTo>
                  <a:cubicBezTo>
                    <a:pt x="f1094" y="f1095"/>
                    <a:pt x="f1096" y="f1097"/>
                    <a:pt x="f1098" y="f1099"/>
                  </a:cubicBezTo>
                  <a:cubicBezTo>
                    <a:pt x="f1100" y="f1101"/>
                    <a:pt x="f1102" y="f1103"/>
                    <a:pt x="f1104" y="f177"/>
                  </a:cubicBezTo>
                  <a:cubicBezTo>
                    <a:pt x="f1105" y="f1106"/>
                    <a:pt x="f1107" y="f1106"/>
                    <a:pt x="f1108" y="f1036"/>
                  </a:cubicBezTo>
                  <a:cubicBezTo>
                    <a:pt x="f1109" y="f1110"/>
                    <a:pt x="f1111" y="f1112"/>
                    <a:pt x="f1113" y="f1114"/>
                  </a:cubicBezTo>
                  <a:cubicBezTo>
                    <a:pt x="f1115" y="f1019"/>
                    <a:pt x="f1116" y="f1117"/>
                    <a:pt x="f1118" y="f1119"/>
                  </a:cubicBezTo>
                  <a:cubicBezTo>
                    <a:pt x="f1120" y="f1121"/>
                    <a:pt x="f1122" y="f1123"/>
                    <a:pt x="f1124" y="f1125"/>
                  </a:cubicBezTo>
                  <a:cubicBezTo>
                    <a:pt x="f1126" y="f1127"/>
                    <a:pt x="f1128" y="f1129"/>
                    <a:pt x="f1130" y="f1131"/>
                  </a:cubicBezTo>
                  <a:cubicBezTo>
                    <a:pt x="f1132" y="f1133"/>
                    <a:pt x="f1134" y="f1135"/>
                    <a:pt x="f1136" y="f1137"/>
                  </a:cubicBezTo>
                  <a:cubicBezTo>
                    <a:pt x="f1138" y="f1139"/>
                    <a:pt x="f1140" y="f1141"/>
                    <a:pt x="f1142" y="f1143"/>
                  </a:cubicBezTo>
                  <a:cubicBezTo>
                    <a:pt x="f1144" y="f1145"/>
                    <a:pt x="f1146" y="f1147"/>
                    <a:pt x="f1148" y="f1076"/>
                  </a:cubicBezTo>
                  <a:cubicBezTo>
                    <a:pt x="f1149" y="f1150"/>
                    <a:pt x="f1151" y="f982"/>
                    <a:pt x="f1152" y="f1153"/>
                  </a:cubicBezTo>
                  <a:cubicBezTo>
                    <a:pt x="f1154" y="f1155"/>
                    <a:pt x="f1156" y="f1157"/>
                    <a:pt x="f1158" y="f1080"/>
                  </a:cubicBezTo>
                  <a:cubicBezTo>
                    <a:pt x="f1159" y="f1160"/>
                    <a:pt x="f1161" y="f1162"/>
                    <a:pt x="f1163" y="f1164"/>
                  </a:cubicBezTo>
                  <a:cubicBezTo>
                    <a:pt x="f1165" y="f1166"/>
                    <a:pt x="f1167" y="f1168"/>
                    <a:pt x="f1169" y="f1170"/>
                  </a:cubicBezTo>
                  <a:cubicBezTo>
                    <a:pt x="f1171" y="f1172"/>
                    <a:pt x="f1173" y="f1174"/>
                    <a:pt x="f1175" y="f1176"/>
                  </a:cubicBezTo>
                  <a:cubicBezTo>
                    <a:pt x="f1177" y="f197"/>
                    <a:pt x="f1178" y="f1179"/>
                    <a:pt x="f1180" y="f1181"/>
                  </a:cubicBezTo>
                  <a:cubicBezTo>
                    <a:pt x="f1182" y="f1183"/>
                    <a:pt x="f1184" y="f1185"/>
                    <a:pt x="f1186" y="f1187"/>
                  </a:cubicBezTo>
                  <a:cubicBezTo>
                    <a:pt x="f1188" y="f1189"/>
                    <a:pt x="f1190" y="f1191"/>
                    <a:pt x="f1192" y="f1193"/>
                  </a:cubicBezTo>
                  <a:cubicBezTo>
                    <a:pt x="f1194" y="f1195"/>
                    <a:pt x="f1196" y="f1197"/>
                    <a:pt x="f1198" y="f1199"/>
                  </a:cubicBezTo>
                  <a:cubicBezTo>
                    <a:pt x="f1200" y="f1201"/>
                    <a:pt x="f1202" y="f1203"/>
                    <a:pt x="f1204" y="f1205"/>
                  </a:cubicBezTo>
                  <a:cubicBezTo>
                    <a:pt x="f1206" y="f1207"/>
                    <a:pt x="f1208" y="f1209"/>
                    <a:pt x="f1210" y="f1211"/>
                  </a:cubicBezTo>
                  <a:cubicBezTo>
                    <a:pt x="f1212" y="f1213"/>
                    <a:pt x="f1214" y="f1215"/>
                    <a:pt x="f1216" y="f1217"/>
                  </a:cubicBezTo>
                  <a:cubicBezTo>
                    <a:pt x="f1218" y="f1219"/>
                    <a:pt x="f1220" y="f1221"/>
                    <a:pt x="f1222" y="f1223"/>
                  </a:cubicBezTo>
                  <a:cubicBezTo>
                    <a:pt x="f1224" y="f1225"/>
                    <a:pt x="f1226" y="f1227"/>
                    <a:pt x="f1228" y="f1229"/>
                  </a:cubicBezTo>
                  <a:cubicBezTo>
                    <a:pt x="f1230" y="f1231"/>
                    <a:pt x="f1232" y="f812"/>
                    <a:pt x="f1233" y="f1234"/>
                  </a:cubicBezTo>
                  <a:cubicBezTo>
                    <a:pt x="f1235" y="f1236"/>
                    <a:pt x="f1237" y="f1238"/>
                    <a:pt x="f1239" y="f1240"/>
                  </a:cubicBezTo>
                  <a:cubicBezTo>
                    <a:pt x="f1241" y="f1242"/>
                    <a:pt x="f1243" y="f1244"/>
                    <a:pt x="f1245" y="f1246"/>
                  </a:cubicBezTo>
                  <a:cubicBezTo>
                    <a:pt x="f1247" y="f1248"/>
                    <a:pt x="f1249" y="f1250"/>
                    <a:pt x="f1251" y="f1252"/>
                  </a:cubicBezTo>
                  <a:cubicBezTo>
                    <a:pt x="f1253" y="f1254"/>
                    <a:pt x="f1255" y="f1256"/>
                    <a:pt x="f1257" y="f1258"/>
                  </a:cubicBezTo>
                  <a:cubicBezTo>
                    <a:pt x="f1259" y="f1260"/>
                    <a:pt x="f1261" y="f1262"/>
                    <a:pt x="f1263" y="f1264"/>
                  </a:cubicBezTo>
                  <a:cubicBezTo>
                    <a:pt x="f1265" y="f1266"/>
                    <a:pt x="f1267" y="f1268"/>
                    <a:pt x="f1269" y="f1270"/>
                  </a:cubicBezTo>
                  <a:cubicBezTo>
                    <a:pt x="f1271" y="f1272"/>
                    <a:pt x="f1273" y="f1274"/>
                    <a:pt x="f1275" y="f1276"/>
                  </a:cubicBezTo>
                  <a:cubicBezTo>
                    <a:pt x="f1277" y="f1278"/>
                    <a:pt x="f1279" y="f219"/>
                    <a:pt x="f1280" y="f1281"/>
                  </a:cubicBezTo>
                  <a:cubicBezTo>
                    <a:pt x="f1282" y="f1283"/>
                    <a:pt x="f1284" y="f1285"/>
                    <a:pt x="f1286" y="f1287"/>
                  </a:cubicBezTo>
                  <a:cubicBezTo>
                    <a:pt x="f1288" y="f1289"/>
                    <a:pt x="f1290" y="f1291"/>
                    <a:pt x="f1292" y="f1293"/>
                  </a:cubicBezTo>
                  <a:cubicBezTo>
                    <a:pt x="f1294" y="f1295"/>
                    <a:pt x="f1296" y="f1297"/>
                    <a:pt x="f1298" y="f1299"/>
                  </a:cubicBezTo>
                  <a:cubicBezTo>
                    <a:pt x="f1300" y="f1301"/>
                    <a:pt x="f1302" y="f1303"/>
                    <a:pt x="f506" y="f1304"/>
                  </a:cubicBezTo>
                  <a:cubicBezTo>
                    <a:pt x="f1305" y="f753"/>
                    <a:pt x="f1306" y="f1307"/>
                    <a:pt x="f1308" y="f1309"/>
                  </a:cubicBezTo>
                  <a:cubicBezTo>
                    <a:pt x="f1310" y="f1311"/>
                    <a:pt x="f1312" y="f1313"/>
                    <a:pt x="f1314" y="f1225"/>
                  </a:cubicBezTo>
                  <a:cubicBezTo>
                    <a:pt x="f1315" y="f1316"/>
                    <a:pt x="f1317" y="f1318"/>
                    <a:pt x="f1319" y="f1309"/>
                  </a:cubicBezTo>
                  <a:cubicBezTo>
                    <a:pt x="f1320" y="f1321"/>
                    <a:pt x="f1322" y="f1323"/>
                    <a:pt x="f1324" y="f706"/>
                  </a:cubicBezTo>
                  <a:cubicBezTo>
                    <a:pt x="f1325" y="f747"/>
                    <a:pt x="f1326" y="f1327"/>
                    <a:pt x="f1328" y="f1329"/>
                  </a:cubicBezTo>
                  <a:cubicBezTo>
                    <a:pt x="f1330" y="f793"/>
                    <a:pt x="f1331" y="f1332"/>
                    <a:pt x="f1333" y="f1256"/>
                  </a:cubicBezTo>
                  <a:cubicBezTo>
                    <a:pt x="f1334" y="f1254"/>
                    <a:pt x="f1335" y="f1254"/>
                    <a:pt x="f1336" y="f1337"/>
                  </a:cubicBezTo>
                  <a:cubicBezTo>
                    <a:pt x="f1338" y="f1339"/>
                    <a:pt x="f1340" y="f1341"/>
                    <a:pt x="f1342" y="f1343"/>
                  </a:cubicBezTo>
                  <a:cubicBezTo>
                    <a:pt x="f1344" y="f1345"/>
                    <a:pt x="f1346" y="f1347"/>
                    <a:pt x="f1348" y="f1349"/>
                  </a:cubicBezTo>
                  <a:cubicBezTo>
                    <a:pt x="f1350" y="f1351"/>
                    <a:pt x="f1352" y="f1353"/>
                    <a:pt x="f1354" y="f1355"/>
                  </a:cubicBezTo>
                  <a:cubicBezTo>
                    <a:pt x="f1356" y="f1357"/>
                    <a:pt x="f1358" y="f1359"/>
                    <a:pt x="f1360" y="f1361"/>
                  </a:cubicBezTo>
                  <a:cubicBezTo>
                    <a:pt x="f1362" y="f1363"/>
                    <a:pt x="f1364" y="f1365"/>
                    <a:pt x="f1366" y="f784"/>
                  </a:cubicBezTo>
                  <a:cubicBezTo>
                    <a:pt x="f1367" y="f1368"/>
                    <a:pt x="f1369" y="f1370"/>
                    <a:pt x="f1371" y="f1372"/>
                  </a:cubicBezTo>
                  <a:cubicBezTo>
                    <a:pt x="f1373" y="f1374"/>
                    <a:pt x="f1375" y="f235"/>
                    <a:pt x="f1376" y="f1377"/>
                  </a:cubicBezTo>
                  <a:cubicBezTo>
                    <a:pt x="f1378" y="f1379"/>
                    <a:pt x="f1380" y="f1381"/>
                    <a:pt x="f1382" y="f1383"/>
                  </a:cubicBezTo>
                  <a:cubicBezTo>
                    <a:pt x="f1384" y="f1385"/>
                    <a:pt x="f1386" y="f1387"/>
                    <a:pt x="f1388" y="f1389"/>
                  </a:cubicBezTo>
                  <a:cubicBezTo>
                    <a:pt x="f1390" y="f818"/>
                    <a:pt x="f1391" y="f1392"/>
                    <a:pt x="f1393" y="f1394"/>
                  </a:cubicBezTo>
                  <a:cubicBezTo>
                    <a:pt x="f1395" y="f1396"/>
                    <a:pt x="f1397" y="f1398"/>
                    <a:pt x="f1399" y="f1400"/>
                  </a:cubicBezTo>
                  <a:cubicBezTo>
                    <a:pt x="f1401" y="f1329"/>
                    <a:pt x="f1402" y="f1403"/>
                    <a:pt x="f1404" y="f1341"/>
                  </a:cubicBezTo>
                  <a:cubicBezTo>
                    <a:pt x="f1405" y="f1332"/>
                    <a:pt x="f1406" y="f1407"/>
                    <a:pt x="f1408" y="f1409"/>
                  </a:cubicBezTo>
                  <a:cubicBezTo>
                    <a:pt x="f1410" y="f1411"/>
                    <a:pt x="f1412" y="f1413"/>
                    <a:pt x="f1414" y="f795"/>
                  </a:cubicBezTo>
                  <a:cubicBezTo>
                    <a:pt x="f1415" y="f1416"/>
                    <a:pt x="f1417" y="f1418"/>
                    <a:pt x="f1419" y="f1254"/>
                  </a:cubicBezTo>
                  <a:cubicBezTo>
                    <a:pt x="f1420" y="f1421"/>
                    <a:pt x="f1422" y="f1423"/>
                    <a:pt x="f1424" y="f1425"/>
                  </a:cubicBezTo>
                  <a:cubicBezTo>
                    <a:pt x="f1426" y="f1427"/>
                    <a:pt x="f1428" y="f1429"/>
                    <a:pt x="f1430" y="f1431"/>
                  </a:cubicBezTo>
                  <a:cubicBezTo>
                    <a:pt x="f1432" y="f1433"/>
                    <a:pt x="f1434" y="f1435"/>
                    <a:pt x="f1436" y="f1437"/>
                  </a:cubicBezTo>
                  <a:cubicBezTo>
                    <a:pt x="f1438" y="f1439"/>
                    <a:pt x="f1440" y="f1441"/>
                    <a:pt x="f1442" y="f1443"/>
                  </a:cubicBezTo>
                  <a:cubicBezTo>
                    <a:pt x="f1444" y="f1445"/>
                    <a:pt x="f1446" y="f1447"/>
                    <a:pt x="f1448" y="f1449"/>
                  </a:cubicBezTo>
                  <a:cubicBezTo>
                    <a:pt x="f1450" y="f1451"/>
                    <a:pt x="f1452" y="f1453"/>
                    <a:pt x="f1454" y="f1455"/>
                  </a:cubicBezTo>
                  <a:cubicBezTo>
                    <a:pt x="f1456" y="f1457"/>
                    <a:pt x="f1458" y="f1459"/>
                    <a:pt x="f1460" y="f1445"/>
                  </a:cubicBezTo>
                  <a:cubicBezTo>
                    <a:pt x="f1461" y="f1462"/>
                    <a:pt x="f1463" y="f1464"/>
                    <a:pt x="f1465" y="f1466"/>
                  </a:cubicBezTo>
                  <a:cubicBezTo>
                    <a:pt x="f1467" y="f1468"/>
                    <a:pt x="f1469" y="f1470"/>
                    <a:pt x="f1471" y="f862"/>
                  </a:cubicBezTo>
                  <a:cubicBezTo>
                    <a:pt x="f1472" y="f1473"/>
                    <a:pt x="f1474" y="f1475"/>
                    <a:pt x="f1476" y="f1477"/>
                  </a:cubicBezTo>
                  <a:cubicBezTo>
                    <a:pt x="f1478" y="f1479"/>
                    <a:pt x="f1480" y="f1481"/>
                    <a:pt x="f1482" y="f872"/>
                  </a:cubicBezTo>
                  <a:cubicBezTo>
                    <a:pt x="f1483" y="f1484"/>
                    <a:pt x="f1485" y="f1486"/>
                    <a:pt x="f1487" y="f1488"/>
                  </a:cubicBezTo>
                  <a:cubicBezTo>
                    <a:pt x="f1489" y="f1490"/>
                    <a:pt x="f1491" y="f1492"/>
                    <a:pt x="f1493" y="f1494"/>
                  </a:cubicBezTo>
                  <a:cubicBezTo>
                    <a:pt x="f1495" y="f1496"/>
                    <a:pt x="f1497" y="f1498"/>
                    <a:pt x="f1499" y="f1500"/>
                  </a:cubicBezTo>
                  <a:cubicBezTo>
                    <a:pt x="f1501" y="f1502"/>
                    <a:pt x="f1503" y="f1504"/>
                    <a:pt x="f1505" y="f669"/>
                  </a:cubicBezTo>
                  <a:cubicBezTo>
                    <a:pt x="f1506" y="f667"/>
                    <a:pt x="f1507" y="f1498"/>
                    <a:pt x="f1508" y="f820"/>
                  </a:cubicBezTo>
                  <a:cubicBezTo>
                    <a:pt x="f1509" y="f1510"/>
                    <a:pt x="f1511" y="f1512"/>
                    <a:pt x="f1513" y="f1514"/>
                  </a:cubicBezTo>
                  <a:cubicBezTo>
                    <a:pt x="f1515" y="f1516"/>
                    <a:pt x="f1517" y="f1518"/>
                    <a:pt x="f1519" y="f1520"/>
                  </a:cubicBezTo>
                  <a:cubicBezTo>
                    <a:pt x="f1521" y="f1522"/>
                    <a:pt x="f1523" y="f1524"/>
                    <a:pt x="f1525" y="f1526"/>
                  </a:cubicBezTo>
                  <a:cubicBezTo>
                    <a:pt x="f1527" y="f1528"/>
                    <a:pt x="f1529" y="f1530"/>
                    <a:pt x="f1531" y="f1532"/>
                  </a:cubicBezTo>
                  <a:cubicBezTo>
                    <a:pt x="f1533" y="f773"/>
                    <a:pt x="f1534" y="f1535"/>
                    <a:pt x="f1536" y="f784"/>
                  </a:cubicBezTo>
                  <a:cubicBezTo>
                    <a:pt x="f1537" y="f1538"/>
                    <a:pt x="f1539" y="f1540"/>
                    <a:pt x="f1541" y="f1542"/>
                  </a:cubicBezTo>
                  <a:cubicBezTo>
                    <a:pt x="f1543" y="f1544"/>
                    <a:pt x="f1545" y="f1546"/>
                    <a:pt x="f1547" y="f1548"/>
                  </a:cubicBezTo>
                  <a:cubicBezTo>
                    <a:pt x="f1549" y="f1550"/>
                    <a:pt x="f1551" y="f1552"/>
                    <a:pt x="f1553" y="f1554"/>
                  </a:cubicBezTo>
                  <a:cubicBezTo>
                    <a:pt x="f1555" y="f1556"/>
                    <a:pt x="f1557" y="f1558"/>
                    <a:pt x="f1559" y="f1560"/>
                  </a:cubicBezTo>
                  <a:cubicBezTo>
                    <a:pt x="f1561" y="f1562"/>
                    <a:pt x="f1563" y="f1564"/>
                    <a:pt x="f1565" y="f1566"/>
                  </a:cubicBezTo>
                  <a:cubicBezTo>
                    <a:pt x="f1567" y="f1568"/>
                    <a:pt x="f1569" y="f1570"/>
                    <a:pt x="f1571" y="f1572"/>
                  </a:cubicBezTo>
                  <a:cubicBezTo>
                    <a:pt x="f1573" y="f1574"/>
                    <a:pt x="f1575" y="f1576"/>
                    <a:pt x="f1577" y="f1578"/>
                  </a:cubicBezTo>
                  <a:cubicBezTo>
                    <a:pt x="f1579" y="f1580"/>
                    <a:pt x="f1581" y="f1582"/>
                    <a:pt x="f1583" y="f1584"/>
                  </a:cubicBezTo>
                  <a:cubicBezTo>
                    <a:pt x="f1585" y="f1586"/>
                    <a:pt x="f1587" y="f1588"/>
                    <a:pt x="f1589" y="f1590"/>
                  </a:cubicBezTo>
                  <a:cubicBezTo>
                    <a:pt x="f1591" y="f1592"/>
                    <a:pt x="f1593" y="f1594"/>
                    <a:pt x="f1595" y="f1596"/>
                  </a:cubicBezTo>
                  <a:cubicBezTo>
                    <a:pt x="f1597" y="f986"/>
                    <a:pt x="f1598" y="f1599"/>
                    <a:pt x="f1600" y="f1601"/>
                  </a:cubicBezTo>
                  <a:cubicBezTo>
                    <a:pt x="f1602" y="f1603"/>
                    <a:pt x="f1604" y="f1605"/>
                    <a:pt x="f1606" y="f1607"/>
                  </a:cubicBezTo>
                  <a:cubicBezTo>
                    <a:pt x="f1608" y="f1609"/>
                    <a:pt x="f1610" y="f1036"/>
                    <a:pt x="f1611" y="f1612"/>
                  </a:cubicBezTo>
                  <a:cubicBezTo>
                    <a:pt x="f1613" y="f1117"/>
                    <a:pt x="f1614" y="f1615"/>
                    <a:pt x="f1616" y="f1615"/>
                  </a:cubicBezTo>
                  <a:cubicBezTo>
                    <a:pt x="f1617" y="f1615"/>
                    <a:pt x="f1618" y="f1619"/>
                    <a:pt x="f1620" y="f1041"/>
                  </a:cubicBezTo>
                  <a:cubicBezTo>
                    <a:pt x="f1621" y="f1088"/>
                    <a:pt x="f1622" y="f1623"/>
                    <a:pt x="f1624" y="f1625"/>
                  </a:cubicBezTo>
                  <a:cubicBezTo>
                    <a:pt x="f1626" y="f1627"/>
                    <a:pt x="f1628" y="f1629"/>
                    <a:pt x="f1630" y="f1631"/>
                  </a:cubicBezTo>
                  <a:cubicBezTo>
                    <a:pt x="f1632" y="f1633"/>
                    <a:pt x="f1634" y="f1635"/>
                    <a:pt x="f1636" y="f1637"/>
                  </a:cubicBezTo>
                  <a:cubicBezTo>
                    <a:pt x="f1638" y="f1639"/>
                    <a:pt x="f1640" y="f1641"/>
                    <a:pt x="f1642" y="f1643"/>
                  </a:cubicBezTo>
                  <a:cubicBezTo>
                    <a:pt x="f1644" y="f1645"/>
                    <a:pt x="f1646" y="f1647"/>
                    <a:pt x="f1648" y="f1649"/>
                  </a:cubicBezTo>
                  <a:cubicBezTo>
                    <a:pt x="f1650" y="f1651"/>
                    <a:pt x="f1652" y="f1653"/>
                    <a:pt x="f1654" y="f1655"/>
                  </a:cubicBezTo>
                  <a:cubicBezTo>
                    <a:pt x="f1656" y="f1655"/>
                    <a:pt x="f1657" y="f1653"/>
                    <a:pt x="f1658" y="f1053"/>
                  </a:cubicBezTo>
                  <a:cubicBezTo>
                    <a:pt x="f1659" y="f1660"/>
                    <a:pt x="f1661" y="f1662"/>
                    <a:pt x="f1663" y="f1664"/>
                  </a:cubicBezTo>
                  <a:cubicBezTo>
                    <a:pt x="f1665" y="f1666"/>
                    <a:pt x="f1667" y="f1668"/>
                    <a:pt x="f1669" y="f1670"/>
                  </a:cubicBezTo>
                  <a:cubicBezTo>
                    <a:pt x="f1671" y="f1672"/>
                    <a:pt x="f1673" y="f1674"/>
                    <a:pt x="f1675" y="f1676"/>
                  </a:cubicBezTo>
                  <a:cubicBezTo>
                    <a:pt x="f1677" y="f1678"/>
                    <a:pt x="f1679" y="f1680"/>
                    <a:pt x="f1681" y="f1682"/>
                  </a:cubicBezTo>
                  <a:cubicBezTo>
                    <a:pt x="f1683" y="f1684"/>
                    <a:pt x="f1685" y="f1686"/>
                    <a:pt x="f1687" y="f1688"/>
                  </a:cubicBezTo>
                  <a:cubicBezTo>
                    <a:pt x="f1689" y="f1690"/>
                    <a:pt x="f1691" y="f1692"/>
                    <a:pt x="f1693" y="f1694"/>
                  </a:cubicBezTo>
                  <a:cubicBezTo>
                    <a:pt x="f1695" y="f1696"/>
                    <a:pt x="f1697" y="f1698"/>
                    <a:pt x="f1699" y="f1700"/>
                  </a:cubicBezTo>
                  <a:cubicBezTo>
                    <a:pt x="f1701" y="f1702"/>
                    <a:pt x="f1703" y="f1704"/>
                    <a:pt x="f1705" y="f1706"/>
                  </a:cubicBezTo>
                  <a:cubicBezTo>
                    <a:pt x="f1707" y="f1708"/>
                    <a:pt x="f1709" y="f1710"/>
                    <a:pt x="f1711" y="f1712"/>
                  </a:cubicBezTo>
                  <a:cubicBezTo>
                    <a:pt x="f1713" y="f1714"/>
                    <a:pt x="f1715" y="f1716"/>
                    <a:pt x="f1717" y="f1718"/>
                  </a:cubicBezTo>
                  <a:cubicBezTo>
                    <a:pt x="f1719" y="f1720"/>
                    <a:pt x="f1721" y="f1722"/>
                    <a:pt x="f1723" y="f1724"/>
                  </a:cubicBezTo>
                  <a:cubicBezTo>
                    <a:pt x="f1725" y="f1726"/>
                    <a:pt x="f1727" y="f1728"/>
                    <a:pt x="f1729" y="f1730"/>
                  </a:cubicBezTo>
                  <a:cubicBezTo>
                    <a:pt x="f1731" y="f1732"/>
                    <a:pt x="f1733" y="f1734"/>
                    <a:pt x="f1735" y="f1736"/>
                  </a:cubicBezTo>
                  <a:cubicBezTo>
                    <a:pt x="f1737" y="f1738"/>
                    <a:pt x="f1739" y="f1740"/>
                    <a:pt x="f1741" y="f1742"/>
                  </a:cubicBezTo>
                  <a:cubicBezTo>
                    <a:pt x="f1743" y="f1744"/>
                    <a:pt x="f1745" y="f1746"/>
                    <a:pt x="f1747" y="f1748"/>
                  </a:cubicBezTo>
                  <a:cubicBezTo>
                    <a:pt x="f1749" y="f1750"/>
                    <a:pt x="f1751" y="f1752"/>
                    <a:pt x="f1753" y="f1754"/>
                  </a:cubicBezTo>
                  <a:cubicBezTo>
                    <a:pt x="f1755" y="f1756"/>
                    <a:pt x="f1757" y="f1758"/>
                    <a:pt x="f1759" y="f1760"/>
                  </a:cubicBezTo>
                  <a:cubicBezTo>
                    <a:pt x="f1761" y="f1762"/>
                    <a:pt x="f1763" y="f1764"/>
                    <a:pt x="f1765" y="f1766"/>
                  </a:cubicBezTo>
                  <a:cubicBezTo>
                    <a:pt x="f1767" y="f1768"/>
                    <a:pt x="f1769" y="f1770"/>
                    <a:pt x="f1771" y="f1772"/>
                  </a:cubicBezTo>
                  <a:cubicBezTo>
                    <a:pt x="f1773" y="f1774"/>
                    <a:pt x="f1775" y="f1776"/>
                    <a:pt x="f1777" y="f1778"/>
                  </a:cubicBezTo>
                  <a:cubicBezTo>
                    <a:pt x="f1779" y="f1780"/>
                    <a:pt x="f1781" y="f1782"/>
                    <a:pt x="f1783" y="f1784"/>
                  </a:cubicBezTo>
                  <a:cubicBezTo>
                    <a:pt x="f1785" y="f1786"/>
                    <a:pt x="f1787" y="f1788"/>
                    <a:pt x="f1789" y="f1790"/>
                  </a:cubicBezTo>
                  <a:cubicBezTo>
                    <a:pt x="f1791" y="f1792"/>
                    <a:pt x="f1793" y="f1794"/>
                    <a:pt x="f1795" y="f1796"/>
                  </a:cubicBezTo>
                  <a:cubicBezTo>
                    <a:pt x="f1797" y="f1798"/>
                    <a:pt x="f1799" y="f1800"/>
                    <a:pt x="f1801" y="f1802"/>
                  </a:cubicBezTo>
                  <a:cubicBezTo>
                    <a:pt x="f1803" y="f1804"/>
                    <a:pt x="f1805" y="f1806"/>
                    <a:pt x="f1807" y="f1808"/>
                  </a:cubicBezTo>
                  <a:cubicBezTo>
                    <a:pt x="f1809" y="f1810"/>
                    <a:pt x="f1811" y="f1812"/>
                    <a:pt x="f1813" y="f1814"/>
                  </a:cubicBezTo>
                  <a:cubicBezTo>
                    <a:pt x="f1815" y="f1816"/>
                    <a:pt x="f1817" y="f1818"/>
                    <a:pt x="f1819" y="f1820"/>
                  </a:cubicBezTo>
                  <a:cubicBezTo>
                    <a:pt x="f1821" y="f1822"/>
                    <a:pt x="f1823" y="f1824"/>
                    <a:pt x="f1825" y="f1826"/>
                  </a:cubicBezTo>
                  <a:cubicBezTo>
                    <a:pt x="f1827" y="f1828"/>
                    <a:pt x="f1829" y="f1830"/>
                    <a:pt x="f1831" y="f1832"/>
                  </a:cubicBezTo>
                  <a:cubicBezTo>
                    <a:pt x="f1833" y="f1834"/>
                    <a:pt x="f1835" y="f1836"/>
                    <a:pt x="f1837" y="f1838"/>
                  </a:cubicBezTo>
                  <a:cubicBezTo>
                    <a:pt x="f1839" y="f1840"/>
                    <a:pt x="f1841" y="f1842"/>
                    <a:pt x="f1843" y="f1844"/>
                  </a:cubicBezTo>
                  <a:cubicBezTo>
                    <a:pt x="f1845" y="f1846"/>
                    <a:pt x="f1847" y="f1848"/>
                    <a:pt x="f1849" y="f1850"/>
                  </a:cubicBezTo>
                  <a:cubicBezTo>
                    <a:pt x="f1851" y="f1852"/>
                    <a:pt x="f1853" y="f1854"/>
                    <a:pt x="f1855" y="f1856"/>
                  </a:cubicBezTo>
                  <a:cubicBezTo>
                    <a:pt x="f1857" y="f1858"/>
                    <a:pt x="f1859" y="f1860"/>
                    <a:pt x="f1861" y="f1862"/>
                  </a:cubicBezTo>
                  <a:cubicBezTo>
                    <a:pt x="f1863" y="f1864"/>
                    <a:pt x="f1865" y="f1866"/>
                    <a:pt x="f1867" y="f1868"/>
                  </a:cubicBezTo>
                  <a:cubicBezTo>
                    <a:pt x="f1869" y="f1870"/>
                    <a:pt x="f1871" y="f1872"/>
                    <a:pt x="f1873" y="f1874"/>
                  </a:cubicBezTo>
                  <a:cubicBezTo>
                    <a:pt x="f1875" y="f1876"/>
                    <a:pt x="f1877" y="f1878"/>
                    <a:pt x="f1879" y="f1880"/>
                  </a:cubicBezTo>
                  <a:cubicBezTo>
                    <a:pt x="f1881" y="f1882"/>
                    <a:pt x="f1883" y="f1884"/>
                    <a:pt x="f1885" y="f1886"/>
                  </a:cubicBezTo>
                  <a:cubicBezTo>
                    <a:pt x="f1887" y="f1888"/>
                    <a:pt x="f1889" y="f1890"/>
                    <a:pt x="f1891" y="f1892"/>
                  </a:cubicBezTo>
                  <a:cubicBezTo>
                    <a:pt x="f1893" y="f1894"/>
                    <a:pt x="f1895" y="f1896"/>
                    <a:pt x="f6" y="f5"/>
                  </a:cubicBezTo>
                  <a:close/>
                </a:path>
              </a:pathLst>
            </a:custGeom>
            <a:blipFill>
              <a:blip r:embed="rId3">
                <a:alphaModFix amt="57000"/>
              </a:blip>
              <a:tile sx="100000" sy="100000" algn="tl"/>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Nova Cond"/>
              </a:endParaRPr>
            </a:p>
          </p:txBody>
        </p:sp>
      </p:grpSp>
      <p:sp>
        <p:nvSpPr>
          <p:cNvPr id="7" name="Title 1"/>
          <p:cNvSpPr txBox="1">
            <a:spLocks noGrp="1"/>
          </p:cNvSpPr>
          <p:nvPr>
            <p:ph type="ctrTitle"/>
          </p:nvPr>
        </p:nvSpPr>
        <p:spPr>
          <a:xfrm>
            <a:off x="761996" y="933446"/>
            <a:ext cx="5333996" cy="2576514"/>
          </a:xfrm>
        </p:spPr>
        <p:txBody>
          <a:bodyPr anchorCtr="0"/>
          <a:lstStyle/>
          <a:p>
            <a:pPr lvl="0" algn="l"/>
            <a:r>
              <a:rPr lang="en-GB" sz="8000"/>
              <a:t>Mauna Loa</a:t>
            </a:r>
            <a:br>
              <a:rPr lang="en-GB" sz="8000"/>
            </a:br>
            <a:r>
              <a:rPr lang="en-GB" sz="8000"/>
              <a:t>Mountain!</a:t>
            </a:r>
          </a:p>
        </p:txBody>
      </p:sp>
      <p:sp>
        <p:nvSpPr>
          <p:cNvPr id="8" name="Subtitle 2"/>
          <p:cNvSpPr txBox="1">
            <a:spLocks noGrp="1"/>
          </p:cNvSpPr>
          <p:nvPr>
            <p:ph type="subTitle" idx="1"/>
          </p:nvPr>
        </p:nvSpPr>
        <p:spPr>
          <a:xfrm>
            <a:off x="761996" y="3810003"/>
            <a:ext cx="8382003" cy="1338471"/>
          </a:xfrm>
        </p:spPr>
        <p:txBody>
          <a:bodyPr anchorCtr="0"/>
          <a:lstStyle/>
          <a:p>
            <a:pPr lvl="0" algn="l">
              <a:lnSpc>
                <a:spcPct val="50000"/>
              </a:lnSpc>
            </a:pPr>
            <a:r>
              <a:rPr lang="en-GB" sz="100"/>
              <a:t>By </a:t>
            </a:r>
          </a:p>
          <a:p>
            <a:pPr lvl="0" algn="l">
              <a:lnSpc>
                <a:spcPct val="50000"/>
              </a:lnSpc>
            </a:pPr>
            <a:endParaRPr lang="en-GB" sz="100"/>
          </a:p>
          <a:p>
            <a:pPr lvl="0" algn="l">
              <a:lnSpc>
                <a:spcPct val="50000"/>
              </a:lnSpc>
            </a:pPr>
            <a:r>
              <a:rPr lang="en-GB" sz="100"/>
              <a:t>b</a:t>
            </a:r>
          </a:p>
          <a:p>
            <a:pPr lvl="0" algn="l">
              <a:lnSpc>
                <a:spcPct val="50000"/>
              </a:lnSpc>
            </a:pPr>
            <a:endParaRPr lang="en-GB" sz="100"/>
          </a:p>
          <a:p>
            <a:pPr lvl="0" algn="l">
              <a:lnSpc>
                <a:spcPct val="50000"/>
              </a:lnSpc>
            </a:pPr>
            <a:endParaRPr lang="en-GB" sz="100"/>
          </a:p>
          <a:p>
            <a:pPr lvl="0" algn="l">
              <a:lnSpc>
                <a:spcPct val="50000"/>
              </a:lnSpc>
            </a:pPr>
            <a:endParaRPr lang="en-GB" sz="100"/>
          </a:p>
          <a:p>
            <a:pPr lvl="0" algn="l">
              <a:lnSpc>
                <a:spcPct val="50000"/>
              </a:lnSpc>
            </a:pPr>
            <a:endParaRPr lang="en-GB" sz="100"/>
          </a:p>
          <a:p>
            <a:pPr lvl="0" algn="l">
              <a:lnSpc>
                <a:spcPct val="50000"/>
              </a:lnSpc>
            </a:pPr>
            <a:endParaRPr lang="en-GB" sz="100"/>
          </a:p>
          <a:p>
            <a:pPr lvl="0" algn="l">
              <a:lnSpc>
                <a:spcPct val="50000"/>
              </a:lnSpc>
            </a:pPr>
            <a:endParaRPr lang="en-GB" sz="100"/>
          </a:p>
          <a:p>
            <a:pPr lvl="0" algn="l">
              <a:lnSpc>
                <a:spcPct val="50000"/>
              </a:lnSpc>
            </a:pPr>
            <a:endParaRPr lang="en-GB" sz="100"/>
          </a:p>
          <a:p>
            <a:pPr lvl="0" algn="l">
              <a:lnSpc>
                <a:spcPct val="50000"/>
              </a:lnSpc>
            </a:pPr>
            <a:endParaRPr lang="en-GB" sz="100"/>
          </a:p>
          <a:p>
            <a:pPr lvl="0" algn="l">
              <a:lnSpc>
                <a:spcPct val="50000"/>
              </a:lnSpc>
            </a:pPr>
            <a:endParaRPr lang="en-GB" sz="100"/>
          </a:p>
          <a:p>
            <a:pPr lvl="0" algn="l">
              <a:lnSpc>
                <a:spcPct val="50000"/>
              </a:lnSpc>
            </a:pPr>
            <a:endParaRPr lang="en-GB" sz="100"/>
          </a:p>
          <a:p>
            <a:pPr lvl="0" algn="l">
              <a:lnSpc>
                <a:spcPct val="50000"/>
              </a:lnSpc>
            </a:pPr>
            <a:endParaRPr lang="en-GB" sz="100"/>
          </a:p>
          <a:p>
            <a:pPr lvl="0" algn="l">
              <a:lnSpc>
                <a:spcPct val="50000"/>
              </a:lnSpc>
            </a:pPr>
            <a:endParaRPr lang="en-GB" sz="100"/>
          </a:p>
          <a:p>
            <a:pPr lvl="0" algn="l">
              <a:lnSpc>
                <a:spcPct val="50000"/>
              </a:lnSpc>
            </a:pPr>
            <a:endParaRPr lang="en-GB" sz="100"/>
          </a:p>
          <a:p>
            <a:pPr lvl="0" algn="l">
              <a:lnSpc>
                <a:spcPct val="50000"/>
              </a:lnSpc>
            </a:pPr>
            <a:r>
              <a:rPr lang="en-GB" sz="100"/>
              <a:t>7</a:t>
            </a:r>
          </a:p>
        </p:txBody>
      </p:sp>
      <p:sp>
        <p:nvSpPr>
          <p:cNvPr id="9" name="Rectangle 8"/>
          <p:cNvSpPr/>
          <p:nvPr/>
        </p:nvSpPr>
        <p:spPr>
          <a:xfrm>
            <a:off x="1197351" y="2967337"/>
            <a:ext cx="9797302" cy="3416317"/>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a:solidFill>
                  <a:srgbClr val="FFFFFF"/>
                </a:solidFill>
                <a:effectLst>
                  <a:outerShdw dist="22860" dir="5400000">
                    <a:srgbClr val="000000"/>
                  </a:outerShdw>
                </a:effectLst>
                <a:uFillTx/>
                <a:latin typeface="Calibri"/>
              </a:rPr>
              <a:t>By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a:solidFill>
                  <a:srgbClr val="FFFFFF"/>
                </a:solidFill>
                <a:effectLst>
                  <a:outerShdw dist="22860" dir="5400000">
                    <a:srgbClr val="000000"/>
                  </a:outerShdw>
                </a:effectLst>
                <a:uFillTx/>
                <a:latin typeface="Calibri"/>
              </a:rPr>
              <a:t>Analeece Buckley &amp; Sienna Shaw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a:solidFill>
                  <a:srgbClr val="FFFFFF"/>
                </a:solidFill>
                <a:effectLst>
                  <a:outerShdw dist="22860" dir="5400000">
                    <a:srgbClr val="000000"/>
                  </a:outerShdw>
                </a:effectLst>
                <a:uFillTx/>
                <a:latin typeface="Calibri"/>
              </a:rPr>
              <a:t>&amp;</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a:solidFill>
                  <a:srgbClr val="FFFFFF"/>
                </a:solidFill>
                <a:effectLst>
                  <a:outerShdw dist="22860" dir="5400000">
                    <a:srgbClr val="000000"/>
                  </a:outerShdw>
                </a:effectLst>
                <a:uFillTx/>
                <a:latin typeface="Calibri"/>
              </a:rPr>
              <a:t>Ameila-Rae Flynn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2">
    <p:bg>
      <p:bgPr>
        <a:solidFill>
          <a:srgbClr val="000000"/>
        </a:solidFill>
        <a:effectLst/>
      </p:bgPr>
    </p:bg>
    <p:spTree>
      <p:nvGrpSpPr>
        <p:cNvPr id="1" name=""/>
        <p:cNvGrpSpPr/>
        <p:nvPr/>
      </p:nvGrpSpPr>
      <p:grpSpPr>
        <a:xfrm>
          <a:off x="0" y="0"/>
          <a:ext cx="0" cy="0"/>
          <a:chOff x="0" y="0"/>
          <a:chExt cx="0" cy="0"/>
        </a:xfrm>
      </p:grpSpPr>
      <p:sp>
        <p:nvSpPr>
          <p:cNvPr id="2" name="Rectangle 9"/>
          <p:cNvSpPr>
            <a:spLocks noMove="1" noResize="1"/>
          </p:cNvSpPr>
          <p:nvPr/>
        </p:nvSpPr>
        <p:spPr>
          <a:xfrm>
            <a:off x="0" y="0"/>
            <a:ext cx="12191996" cy="68580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Nova Cond"/>
            </a:endParaRPr>
          </a:p>
        </p:txBody>
      </p:sp>
      <p:sp>
        <p:nvSpPr>
          <p:cNvPr id="3" name="Title 1"/>
          <p:cNvSpPr txBox="1">
            <a:spLocks noGrp="1"/>
          </p:cNvSpPr>
          <p:nvPr>
            <p:ph type="title"/>
          </p:nvPr>
        </p:nvSpPr>
        <p:spPr>
          <a:xfrm>
            <a:off x="7619521" y="761996"/>
            <a:ext cx="3810003" cy="2025652"/>
          </a:xfrm>
        </p:spPr>
        <p:txBody>
          <a:bodyPr anchor="ctr" anchorCtr="1"/>
          <a:lstStyle/>
          <a:p>
            <a:pPr lvl="0" algn="ctr"/>
            <a:r>
              <a:rPr lang="en-GB"/>
              <a:t>Mauna Loa Volcano </a:t>
            </a:r>
          </a:p>
        </p:txBody>
      </p:sp>
      <p:pic>
        <p:nvPicPr>
          <p:cNvPr id="4" name="Picture 4" descr="A volcano erupting at night&#10;&#10;Description automatically generated with medium confidence">
            <a:extLst>
              <a:ext uri="{FF2B5EF4-FFF2-40B4-BE49-F238E27FC236}">
                <a16:creationId xmlns:a16="http://schemas.microsoft.com/office/drawing/2014/main" id="{00000000-0000-0000-0000-000000000000}"/>
              </a:ext>
            </a:extLst>
          </p:cNvPr>
          <p:cNvPicPr>
            <a:picLocks noChangeAspect="1"/>
          </p:cNvPicPr>
          <p:nvPr/>
        </p:nvPicPr>
        <p:blipFill>
          <a:blip r:embed="rId2"/>
          <a:srcRect l="11253" r="2315" b="-2"/>
          <a:stretch>
            <a:fillRect/>
          </a:stretch>
        </p:blipFill>
        <p:spPr>
          <a:xfrm>
            <a:off x="761996" y="761996"/>
            <a:ext cx="6095527" cy="4707596"/>
          </a:xfrm>
          <a:prstGeom prst="rect">
            <a:avLst/>
          </a:prstGeom>
          <a:noFill/>
          <a:ln cap="flat">
            <a:noFill/>
          </a:ln>
          <a:effectLst>
            <a:outerShdw dist="152403" dir="5400000" algn="tl">
              <a:srgbClr val="000000">
                <a:alpha val="10000"/>
              </a:srgbClr>
            </a:outerShdw>
          </a:effectLst>
        </p:spPr>
      </p:pic>
      <p:sp>
        <p:nvSpPr>
          <p:cNvPr id="5" name="Freeform: Shape 11"/>
          <p:cNvSpPr>
            <a:spLocks noMove="1" noResize="1"/>
          </p:cNvSpPr>
          <p:nvPr/>
        </p:nvSpPr>
        <p:spPr>
          <a:xfrm>
            <a:off x="761996" y="4058939"/>
            <a:ext cx="6095527" cy="1410654"/>
          </a:xfrm>
          <a:custGeom>
            <a:avLst/>
            <a:gdLst>
              <a:gd name="f0" fmla="val 10800000"/>
              <a:gd name="f1" fmla="val 5400000"/>
              <a:gd name="f2" fmla="val 180"/>
              <a:gd name="f3" fmla="val w"/>
              <a:gd name="f4" fmla="val h"/>
              <a:gd name="f5" fmla="val 0"/>
              <a:gd name="f6" fmla="val 6095524"/>
              <a:gd name="f7" fmla="val 1410656"/>
              <a:gd name="f8" fmla="val 221634"/>
              <a:gd name="f9" fmla="val 6061052"/>
              <a:gd name="f10" fmla="val 237063"/>
              <a:gd name="f11" fmla="val 6054332"/>
              <a:gd name="f12" fmla="val 239848"/>
              <a:gd name="f13" fmla="val 6046938"/>
              <a:gd name="f14" fmla="val 241384"/>
              <a:gd name="f15" fmla="val 6040890"/>
              <a:gd name="f16" fmla="val 245128"/>
              <a:gd name="f17" fmla="val 6013044"/>
              <a:gd name="f18" fmla="val 262219"/>
              <a:gd name="f19" fmla="val 5986064"/>
              <a:gd name="f20" fmla="val 280654"/>
              <a:gd name="f21" fmla="val 5957836"/>
              <a:gd name="f22" fmla="val 297073"/>
              <a:gd name="f23" fmla="val 5928744"/>
              <a:gd name="f24" fmla="val 314067"/>
              <a:gd name="f25" fmla="val 5902724"/>
              <a:gd name="f26" fmla="val 334134"/>
              <a:gd name="f27" fmla="val 5882656"/>
              <a:gd name="f28" fmla="val 361307"/>
              <a:gd name="f29" fmla="val 5864029"/>
              <a:gd name="f30" fmla="val 386559"/>
              <a:gd name="f31" fmla="val 5845978"/>
              <a:gd name="f32" fmla="val 412194"/>
              <a:gd name="f33" fmla="val 5827448"/>
              <a:gd name="f34" fmla="val 437542"/>
              <a:gd name="f35" fmla="val 5822743"/>
              <a:gd name="f36" fmla="val 443975"/>
              <a:gd name="f37" fmla="val 5818422"/>
              <a:gd name="f38" fmla="val 451561"/>
              <a:gd name="f39" fmla="val 5811989"/>
              <a:gd name="f40" fmla="val 455690"/>
              <a:gd name="f41" fmla="val 5798643"/>
              <a:gd name="f42" fmla="val 464331"/>
              <a:gd name="f43" fmla="val 5784048"/>
              <a:gd name="f44" fmla="val 471340"/>
              <a:gd name="f45" fmla="val 5769742"/>
              <a:gd name="f46" fmla="val 478445"/>
              <a:gd name="f47" fmla="val 5757452"/>
              <a:gd name="f48" fmla="val 484494"/>
              <a:gd name="f49" fmla="val 5744394"/>
              <a:gd name="f50" fmla="val 489006"/>
              <a:gd name="f51" fmla="val 5732393"/>
              <a:gd name="f52" fmla="val 495535"/>
              <a:gd name="f53" fmla="val 5722792"/>
              <a:gd name="f54" fmla="val 500721"/>
              <a:gd name="f55" fmla="val 5714246"/>
              <a:gd name="f56" fmla="val 507922"/>
              <a:gd name="f57" fmla="val 5705316"/>
              <a:gd name="f58" fmla="val 514451"/>
              <a:gd name="f59" fmla="val 5697539"/>
              <a:gd name="f60" fmla="val 520115"/>
              <a:gd name="f61" fmla="val 5688994"/>
              <a:gd name="f62" fmla="val 525012"/>
              <a:gd name="f63" fmla="val 5682465"/>
              <a:gd name="f64" fmla="val 531830"/>
              <a:gd name="f65" fmla="val 5666526"/>
              <a:gd name="f66" fmla="val 548344"/>
              <a:gd name="f67" fmla="val 5650491"/>
              <a:gd name="f68" fmla="val 564571"/>
              <a:gd name="f69" fmla="val 5630712"/>
              <a:gd name="f70" fmla="val 576765"/>
              <a:gd name="f71" fmla="val 5611221"/>
              <a:gd name="f72" fmla="val 588862"/>
              <a:gd name="f73" fmla="val 5592786"/>
              <a:gd name="f74" fmla="val 602401"/>
              <a:gd name="f75" fmla="val 5573392"/>
              <a:gd name="f76" fmla="val 614691"/>
              <a:gd name="f77" fmla="val 5554380"/>
              <a:gd name="f78" fmla="val 626693"/>
              <a:gd name="f79" fmla="val 5537194"/>
              <a:gd name="f80" fmla="val 639846"/>
              <a:gd name="f81" fmla="val 5527304"/>
              <a:gd name="f82" fmla="val 661162"/>
              <a:gd name="f83" fmla="val 5522888"/>
              <a:gd name="f84" fmla="val 670571"/>
              <a:gd name="f85" fmla="val 5516646"/>
              <a:gd name="f86" fmla="val 680845"/>
              <a:gd name="f87" fmla="val 5508293"/>
              <a:gd name="f88" fmla="val 686318"/>
              <a:gd name="f89" fmla="val 5496387"/>
              <a:gd name="f90" fmla="val 694095"/>
              <a:gd name="f91" fmla="val 5481313"/>
              <a:gd name="f92" fmla="val 696880"/>
              <a:gd name="f93" fmla="val 5468350"/>
              <a:gd name="f94" fmla="val 703505"/>
              <a:gd name="f95" fmla="val 5453084"/>
              <a:gd name="f96" fmla="val 711282"/>
              <a:gd name="f97" fmla="val 5435418"/>
              <a:gd name="f98" fmla="val 718003"/>
              <a:gd name="f99" fmla="val 5425048"/>
              <a:gd name="f100" fmla="val 730389"/>
              <a:gd name="f101" fmla="val 5415830"/>
              <a:gd name="f102" fmla="val 741431"/>
              <a:gd name="f103" fmla="val 5406517"/>
              <a:gd name="f104" fmla="val 750072"/>
              <a:gd name="f105" fmla="val 5394322"/>
              <a:gd name="f106" fmla="val 757081"/>
              <a:gd name="f107" fmla="val 5385778"/>
              <a:gd name="f108" fmla="val 761978"/>
              <a:gd name="f109" fmla="val 5379441"/>
              <a:gd name="f110" fmla="val 770907"/>
              <a:gd name="f111" fmla="val 5370608"/>
              <a:gd name="f112" fmla="val 774940"/>
              <a:gd name="f113" fmla="val 5358990"/>
              <a:gd name="f114" fmla="val 780317"/>
              <a:gd name="f115" fmla="val 5347276"/>
              <a:gd name="f116" fmla="val 784542"/>
              <a:gd name="f117" fmla="val 5337098"/>
              <a:gd name="f118" fmla="val 792895"/>
              <a:gd name="f119" fmla="val 5326536"/>
              <a:gd name="f120" fmla="val 801536"/>
              <a:gd name="f121" fmla="val 5314535"/>
              <a:gd name="f122" fmla="val 808353"/>
              <a:gd name="f123" fmla="val 5303493"/>
              <a:gd name="f124" fmla="val 816419"/>
              <a:gd name="f125" fmla="val 5297636"/>
              <a:gd name="f126" fmla="val 820739"/>
              <a:gd name="f127" fmla="val 5292835"/>
              <a:gd name="f128" fmla="val 826404"/>
              <a:gd name="f129" fmla="val 5287171"/>
              <a:gd name="f130" fmla="val 830917"/>
              <a:gd name="f131" fmla="val 5276801"/>
              <a:gd name="f132" fmla="val 839174"/>
              <a:gd name="f133" fmla="val 5266239"/>
              <a:gd name="f134" fmla="val 847239"/>
              <a:gd name="f135" fmla="val 5255581"/>
              <a:gd name="f136" fmla="val 855016"/>
              <a:gd name="f137" fmla="val 5244924"/>
              <a:gd name="f138" fmla="val 862794"/>
              <a:gd name="f139" fmla="val 5234746"/>
              <a:gd name="f140" fmla="val 871819"/>
              <a:gd name="f141" fmla="val 5223032"/>
              <a:gd name="f142" fmla="val 877484"/>
              <a:gd name="f143" fmla="val 5203062"/>
              <a:gd name="f144" fmla="val 887086"/>
              <a:gd name="f145" fmla="val 5181266"/>
              <a:gd name="f146" fmla="val 892847"/>
              <a:gd name="f147" fmla="val 5161870"/>
              <a:gd name="f148" fmla="val 903216"/>
              <a:gd name="f149" fmla="val 5142188"/>
              <a:gd name="f150" fmla="val 913777"/>
              <a:gd name="f151" fmla="val 5123656"/>
              <a:gd name="f152" fmla="val 927028"/>
              <a:gd name="f153" fmla="val 5106182"/>
              <a:gd name="f154" fmla="val 941046"/>
              <a:gd name="f155" fmla="val 5092356"/>
              <a:gd name="f156" fmla="val 952088"/>
              <a:gd name="f157" fmla="val 5079394"/>
              <a:gd name="f158" fmla="val 963034"/>
              <a:gd name="f159" fmla="val 5062014"/>
              <a:gd name="f160" fmla="val 968698"/>
              <a:gd name="f161" fmla="val 5052317"/>
              <a:gd name="f162" fmla="val 971867"/>
              <a:gd name="f163" fmla="val 5042140"/>
              <a:gd name="f164" fmla="val 978780"/>
              <a:gd name="f165" fmla="val 5036282"/>
              <a:gd name="f166" fmla="val 986846"/>
              <a:gd name="f167" fmla="val 5023608"/>
              <a:gd name="f168" fmla="val 1004416"/>
              <a:gd name="f169" fmla="val 5007382"/>
              <a:gd name="f170" fmla="val 1016802"/>
              <a:gd name="f171" fmla="val 4989043"/>
              <a:gd name="f172" fmla="val 1027364"/>
              <a:gd name="f173" fmla="val 4964559"/>
              <a:gd name="f174" fmla="val 1041574"/>
              <a:gd name="f175" fmla="val 4940363"/>
              <a:gd name="f176" fmla="val 1056072"/>
              <a:gd name="f177" fmla="val 4915783"/>
              <a:gd name="f178" fmla="val 1069994"/>
              <a:gd name="f179" fmla="val 4901286"/>
              <a:gd name="f180" fmla="val 1078252"/>
              <a:gd name="f181" fmla="val 4886884"/>
              <a:gd name="f182" fmla="val 1086989"/>
              <a:gd name="f183" fmla="val 4871520"/>
              <a:gd name="f184" fmla="val 1093038"/>
              <a:gd name="f185" fmla="val 4840124"/>
              <a:gd name="f186" fmla="val 1105520"/>
              <a:gd name="f187" fmla="val 4807959"/>
              <a:gd name="f188" fmla="val 1116177"/>
              <a:gd name="f189" fmla="val 4776274"/>
              <a:gd name="f190" fmla="val 1127796"/>
              <a:gd name="f191" fmla="val 4765904"/>
              <a:gd name="f192" fmla="val 1131540"/>
              <a:gd name="f193" fmla="val 4756110"/>
              <a:gd name="f194" fmla="val 1136917"/>
              <a:gd name="f195" fmla="val 4745548"/>
              <a:gd name="f196" fmla="val 1140182"/>
              <a:gd name="f197" fmla="val 4734122"/>
              <a:gd name="f198" fmla="val 1143734"/>
              <a:gd name="f199" fmla="val 4721834"/>
              <a:gd name="f200" fmla="val 1144790"/>
              <a:gd name="f201" fmla="val 4710408"/>
              <a:gd name="f202" fmla="val 1148343"/>
              <a:gd name="f203" fmla="val 4691396"/>
              <a:gd name="f204" fmla="val 1154199"/>
              <a:gd name="f205" fmla="val 4672961"/>
              <a:gd name="f206" fmla="val 1161689"/>
              <a:gd name="f207" fmla="val 4653950"/>
              <a:gd name="f208" fmla="val 1167642"/>
              <a:gd name="f209" fmla="val 4617272"/>
              <a:gd name="f210" fmla="val 1179068"/>
              <a:gd name="f211" fmla="val 4580498"/>
              <a:gd name="f212" fmla="val 1190014"/>
              <a:gd name="f213" fmla="val 4543725"/>
              <a:gd name="f214" fmla="val 1200863"/>
              <a:gd name="f215" fmla="val 4535852"/>
              <a:gd name="f216" fmla="val 1203168"/>
              <a:gd name="f217" fmla="val 4527306"/>
              <a:gd name="f218" fmla="val 1203456"/>
              <a:gd name="f219" fmla="val 4519530"/>
              <a:gd name="f220" fmla="val 1205952"/>
              <a:gd name="f221" fmla="val 4498886"/>
              <a:gd name="f222" fmla="val 1212673"/>
              <a:gd name="f223" fmla="val 4478338"/>
              <a:gd name="f224" fmla="val 1219970"/>
              <a:gd name="f225" fmla="val 4457887"/>
              <a:gd name="f226" fmla="val 1227363"/>
              <a:gd name="f227" fmla="val 4445502"/>
              <a:gd name="f228" fmla="val 1231876"/>
              <a:gd name="f229" fmla="val 4433403"/>
              <a:gd name="f230" fmla="val 1237445"/>
              <a:gd name="f231" fmla="val 4420922"/>
              <a:gd name="f232" fmla="val 1241765"/>
              <a:gd name="f233" fmla="val 4410936"/>
              <a:gd name="f234" fmla="val 1245222"/>
              <a:gd name="f235" fmla="val 4400662"/>
              <a:gd name="f236" fmla="val 1247910"/>
              <a:gd name="f237" fmla="val 4390292"/>
              <a:gd name="f238" fmla="val 1250023"/>
              <a:gd name="f239" fmla="val 4381363"/>
              <a:gd name="f240" fmla="val 1251848"/>
              <a:gd name="f241" fmla="val 4372050"/>
              <a:gd name="f242" fmla="val 1251655"/>
              <a:gd name="f243" fmla="val 4363216"/>
              <a:gd name="f244" fmla="val 1253864"/>
              <a:gd name="f245" fmla="val 4339308"/>
              <a:gd name="f246" fmla="val 1259816"/>
              <a:gd name="f247" fmla="val 4315689"/>
              <a:gd name="f248" fmla="val 1266538"/>
              <a:gd name="f249" fmla="val 4291973"/>
              <a:gd name="f250" fmla="val 1272874"/>
              <a:gd name="f251" fmla="val 4282468"/>
              <a:gd name="f252" fmla="val 1275371"/>
              <a:gd name="f253" fmla="val 4272770"/>
              <a:gd name="f254" fmla="val 1277196"/>
              <a:gd name="f255" fmla="val 4263552"/>
              <a:gd name="f256" fmla="val 1280364"/>
              <a:gd name="f257" fmla="val 4238876"/>
              <a:gd name="f258" fmla="val 1288717"/>
              <a:gd name="f259" fmla="val 4214585"/>
              <a:gd name="f260" fmla="val 1298222"/>
              <a:gd name="f261" fmla="val 4189813"/>
              <a:gd name="f262" fmla="val 1306096"/>
              <a:gd name="f263" fmla="val 4169266"/>
              <a:gd name="f264" fmla="val 1312625"/>
              <a:gd name="f265" fmla="val 4148142"/>
              <a:gd name="f266" fmla="val 1317329"/>
              <a:gd name="f267" fmla="val 4127306"/>
              <a:gd name="f268" fmla="val 1323090"/>
              <a:gd name="f269" fmla="val 4118473"/>
              <a:gd name="f270" fmla="val 1325587"/>
              <a:gd name="f271" fmla="val 4110024"/>
              <a:gd name="f272" fmla="val 1329140"/>
              <a:gd name="f273" fmla="val 4101192"/>
              <a:gd name="f274" fmla="val 1331251"/>
              <a:gd name="f275" fmla="val 4081412"/>
              <a:gd name="f276" fmla="val 1336053"/>
              <a:gd name="f277" fmla="val 4061345"/>
              <a:gd name="f278" fmla="val 1340085"/>
              <a:gd name="f279" fmla="val 4041470"/>
              <a:gd name="f280" fmla="val 1344886"/>
              <a:gd name="f281" fmla="val 4030139"/>
              <a:gd name="f282" fmla="val 1347670"/>
              <a:gd name="f283" fmla="val 4019194"/>
              <a:gd name="f284" fmla="val 1352663"/>
              <a:gd name="f285" fmla="val 4007672"/>
              <a:gd name="f286" fmla="val 1354488"/>
              <a:gd name="f287" fmla="val 3980308"/>
              <a:gd name="f288" fmla="val 1358808"/>
              <a:gd name="f289" fmla="val 3952752"/>
              <a:gd name="f290" fmla="val 1361880"/>
              <a:gd name="f291" fmla="val 3925195"/>
              <a:gd name="f292" fmla="val 1365337"/>
              <a:gd name="f293" fmla="val 3896776"/>
              <a:gd name="f294" fmla="val 1368889"/>
              <a:gd name="f295" fmla="val 3868451"/>
              <a:gd name="f296" fmla="val 1372634"/>
              <a:gd name="f297" fmla="val 3840029"/>
              <a:gd name="f298" fmla="val 1375802"/>
              <a:gd name="f299" fmla="val 3824475"/>
              <a:gd name="f300" fmla="val 1377435"/>
              <a:gd name="f301" fmla="val 3808824"/>
              <a:gd name="f302" fmla="val 1377723"/>
              <a:gd name="f303" fmla="val 3793270"/>
              <a:gd name="f304" fmla="val 1379259"/>
              <a:gd name="f305" fmla="val 3779636"/>
              <a:gd name="f306" fmla="val 1380604"/>
              <a:gd name="f307" fmla="val 3766098"/>
              <a:gd name="f308" fmla="val 1383100"/>
              <a:gd name="f309" fmla="val 3752464"/>
              <a:gd name="f310" fmla="val 1384733"/>
              <a:gd name="f311" fmla="val 3740654"/>
              <a:gd name="f312" fmla="val 1386076"/>
              <a:gd name="f313" fmla="val 3728748"/>
              <a:gd name="f314" fmla="val 1386844"/>
              <a:gd name="f315" fmla="val 3716938"/>
              <a:gd name="f316" fmla="val 1388189"/>
              <a:gd name="f317" fmla="val 3698024"/>
              <a:gd name="f318" fmla="val 1390397"/>
              <a:gd name="f319" fmla="val 3679204"/>
              <a:gd name="f320" fmla="val 1392894"/>
              <a:gd name="f321" fmla="val 3660386"/>
              <a:gd name="f322" fmla="val 1395198"/>
              <a:gd name="f323" fmla="val 3652513"/>
              <a:gd name="f324" fmla="val 1396062"/>
              <a:gd name="f325" fmla="val 3644255"/>
              <a:gd name="f326" fmla="val 1398462"/>
              <a:gd name="f327" fmla="val 3636862"/>
              <a:gd name="f328" fmla="val 1397023"/>
              <a:gd name="f329" fmla="val 3618235"/>
              <a:gd name="f330" fmla="val 1393373"/>
              <a:gd name="f331" fmla="val 3599896"/>
              <a:gd name="f332" fmla="val 1394430"/>
              <a:gd name="f333" fmla="val 3581365"/>
              <a:gd name="f334" fmla="val 1396926"/>
              <a:gd name="f335" fmla="val 3575028"/>
              <a:gd name="f336" fmla="val 1397791"/>
              <a:gd name="f337" fmla="val 3568211"/>
              <a:gd name="f338" fmla="val 1397598"/>
              <a:gd name="f339" fmla="val 3562066"/>
              <a:gd name="f340" fmla="val 1395966"/>
              <a:gd name="f341" fmla="val 3549488"/>
              <a:gd name="f342" fmla="val 1392701"/>
              <a:gd name="f343" fmla="val 3537294"/>
              <a:gd name="f344" fmla="val 1388092"/>
              <a:gd name="f345" fmla="val 3524908"/>
              <a:gd name="f346" fmla="val 1384060"/>
              <a:gd name="f347" fmla="val 3523563"/>
              <a:gd name="f348" fmla="val 1383580"/>
              <a:gd name="f349" fmla="val 3521931"/>
              <a:gd name="f350" fmla="val 1383484"/>
              <a:gd name="f351" fmla="val 3520492"/>
              <a:gd name="f352" fmla="val 1383196"/>
              <a:gd name="f353" fmla="val 3512330"/>
              <a:gd name="f354" fmla="val 1381563"/>
              <a:gd name="f355" fmla="val 3504266"/>
              <a:gd name="f356" fmla="val 1379931"/>
              <a:gd name="f357" fmla="val 3496103"/>
              <a:gd name="f358" fmla="val 1378491"/>
              <a:gd name="f359" fmla="val 3491687"/>
              <a:gd name="f360" fmla="val 3487174"/>
              <a:gd name="f361" fmla="val 1377627"/>
              <a:gd name="f362" fmla="val 3482757"/>
              <a:gd name="f363" fmla="val 1376955"/>
              <a:gd name="f364" fmla="val 3465667"/>
              <a:gd name="f365" fmla="val 1374266"/>
              <a:gd name="f366" fmla="val 3446848"/>
              <a:gd name="f367" fmla="val 1378779"/>
              <a:gd name="f368" fmla="val 3432061"/>
              <a:gd name="f369" fmla="val 1367162"/>
              <a:gd name="f370" fmla="val 3422460"/>
              <a:gd name="f371" fmla="val 1359672"/>
              <a:gd name="f372" fmla="val 3413146"/>
              <a:gd name="f373" fmla="val 1361401"/>
              <a:gd name="f374" fmla="val 3402873"/>
              <a:gd name="f375" fmla="val 1362553"/>
              <a:gd name="f376" fmla="val 3395096"/>
              <a:gd name="f377" fmla="val 1363417"/>
              <a:gd name="f378" fmla="val 3387126"/>
              <a:gd name="f379" fmla="val 1363128"/>
              <a:gd name="f380" fmla="val 3379253"/>
              <a:gd name="f381" fmla="val 1363225"/>
              <a:gd name="f382" fmla="val 3365427"/>
              <a:gd name="f383" fmla="val 1363512"/>
              <a:gd name="f384" fmla="val 3351601"/>
              <a:gd name="f385" fmla="val 1363609"/>
              <a:gd name="f386" fmla="val 3337774"/>
              <a:gd name="f387" fmla="val 1364089"/>
              <a:gd name="f388" fmla="val 3333357"/>
              <a:gd name="f389" fmla="val 1364281"/>
              <a:gd name="f390" fmla="val 3328846"/>
              <a:gd name="f391" fmla="val 1366682"/>
              <a:gd name="f392" fmla="val 3324524"/>
              <a:gd name="f393" fmla="val 1366298"/>
              <a:gd name="f394" fmla="val 3304553"/>
              <a:gd name="f395" fmla="val 1364473"/>
              <a:gd name="f396" fmla="val 3284582"/>
              <a:gd name="f397" fmla="val 1361592"/>
              <a:gd name="f398" fmla="val 3264610"/>
              <a:gd name="f399" fmla="val 1359960"/>
              <a:gd name="f400" fmla="val 3253281"/>
              <a:gd name="f401" fmla="val 1359001"/>
              <a:gd name="f402" fmla="val 3241663"/>
              <a:gd name="f403" fmla="val 1360824"/>
              <a:gd name="f404" fmla="val 3230429"/>
              <a:gd name="f405" fmla="val 1359480"/>
              <a:gd name="f406" fmla="val 3217468"/>
              <a:gd name="f407" fmla="val 1357944"/>
              <a:gd name="f408" fmla="val 3204794"/>
              <a:gd name="f409" fmla="val 1354008"/>
              <a:gd name="f410" fmla="val 3191927"/>
              <a:gd name="f411" fmla="val 1351607"/>
              <a:gd name="f412" fmla="val 3188375"/>
              <a:gd name="f413" fmla="val 1350935"/>
              <a:gd name="f414" fmla="val 3184438"/>
              <a:gd name="f415" fmla="val 1351799"/>
              <a:gd name="f416" fmla="val 3180694"/>
              <a:gd name="f417" fmla="val 1351991"/>
              <a:gd name="f418" fmla="val 3176469"/>
              <a:gd name="f419" fmla="val 1352183"/>
              <a:gd name="f420" fmla="val 3172340"/>
              <a:gd name="f421" fmla="val 1352567"/>
              <a:gd name="f422" fmla="val 3168116"/>
              <a:gd name="f423" fmla="val 3155249"/>
              <a:gd name="f424" fmla="val 1352856"/>
              <a:gd name="f425" fmla="val 3142384"/>
              <a:gd name="f426" fmla="val 3129517"/>
              <a:gd name="f427" fmla="val 1353240"/>
              <a:gd name="f428" fmla="val 3121644"/>
              <a:gd name="f429" fmla="val 1353624"/>
              <a:gd name="f430" fmla="val 3113388"/>
              <a:gd name="f431" fmla="val 1357560"/>
              <a:gd name="f432" fmla="val 3106089"/>
              <a:gd name="f433" fmla="val 1356120"/>
              <a:gd name="f434" fmla="val 3091208"/>
              <a:gd name="f435" fmla="val 1353335"/>
              <a:gd name="f436" fmla="val 3076325"/>
              <a:gd name="f437" fmla="val 1359576"/>
              <a:gd name="f438" fmla="val 3061444"/>
              <a:gd name="f439" fmla="val 1354392"/>
              <a:gd name="f440" fmla="val 3056834"/>
              <a:gd name="f441" fmla="val 3050497"/>
              <a:gd name="f442" fmla="val 1356696"/>
              <a:gd name="f443" fmla="val 3044928"/>
              <a:gd name="f444" fmla="val 1356888"/>
              <a:gd name="f445" fmla="val 3031006"/>
              <a:gd name="f446" fmla="val 1357368"/>
              <a:gd name="f447" fmla="val 3017084"/>
              <a:gd name="f448" fmla="val 1357272"/>
              <a:gd name="f449" fmla="val 3003162"/>
              <a:gd name="f450" fmla="val 1357176"/>
              <a:gd name="f451" fmla="val 2990680"/>
              <a:gd name="f452" fmla="val 1357080"/>
              <a:gd name="f453" fmla="val 2977717"/>
              <a:gd name="f454" fmla="val 1358424"/>
              <a:gd name="f455" fmla="val 2965716"/>
              <a:gd name="f456" fmla="val 1355736"/>
              <a:gd name="f457" fmla="val 2953137"/>
              <a:gd name="f458" fmla="val 2941808"/>
              <a:gd name="f459" fmla="val 2929614"/>
              <a:gd name="f460" fmla="val 1356504"/>
              <a:gd name="f461" fmla="val 2921260"/>
              <a:gd name="f462" fmla="val 1358712"/>
              <a:gd name="f463" fmla="val 2912427"/>
              <a:gd name="f464" fmla="val 2903786"/>
              <a:gd name="f465" fmla="val 2894473"/>
              <a:gd name="f466" fmla="val 1360440"/>
              <a:gd name="f467" fmla="val 2884199"/>
              <a:gd name="f468" fmla="val 2875750"/>
              <a:gd name="f469" fmla="val 2850593"/>
              <a:gd name="f470" fmla="val 1371002"/>
              <a:gd name="f471" fmla="val 2824765"/>
              <a:gd name="f472" fmla="val 1373018"/>
              <a:gd name="f473" fmla="val 2798458"/>
              <a:gd name="f474" fmla="val 2793656"/>
              <a:gd name="f475" fmla="val 2788759"/>
              <a:gd name="f476" fmla="val 1371675"/>
              <a:gd name="f477" fmla="val 2784152"/>
              <a:gd name="f478" fmla="val 1370234"/>
              <a:gd name="f479" fmla="val 2757266"/>
              <a:gd name="f480" fmla="val 2730286"/>
              <a:gd name="f481" fmla="val 1362360"/>
              <a:gd name="f482" fmla="val 2702922"/>
              <a:gd name="f483" fmla="val 1367641"/>
              <a:gd name="f484" fmla="val 2697257"/>
              <a:gd name="f485" fmla="val 1368794"/>
              <a:gd name="f486" fmla="val 2690921"/>
              <a:gd name="f487" fmla="val 1368986"/>
              <a:gd name="f488" fmla="val 2685256"/>
              <a:gd name="f489" fmla="val 1367834"/>
              <a:gd name="f490" fmla="val 2669317"/>
              <a:gd name="f491" fmla="val 2653858"/>
              <a:gd name="f492" fmla="val 1358904"/>
              <a:gd name="f493" fmla="val 2637824"/>
              <a:gd name="f494" fmla="val 2611324"/>
              <a:gd name="f495" fmla="val 2588377"/>
              <a:gd name="f496" fmla="val 1365817"/>
              <a:gd name="f497" fmla="val 2564661"/>
              <a:gd name="f498" fmla="val 1374459"/>
              <a:gd name="f499" fmla="val 2542097"/>
              <a:gd name="f500" fmla="val 1382620"/>
              <a:gd name="f501" fmla="val 2522894"/>
              <a:gd name="f502" fmla="val 1401055"/>
              <a:gd name="f503" fmla="val 2496201"/>
              <a:gd name="f504" fmla="val 2493514"/>
              <a:gd name="f505" fmla="val 1396542"/>
              <a:gd name="f506" fmla="val 2490537"/>
              <a:gd name="f507" fmla="val 1399134"/>
              <a:gd name="f508" fmla="val 2487560"/>
              <a:gd name="f509" fmla="val 1399807"/>
              <a:gd name="f510" fmla="val 2479399"/>
              <a:gd name="f511" fmla="val 1401631"/>
              <a:gd name="f512" fmla="val 2471238"/>
              <a:gd name="f513" fmla="val 1403839"/>
              <a:gd name="f514" fmla="val 2462980"/>
              <a:gd name="f515" fmla="val 1404704"/>
              <a:gd name="f516" fmla="val 2452899"/>
              <a:gd name="f517" fmla="val 1405856"/>
              <a:gd name="f518" fmla="val 2442625"/>
              <a:gd name="f519" fmla="val 1405472"/>
              <a:gd name="f520" fmla="val 2432544"/>
              <a:gd name="f521" fmla="val 1406432"/>
              <a:gd name="f522" fmla="val 2419581"/>
              <a:gd name="f523" fmla="val 1407584"/>
              <a:gd name="f524" fmla="val 2406812"/>
              <a:gd name="f525" fmla="val 2393945"/>
              <a:gd name="f526" fmla="val 2383575"/>
              <a:gd name="f527" fmla="val 2373302"/>
              <a:gd name="f528" fmla="val 1407104"/>
              <a:gd name="f529" fmla="val 2363029"/>
              <a:gd name="f530" fmla="val 1405375"/>
              <a:gd name="f531" fmla="val 2348530"/>
              <a:gd name="f532" fmla="val 1402975"/>
              <a:gd name="f533" fmla="val 2332591"/>
              <a:gd name="f534" fmla="val 1403647"/>
              <a:gd name="f535" fmla="val 2319821"/>
              <a:gd name="f536" fmla="val 1397502"/>
              <a:gd name="f537" fmla="val 2306188"/>
              <a:gd name="f538" fmla="val 1390973"/>
              <a:gd name="f539" fmla="val 2293225"/>
              <a:gd name="f540" fmla="val 1387997"/>
              <a:gd name="f541" fmla="val 2279111"/>
              <a:gd name="f542" fmla="val 1390013"/>
              <a:gd name="f543" fmla="val 2274406"/>
              <a:gd name="f544" fmla="val 1390685"/>
              <a:gd name="f545" fmla="val 2268357"/>
              <a:gd name="f546" fmla="val 1394718"/>
              <a:gd name="f547" fmla="val 2266245"/>
              <a:gd name="f548" fmla="val 1398846"/>
              <a:gd name="f549" fmla="val 2261540"/>
              <a:gd name="f550" fmla="val 1408064"/>
              <a:gd name="f551" fmla="val 2255108"/>
              <a:gd name="f552" fmla="val 1409697"/>
              <a:gd name="f553" fmla="val 2246370"/>
              <a:gd name="f554" fmla="val 1406527"/>
              <a:gd name="f555" fmla="val 2238785"/>
              <a:gd name="f556" fmla="val 2229471"/>
              <a:gd name="f557" fmla="val 1402495"/>
              <a:gd name="f558" fmla="val 2224287"/>
              <a:gd name="f559" fmla="val 1397310"/>
              <a:gd name="f560" fmla="val 2209596"/>
              <a:gd name="f561" fmla="val 2190873"/>
              <a:gd name="f562" fmla="val 1382140"/>
              <a:gd name="f563" fmla="val 2172630"/>
              <a:gd name="f564" fmla="val 1378204"/>
              <a:gd name="f565" fmla="val 2161494"/>
              <a:gd name="f566" fmla="val 2151123"/>
              <a:gd name="f567" fmla="val 1375707"/>
              <a:gd name="f568" fmla="val 2139985"/>
              <a:gd name="f569" fmla="val 1377339"/>
              <a:gd name="f570" fmla="val 2115790"/>
              <a:gd name="f571" fmla="val 1380988"/>
              <a:gd name="f572" fmla="val 2092266"/>
              <a:gd name="f573" fmla="val 2069030"/>
              <a:gd name="f574" fmla="val 1369178"/>
              <a:gd name="f575" fmla="val 2053667"/>
              <a:gd name="f576" fmla="val 1364761"/>
              <a:gd name="f577" fmla="val 2037921"/>
              <a:gd name="f578" fmla="val 1362073"/>
              <a:gd name="f579" fmla="val 2022655"/>
              <a:gd name="f580" fmla="val 2011229"/>
              <a:gd name="f581" fmla="val 1354104"/>
              <a:gd name="f582" fmla="val 1999804"/>
              <a:gd name="f583" fmla="val 1349975"/>
              <a:gd name="f584" fmla="val 1989339"/>
              <a:gd name="f585" fmla="val 1344406"/>
              <a:gd name="f586" fmla="val 1974167"/>
              <a:gd name="f587" fmla="val 1336244"/>
              <a:gd name="f588" fmla="val 1960918"/>
              <a:gd name="f589" fmla="val 1323954"/>
              <a:gd name="f590" fmla="val 1941618"/>
              <a:gd name="f591" fmla="val 1327219"/>
              <a:gd name="f592" fmla="val 1924623"/>
              <a:gd name="f593" fmla="val 1330099"/>
              <a:gd name="f594" fmla="val 1909262"/>
              <a:gd name="f595" fmla="val 1324051"/>
              <a:gd name="f596" fmla="val 1893707"/>
              <a:gd name="f597" fmla="val 1318290"/>
              <a:gd name="f598" fmla="val 1882281"/>
              <a:gd name="f599" fmla="val 1314065"/>
              <a:gd name="f600" fmla="val 1870857"/>
              <a:gd name="f601" fmla="val 1309744"/>
              <a:gd name="f602" fmla="val 1859045"/>
              <a:gd name="f603" fmla="val 1307056"/>
              <a:gd name="f604" fmla="val 1845027"/>
              <a:gd name="f605" fmla="val 1303887"/>
              <a:gd name="f606" fmla="val 1829184"/>
              <a:gd name="f607" fmla="val 1305232"/>
              <a:gd name="f608" fmla="val 1816702"/>
              <a:gd name="f609" fmla="val 1299374"/>
              <a:gd name="f610" fmla="val 1803644"/>
              <a:gd name="f611" fmla="val 1293229"/>
              <a:gd name="f612" fmla="val 1792795"/>
              <a:gd name="f613" fmla="val 1297358"/>
              <a:gd name="f614" fmla="val 1781177"/>
              <a:gd name="f615" fmla="val 1299087"/>
              <a:gd name="f616" fmla="val 1762646"/>
              <a:gd name="f617" fmla="val 1301775"/>
              <a:gd name="f618" fmla="val 1744210"/>
              <a:gd name="f619" fmla="val 1306768"/>
              <a:gd name="f620" fmla="val 1725488"/>
              <a:gd name="f621" fmla="val 1300431"/>
              <a:gd name="f622" fmla="val 1702733"/>
              <a:gd name="f623" fmla="val 1292750"/>
              <a:gd name="f624" fmla="val 1680169"/>
              <a:gd name="f625" fmla="val 1284493"/>
              <a:gd name="f626" fmla="val 1657318"/>
              <a:gd name="f627" fmla="val 1648483"/>
              <a:gd name="f628" fmla="val 1274410"/>
              <a:gd name="f629" fmla="val 1638980"/>
              <a:gd name="f630" fmla="val 1273258"/>
              <a:gd name="f631" fmla="val 1629761"/>
              <a:gd name="f632" fmla="val 1272010"/>
              <a:gd name="f633" fmla="val 1621025"/>
              <a:gd name="f634" fmla="val 1270954"/>
              <a:gd name="f635" fmla="val 1610559"/>
              <a:gd name="f636" fmla="val 1273642"/>
              <a:gd name="f637" fmla="val 1603837"/>
              <a:gd name="f638" fmla="val 1269610"/>
              <a:gd name="f639" fmla="val 1586554"/>
              <a:gd name="f640" fmla="val 1259241"/>
              <a:gd name="f641" fmla="val 1568792"/>
              <a:gd name="f642" fmla="val 1254152"/>
              <a:gd name="f643" fmla="val 1548820"/>
              <a:gd name="f644" fmla="val 1541330"/>
              <a:gd name="f645" fmla="val 1534033"/>
              <a:gd name="f646" fmla="val 1249831"/>
              <a:gd name="f647" fmla="val 1526449"/>
              <a:gd name="f648" fmla="val 1249062"/>
              <a:gd name="f649" fmla="val 1516078"/>
              <a:gd name="f650" fmla="val 1248103"/>
              <a:gd name="f651" fmla="val 1504172"/>
              <a:gd name="f652" fmla="val 1245510"/>
              <a:gd name="f653" fmla="val 1495147"/>
              <a:gd name="f654" fmla="val 1249159"/>
              <a:gd name="f655" fmla="val 1473928"/>
              <a:gd name="f656" fmla="val 1257800"/>
              <a:gd name="f657" fmla="val 1456742"/>
              <a:gd name="f658" fmla="val 1250599"/>
              <a:gd name="f659" fmla="val 1438211"/>
              <a:gd name="f660" fmla="val 1242054"/>
              <a:gd name="f661" fmla="val 1419967"/>
              <a:gd name="f662" fmla="val 1233604"/>
              <a:gd name="f663" fmla="val 1400764"/>
              <a:gd name="f664" fmla="val 1226884"/>
              <a:gd name="f665" fmla="val 1381370"/>
              <a:gd name="f666" fmla="val 1221314"/>
              <a:gd name="f667" fmla="val 1374073"/>
              <a:gd name="f668" fmla="val 1219298"/>
              <a:gd name="f669" fmla="val 1365336"/>
              <a:gd name="f670" fmla="val 1222659"/>
              <a:gd name="f671" fmla="val 1357270"/>
              <a:gd name="f672" fmla="val 1223330"/>
              <a:gd name="f673" fmla="val 1354389"/>
              <a:gd name="f674" fmla="val 1223523"/>
              <a:gd name="f675" fmla="val 1351220"/>
              <a:gd name="f676" fmla="val 1223811"/>
              <a:gd name="f677" fmla="val 1348629"/>
              <a:gd name="f678" fmla="val 1222851"/>
              <a:gd name="f679" fmla="val 1323569"/>
              <a:gd name="f680" fmla="val 1213633"/>
              <a:gd name="f681" fmla="val 1298124"/>
              <a:gd name="f682" fmla="val 1206624"/>
              <a:gd name="f683" fmla="val 1270953"/>
              <a:gd name="f684" fmla="val 1211424"/>
              <a:gd name="f685" fmla="val 1268457"/>
              <a:gd name="f686" fmla="val 1211905"/>
              <a:gd name="f687" fmla="val 1265672"/>
              <a:gd name="f688" fmla="val 1210849"/>
              <a:gd name="f689" fmla="val 1263175"/>
              <a:gd name="f690" fmla="val 1210177"/>
              <a:gd name="f691" fmla="val 1250981"/>
              <a:gd name="f692" fmla="val 1206720"/>
              <a:gd name="f693" fmla="val 1239075"/>
              <a:gd name="f694" fmla="val 1201247"/>
              <a:gd name="f695" fmla="val 1226690"/>
              <a:gd name="f696" fmla="val 1199999"/>
              <a:gd name="f697" fmla="val 1196157"/>
              <a:gd name="f698" fmla="val 1196927"/>
              <a:gd name="f699" fmla="val 1165433"/>
              <a:gd name="f700" fmla="val 1195678"/>
              <a:gd name="f701" fmla="val 1134706"/>
              <a:gd name="f702" fmla="val 1193662"/>
              <a:gd name="f703" fmla="val 1132786"/>
              <a:gd name="f704" fmla="val 1193566"/>
              <a:gd name="f705" fmla="val 1130770"/>
              <a:gd name="f706" fmla="val 1129042"/>
              <a:gd name="f707" fmla="val 1192894"/>
              <a:gd name="f708" fmla="val 1117712"/>
              <a:gd name="f709" fmla="val 1188765"/>
              <a:gd name="f710" fmla="val 1107823"/>
              <a:gd name="f711" fmla="val 1190110"/>
              <a:gd name="f712" fmla="val 1098220"/>
              <a:gd name="f713" fmla="val 1197982"/>
              <a:gd name="f714" fmla="val 1093996"/>
              <a:gd name="f715" fmla="val 1201439"/>
              <a:gd name="f716" fmla="val 1088235"/>
              <a:gd name="f717" fmla="val 1203263"/>
              <a:gd name="f718" fmla="val 1082955"/>
              <a:gd name="f719" fmla="val 1205184"/>
              <a:gd name="f720" fmla="val 1075177"/>
              <a:gd name="f721" fmla="val 1208065"/>
              <a:gd name="f722" fmla="val 1067208"/>
              <a:gd name="f723" fmla="val 1059143"/>
              <a:gd name="f724" fmla="val 1051173"/>
              <a:gd name="f725" fmla="val 1214401"/>
              <a:gd name="f726" fmla="val 1042628"/>
              <a:gd name="f727" fmla="val 1216801"/>
              <a:gd name="f728" fmla="val 1034947"/>
              <a:gd name="f729" fmla="val 1215458"/>
              <a:gd name="f730" fmla="val 1021121"/>
              <a:gd name="f731" fmla="val 1213057"/>
              <a:gd name="f732" fmla="val 1007966"/>
              <a:gd name="f733" fmla="val 1207681"/>
              <a:gd name="f734" fmla="val 994332"/>
              <a:gd name="f735" fmla="val 1204127"/>
              <a:gd name="f736" fmla="val 989628"/>
              <a:gd name="f737" fmla="val 1202879"/>
              <a:gd name="f738" fmla="val 984442"/>
              <a:gd name="f739" fmla="val 1203072"/>
              <a:gd name="f740" fmla="val 979546"/>
              <a:gd name="f741" fmla="val 1202975"/>
              <a:gd name="f742" fmla="val 968312"/>
              <a:gd name="f743" fmla="val 1202688"/>
              <a:gd name="f744" fmla="val 956790"/>
              <a:gd name="f745" fmla="val 1205472"/>
              <a:gd name="f746" fmla="val 946613"/>
              <a:gd name="f747" fmla="val 1197503"/>
              <a:gd name="f748" fmla="val 937204"/>
              <a:gd name="f749" fmla="val 927697"/>
              <a:gd name="f750" fmla="val 1192221"/>
              <a:gd name="f751" fmla="val 917808"/>
              <a:gd name="f752" fmla="val 1197887"/>
              <a:gd name="f753" fmla="val 910703"/>
              <a:gd name="f754" fmla="val 1201920"/>
              <a:gd name="f755" fmla="val 902639"/>
              <a:gd name="f756" fmla="val 1205088"/>
              <a:gd name="f757" fmla="val 894669"/>
              <a:gd name="f758" fmla="val 883723"/>
              <a:gd name="f759" fmla="val 1208736"/>
              <a:gd name="f760" fmla="val 872873"/>
              <a:gd name="f761" fmla="val 1209601"/>
              <a:gd name="f762" fmla="val 861063"/>
              <a:gd name="f763" fmla="val 1208352"/>
              <a:gd name="f764" fmla="val 852710"/>
              <a:gd name="f765" fmla="val 1207488"/>
              <a:gd name="f766" fmla="val 845892"/>
              <a:gd name="f767" fmla="val 1207104"/>
              <a:gd name="f768" fmla="val 839363"/>
              <a:gd name="f769" fmla="val 1202015"/>
              <a:gd name="f770" fmla="val 838308"/>
              <a:gd name="f771" fmla="val 836388"/>
              <a:gd name="f772" fmla="val 1201055"/>
              <a:gd name="f773" fmla="val 834947"/>
              <a:gd name="f774" fmla="val 1201152"/>
              <a:gd name="f775" fmla="val 816032"/>
              <a:gd name="f776" fmla="val 1202784"/>
              <a:gd name="f777" fmla="val 797309"/>
              <a:gd name="f778" fmla="val 778202"/>
              <a:gd name="f779" fmla="val 1200767"/>
              <a:gd name="f780" fmla="val 753911"/>
              <a:gd name="f781" fmla="val 1199231"/>
              <a:gd name="f782" fmla="val 728370"/>
              <a:gd name="f783" fmla="val 1203743"/>
              <a:gd name="f784" fmla="val 707343"/>
              <a:gd name="f785" fmla="val 1219874"/>
              <a:gd name="f786" fmla="val 704271"/>
              <a:gd name="f787" fmla="val 1222275"/>
              <a:gd name="f788" fmla="val 699662"/>
              <a:gd name="f789" fmla="val 695629"/>
              <a:gd name="f790" fmla="val 1223907"/>
              <a:gd name="f791" fmla="val 676618"/>
              <a:gd name="f792" fmla="val 1226403"/>
              <a:gd name="f793" fmla="val 657511"/>
              <a:gd name="f794" fmla="val 1228132"/>
              <a:gd name="f795" fmla="val 638500"/>
              <a:gd name="f796" fmla="val 1230916"/>
              <a:gd name="f797" fmla="val 628130"/>
              <a:gd name="f798" fmla="val 1232452"/>
              <a:gd name="f799" fmla="val 617280"/>
              <a:gd name="f800" fmla="val 1233797"/>
              <a:gd name="f801" fmla="val 607872"/>
              <a:gd name="f802" fmla="val 1238021"/>
              <a:gd name="f803" fmla="val 598655"/>
              <a:gd name="f804" fmla="val 1242149"/>
              <a:gd name="f805" fmla="val 591260"/>
              <a:gd name="f806" fmla="val 1247046"/>
              <a:gd name="f807" fmla="val 585788"/>
              <a:gd name="f808" fmla="val 1238405"/>
              <a:gd name="f809" fmla="val 575995"/>
              <a:gd name="f810" fmla="val 1243014"/>
              <a:gd name="f811" fmla="val 567448"/>
              <a:gd name="f812" fmla="val 1246855"/>
              <a:gd name="f813" fmla="val 559097"/>
              <a:gd name="f814" fmla="val 1250983"/>
              <a:gd name="f815" fmla="val 556023"/>
              <a:gd name="f816" fmla="val 1252519"/>
              <a:gd name="f817" fmla="val 553431"/>
              <a:gd name="f818" fmla="val 1255016"/>
              <a:gd name="f819" fmla="val 550358"/>
              <a:gd name="f820" fmla="val 1256456"/>
              <a:gd name="f821" fmla="val 547093"/>
              <a:gd name="f822" fmla="val 1257993"/>
              <a:gd name="f823" fmla="val 543445"/>
              <a:gd name="f824" fmla="val 1258952"/>
              <a:gd name="f825" fmla="val 539893"/>
              <a:gd name="f826" fmla="val 1259720"/>
              <a:gd name="f827" fmla="val 524050"/>
              <a:gd name="f828" fmla="val 1263177"/>
              <a:gd name="f829" fmla="val 508207"/>
              <a:gd name="f830" fmla="val 1266345"/>
              <a:gd name="f831" fmla="val 492462"/>
              <a:gd name="f832" fmla="val 1270090"/>
              <a:gd name="f833" fmla="val 489388"/>
              <a:gd name="f834" fmla="val 1270858"/>
              <a:gd name="f835" fmla="val 486796"/>
              <a:gd name="f836" fmla="val 1273931"/>
              <a:gd name="f837" fmla="val 484011"/>
              <a:gd name="f838" fmla="val 1275947"/>
              <a:gd name="f839" fmla="val 482187"/>
              <a:gd name="f840" fmla="val 1277291"/>
              <a:gd name="f841" fmla="val 480363"/>
              <a:gd name="f842" fmla="val 1279307"/>
              <a:gd name="f843" fmla="val 478346"/>
              <a:gd name="f844" fmla="val 1279596"/>
              <a:gd name="f845" fmla="val 462984"/>
              <a:gd name="f846" fmla="val 1281900"/>
              <a:gd name="f847" fmla="val 447718"/>
              <a:gd name="f848" fmla="val 1284589"/>
              <a:gd name="f849" fmla="val 432260"/>
              <a:gd name="f850" fmla="val 1285741"/>
              <a:gd name="f851" fmla="val 419298"/>
              <a:gd name="f852" fmla="val 1286700"/>
              <a:gd name="f853" fmla="val 406815"/>
              <a:gd name="f854" fmla="val 1286413"/>
              <a:gd name="f855" fmla="val 403455"/>
              <a:gd name="f856" fmla="val 1303119"/>
              <a:gd name="f857" fmla="val 402879"/>
              <a:gd name="f858" fmla="val 1306000"/>
              <a:gd name="f859" fmla="val 398750"/>
              <a:gd name="f860" fmla="val 1309073"/>
              <a:gd name="f861" fmla="val 395583"/>
              <a:gd name="f862" fmla="val 1310512"/>
              <a:gd name="f863" fmla="val 386557"/>
              <a:gd name="f864" fmla="val 1314641"/>
              <a:gd name="f865" fmla="val 376954"/>
              <a:gd name="f866" fmla="val 1317425"/>
              <a:gd name="f867" fmla="val 368025"/>
              <a:gd name="f868" fmla="val 1321650"/>
              <a:gd name="f869" fmla="val 338741"/>
              <a:gd name="f870" fmla="val 1335764"/>
              <a:gd name="f871" fmla="val 308113"/>
              <a:gd name="f872" fmla="val 1344694"/>
              <a:gd name="f873" fmla="val 275371"/>
              <a:gd name="f874" fmla="val 1343062"/>
              <a:gd name="f875" fmla="val 265194"/>
              <a:gd name="f876" fmla="val 1342582"/>
              <a:gd name="f877" fmla="val 255304"/>
              <a:gd name="f878" fmla="val 1337396"/>
              <a:gd name="f879" fmla="val 248871"/>
              <a:gd name="f880" fmla="val 1335476"/>
              <a:gd name="f881" fmla="val 230341"/>
              <a:gd name="f882" fmla="val 214786"/>
              <a:gd name="f883" fmla="val 1350359"/>
              <a:gd name="f884" fmla="val 198559"/>
              <a:gd name="f885" fmla="val 1355831"/>
              <a:gd name="f886" fmla="val 184253"/>
              <a:gd name="f887" fmla="val 1360728"/>
              <a:gd name="f888" fmla="val 169274"/>
              <a:gd name="f889" fmla="val 1363801"/>
              <a:gd name="f890" fmla="val 154583"/>
              <a:gd name="f891" fmla="val 1367353"/>
              <a:gd name="f892" fmla="val 149206"/>
              <a:gd name="f893" fmla="val 1368698"/>
              <a:gd name="f894" fmla="val 143734"/>
              <a:gd name="f895" fmla="val 1369466"/>
              <a:gd name="f896" fmla="val 138261"/>
              <a:gd name="f897" fmla="val 1370138"/>
              <a:gd name="f898" fmla="val 121171"/>
              <a:gd name="f899" fmla="val 1372250"/>
              <a:gd name="f900" fmla="val 103312"/>
              <a:gd name="f901" fmla="val 86606"/>
              <a:gd name="f902" fmla="val 1375227"/>
              <a:gd name="f903" fmla="val 77868"/>
              <a:gd name="f904" fmla="val 1379452"/>
              <a:gd name="f905" fmla="val 69226"/>
              <a:gd name="f906" fmla="val 1384540"/>
              <a:gd name="f907" fmla="val 60009"/>
              <a:gd name="f908" fmla="val 1386749"/>
              <a:gd name="f909" fmla="val 50120"/>
              <a:gd name="f910" fmla="val 1389149"/>
              <a:gd name="f911" fmla="val 40446"/>
              <a:gd name="f912" fmla="val 30568"/>
              <a:gd name="f913" fmla="val 1395570"/>
              <a:gd name="f914" fmla="val 1397975"/>
              <a:gd name="f915" fmla="val 1041395"/>
              <a:gd name="f916" fmla="val 17282"/>
              <a:gd name="f917" fmla="val 1043014"/>
              <a:gd name="f918" fmla="val 26692"/>
              <a:gd name="f919" fmla="val 1044358"/>
              <a:gd name="f920" fmla="val 35813"/>
              <a:gd name="f921" fmla="val 1048967"/>
              <a:gd name="f922" fmla="val 45030"/>
              <a:gd name="f923" fmla="val 1049159"/>
              <a:gd name="f924" fmla="val 59529"/>
              <a:gd name="f925" fmla="val 1049448"/>
              <a:gd name="f926" fmla="val 72395"/>
              <a:gd name="f927" fmla="val 1051271"/>
              <a:gd name="f928" fmla="val 85356"/>
              <a:gd name="f929" fmla="val 1059145"/>
              <a:gd name="f930" fmla="val 104944"/>
              <a:gd name="f931" fmla="val 1070955"/>
              <a:gd name="f932" fmla="val 121074"/>
              <a:gd name="f933" fmla="val 1065962"/>
              <a:gd name="f934" fmla="val 133077"/>
              <a:gd name="f935" fmla="val 1047815"/>
              <a:gd name="f936" fmla="val 134325"/>
              <a:gd name="f937" fmla="val 1045991"/>
              <a:gd name="f938" fmla="val 135957"/>
              <a:gd name="f939" fmla="val 1043590"/>
              <a:gd name="f940" fmla="val 137877"/>
              <a:gd name="f941" fmla="val 1043110"/>
              <a:gd name="f942" fmla="val 154872"/>
              <a:gd name="f943" fmla="val 1038885"/>
              <a:gd name="f944" fmla="val 172347"/>
              <a:gd name="f945" fmla="val 1030820"/>
              <a:gd name="f946" fmla="val 189053"/>
              <a:gd name="f947" fmla="val 1031877"/>
              <a:gd name="f948" fmla="val 218530"/>
              <a:gd name="f949" fmla="val 1033797"/>
              <a:gd name="f950" fmla="val 246278"/>
              <a:gd name="f951" fmla="val 1031493"/>
              <a:gd name="f952" fmla="val 273066"/>
              <a:gd name="f953" fmla="val 1019010"/>
              <a:gd name="f954" fmla="val 274698"/>
              <a:gd name="f955" fmla="val 1018242"/>
              <a:gd name="f956" fmla="val 277195"/>
              <a:gd name="f957" fmla="val 1017474"/>
              <a:gd name="f958" fmla="val 278539"/>
              <a:gd name="f959" fmla="val 1018146"/>
              <a:gd name="f960" fmla="val 294670"/>
              <a:gd name="f961" fmla="val 1026500"/>
              <a:gd name="f962" fmla="val 312336"/>
              <a:gd name="f963" fmla="val 1033125"/>
              <a:gd name="f964" fmla="val 326355"/>
              <a:gd name="f965" fmla="val 339701"/>
              <a:gd name="f966" fmla="val 1055016"/>
              <a:gd name="f967" fmla="val 355832"/>
              <a:gd name="f968" fmla="val 1055112"/>
              <a:gd name="f969" fmla="val 364761"/>
              <a:gd name="f970" fmla="val 1040710"/>
              <a:gd name="f971" fmla="val 369177"/>
              <a:gd name="f972" fmla="val 1033604"/>
              <a:gd name="f973" fmla="val 375322"/>
              <a:gd name="f974" fmla="val 1025348"/>
              <a:gd name="f975" fmla="val 382619"/>
              <a:gd name="f976" fmla="val 1022562"/>
              <a:gd name="f977" fmla="val 399134"/>
              <a:gd name="f978" fmla="val 1016226"/>
              <a:gd name="f979" fmla="val 416802"/>
              <a:gd name="f980" fmla="val 1012961"/>
              <a:gd name="f981" fmla="val 433988"/>
              <a:gd name="f982" fmla="val 1008256"/>
              <a:gd name="f983" fmla="val 455208"/>
              <a:gd name="f984" fmla="val 1002495"/>
              <a:gd name="f985" fmla="val 476139"/>
              <a:gd name="f986" fmla="val 497262"/>
              <a:gd name="f987" fmla="val 1009697"/>
              <a:gd name="f988" fmla="val 512145"/>
              <a:gd name="f989" fmla="val 1014785"/>
              <a:gd name="f990" fmla="val 527315"/>
              <a:gd name="f991" fmla="val 542101"/>
              <a:gd name="f992" fmla="val 1007872"/>
              <a:gd name="f993" fmla="val 550070"/>
              <a:gd name="f994" fmla="val 1004128"/>
              <a:gd name="f995" fmla="val 558232"/>
              <a:gd name="f996" fmla="val 1000288"/>
              <a:gd name="f997" fmla="val 566681"/>
              <a:gd name="f998" fmla="val 998175"/>
              <a:gd name="f999" fmla="val 572154"/>
              <a:gd name="f1000" fmla="val 996830"/>
              <a:gd name="f1001" fmla="val 578490"/>
              <a:gd name="f1002" fmla="val 998079"/>
              <a:gd name="f1003" fmla="val 584251"/>
              <a:gd name="f1004" fmla="val 999136"/>
              <a:gd name="f1005" fmla="val 595389"/>
              <a:gd name="f1006" fmla="val 1001248"/>
              <a:gd name="f1007" fmla="val 606911"/>
              <a:gd name="f1008" fmla="val 1007681"/>
              <a:gd name="f1009" fmla="val 1006049"/>
              <a:gd name="f1010" fmla="val 653095"/>
              <a:gd name="f1011" fmla="val 686892"/>
              <a:gd name="f1012" fmla="val 1013826"/>
              <a:gd name="f1013" fmla="val 721842"/>
              <a:gd name="f1014" fmla="val 1014210"/>
              <a:gd name="f1015" fmla="val 737684"/>
              <a:gd name="f1016" fmla="val 1014401"/>
              <a:gd name="f1017" fmla="val 753335"/>
              <a:gd name="f1018" fmla="val 764472"/>
              <a:gd name="f1019" fmla="val 1001440"/>
              <a:gd name="f1020" fmla="val 765912"/>
              <a:gd name="f1021" fmla="val 999327"/>
              <a:gd name="f1022" fmla="val 772922"/>
              <a:gd name="f1023" fmla="val 1000479"/>
              <a:gd name="f1024" fmla="val 777242"/>
              <a:gd name="f1025" fmla="val 1001152"/>
              <a:gd name="f1026" fmla="val 786844"/>
              <a:gd name="f1027" fmla="val 1002592"/>
              <a:gd name="f1028" fmla="val 796350"/>
              <a:gd name="f1029" fmla="val 1006240"/>
              <a:gd name="f1030" fmla="val 805854"/>
              <a:gd name="f1031" fmla="val 1006145"/>
              <a:gd name="f1032" fmla="val 825538"/>
              <a:gd name="f1033" fmla="val 845317"/>
              <a:gd name="f1034" fmla="val 1004513"/>
              <a:gd name="f1035" fmla="val 864904"/>
              <a:gd name="f1036" fmla="val 1002784"/>
              <a:gd name="f1037" fmla="val 872297"/>
              <a:gd name="f1038" fmla="val 1002111"/>
              <a:gd name="f1039" fmla="val 879402"/>
              <a:gd name="f1040" fmla="val 999520"/>
              <a:gd name="f1041" fmla="val 886700"/>
              <a:gd name="f1042" fmla="val 997695"/>
              <a:gd name="f1043" fmla="val 890732"/>
              <a:gd name="f1044" fmla="val 996639"/>
              <a:gd name="f1045" fmla="val 895053"/>
              <a:gd name="f1046" fmla="val 993855"/>
              <a:gd name="f1047" fmla="val 898797"/>
              <a:gd name="f1048" fmla="val 994430"/>
              <a:gd name="f1049" fmla="val 920497"/>
              <a:gd name="f1050" fmla="val 997791"/>
              <a:gd name="f1051" fmla="val 940372"/>
              <a:gd name="f1052" fmla="val 989534"/>
              <a:gd name="f1053" fmla="val 960919"/>
              <a:gd name="f1054" fmla="val 985405"/>
              <a:gd name="f1055" fmla="val 970425"/>
              <a:gd name="f1056" fmla="val 983485"/>
              <a:gd name="f1057" fmla="val 979354"/>
              <a:gd name="f1058" fmla="val 978876"/>
              <a:gd name="f1059" fmla="val 988571"/>
              <a:gd name="f1060" fmla="val 975708"/>
              <a:gd name="f1061" fmla="val 990972"/>
              <a:gd name="f1062" fmla="val 974843"/>
              <a:gd name="f1063" fmla="val 993660"/>
              <a:gd name="f1064" fmla="val 974075"/>
              <a:gd name="f1065" fmla="val 996061"/>
              <a:gd name="f1066" fmla="val 974268"/>
              <a:gd name="f1067" fmla="val 1009791"/>
              <a:gd name="f1068" fmla="val 975420"/>
              <a:gd name="f1069" fmla="val 1023425"/>
              <a:gd name="f1070" fmla="val 977052"/>
              <a:gd name="f1071" fmla="val 1037059"/>
              <a:gd name="f1072" fmla="val 978300"/>
              <a:gd name="f1073" fmla="val 1049445"/>
              <a:gd name="f1074" fmla="val 979452"/>
              <a:gd name="f1075" fmla="val 1061927"/>
              <a:gd name="f1076" fmla="val 979836"/>
              <a:gd name="f1077" fmla="val 1067784"/>
              <a:gd name="f1078" fmla="val 993950"/>
              <a:gd name="f1079" fmla="val 1068649"/>
              <a:gd name="f1080" fmla="val 996159"/>
              <a:gd name="f1081" fmla="val 1071528"/>
              <a:gd name="f1082" fmla="val 1073737"/>
              <a:gd name="f1083" fmla="val 999231"/>
              <a:gd name="f1084" fmla="val 1021411"/>
              <a:gd name="f1085" fmla="val 1126065"/>
              <a:gd name="f1086" fmla="val 1020835"/>
              <a:gd name="f1087" fmla="val 1159383"/>
              <a:gd name="f1088" fmla="val 997407"/>
              <a:gd name="f1089" fmla="val 1162839"/>
              <a:gd name="f1090" fmla="val 995007"/>
              <a:gd name="f1091" fmla="val 1170232"/>
              <a:gd name="f1092" fmla="val 993278"/>
              <a:gd name="f1093" fmla="val 1172536"/>
              <a:gd name="f1094" fmla="val 995198"/>
              <a:gd name="f1095" fmla="val 1192124"/>
              <a:gd name="f1096" fmla="val 1011137"/>
              <a:gd name="f1097" fmla="val 1213535"/>
              <a:gd name="f1098" fmla="val 1009409"/>
              <a:gd name="f1099" fmla="val 1236099"/>
              <a:gd name="f1100" fmla="val 1241956"/>
              <a:gd name="f1101" fmla="val 1003072"/>
              <a:gd name="f1102" fmla="val 1250213"/>
              <a:gd name="f1103" fmla="val 1254630"/>
              <a:gd name="f1104" fmla="val 1275657"/>
              <a:gd name="f1105" fmla="val 1020930"/>
              <a:gd name="f1106" fmla="val 1298221"/>
              <a:gd name="f1107" fmla="val 1018819"/>
              <a:gd name="f1108" fmla="val 1321072"/>
              <a:gd name="f1109" fmla="val 1014498"/>
              <a:gd name="f1110" fmla="val 1324624"/>
              <a:gd name="f1111" fmla="val 1328946"/>
              <a:gd name="f1112" fmla="val 1010177"/>
              <a:gd name="f1113" fmla="val 1330481"/>
              <a:gd name="f1114" fmla="val 1006817"/>
              <a:gd name="f1115" fmla="val 1335955"/>
              <a:gd name="f1116" fmla="val 994911"/>
              <a:gd name="f1117" fmla="val 1346229"/>
              <a:gd name="f1118" fmla="val 990878"/>
              <a:gd name="f1119" fmla="val 1357558"/>
              <a:gd name="f1120" fmla="val 987517"/>
              <a:gd name="f1121" fmla="val 1375417"/>
              <a:gd name="f1122" fmla="val 982044"/>
              <a:gd name="f1123" fmla="val 1392987"/>
              <a:gd name="f1124" fmla="val 975611"/>
              <a:gd name="f1125" fmla="val 1410942"/>
              <a:gd name="f1126" fmla="val 970427"/>
              <a:gd name="f1127" fmla="val 1415360"/>
              <a:gd name="f1128" fmla="val 969179"/>
              <a:gd name="f1129" fmla="val 1420832"/>
              <a:gd name="f1130" fmla="val 969947"/>
              <a:gd name="f1131" fmla="val 1425441"/>
              <a:gd name="f1132" fmla="val 971387"/>
              <a:gd name="f1133" fmla="val 1441187"/>
              <a:gd name="f1134" fmla="val 976284"/>
              <a:gd name="f1135" fmla="val 1451173"/>
              <a:gd name="f1136" fmla="val 988574"/>
              <a:gd name="f1137" fmla="val 1462118"/>
              <a:gd name="f1138" fmla="val 999904"/>
              <a:gd name="f1139" fmla="val 1466919"/>
              <a:gd name="f1140" fmla="val 1004897"/>
              <a:gd name="f1141" fmla="val 1473544"/>
              <a:gd name="f1142" fmla="val 1008449"/>
              <a:gd name="f1143" fmla="val 1479978"/>
              <a:gd name="f1144" fmla="val 1011329"/>
              <a:gd name="f1145" fmla="val 1496684"/>
              <a:gd name="f1146" fmla="val 1018723"/>
              <a:gd name="f1147" fmla="val 1513775"/>
              <a:gd name="f1148" fmla="val 1530674"/>
              <a:gd name="f1149" fmla="val 1032356"/>
              <a:gd name="f1150" fmla="val 1532306"/>
              <a:gd name="f1151" fmla="val 1033029"/>
              <a:gd name="f1152" fmla="val 1533649"/>
              <a:gd name="f1153" fmla="val 1034757"/>
              <a:gd name="f1154" fmla="val 1534898"/>
              <a:gd name="f1155" fmla="val 1036197"/>
              <a:gd name="f1156" fmla="val 1547380"/>
              <a:gd name="f1157" fmla="val 1051368"/>
              <a:gd name="f1158" fmla="val 1559765"/>
              <a:gd name="f1159" fmla="val 1066634"/>
              <a:gd name="f1160" fmla="val 1572344"/>
              <a:gd name="f1161" fmla="val 1081804"/>
              <a:gd name="f1162" fmla="val 1574744"/>
              <a:gd name="f1163" fmla="val 1084684"/>
              <a:gd name="f1164" fmla="val 1578201"/>
              <a:gd name="f1165" fmla="val 1086797"/>
              <a:gd name="f1166" fmla="val 1580793"/>
              <a:gd name="f1167" fmla="val 1089581"/>
              <a:gd name="f1168" fmla="val 1584442"/>
              <a:gd name="f1169" fmla="val 1093422"/>
              <a:gd name="f1170" fmla="val 1589051"/>
              <a:gd name="f1171" fmla="val 1097071"/>
              <a:gd name="f1172" fmla="val 1590971"/>
              <a:gd name="f1173" fmla="val 1101680"/>
              <a:gd name="f1174" fmla="val 1596923"/>
              <a:gd name="f1175" fmla="val 1608350"/>
              <a:gd name="f1176" fmla="val 1122419"/>
              <a:gd name="f1177" fmla="val 1622751"/>
              <a:gd name="f1178" fmla="val 1125108"/>
              <a:gd name="f1179" fmla="val 1635906"/>
              <a:gd name="f1180" fmla="val 1127603"/>
              <a:gd name="f1181" fmla="val 1649060"/>
              <a:gd name="f1182" fmla="val 1129716"/>
              <a:gd name="f1183" fmla="val 1662118"/>
              <a:gd name="f1184" fmla="val 1132596"/>
              <a:gd name="f1185" fmla="val 1678056"/>
              <a:gd name="f1186" fmla="val 1136053"/>
              <a:gd name="f1187" fmla="val 1693899"/>
              <a:gd name="f1188" fmla="val 1139798"/>
              <a:gd name="f1189" fmla="val 1709646"/>
              <a:gd name="f1190" fmla="val 1144022"/>
              <a:gd name="f1191" fmla="val 1716462"/>
              <a:gd name="f1192" fmla="val 1145847"/>
              <a:gd name="f1193" fmla="val 1723664"/>
              <a:gd name="f1194" fmla="val 1147959"/>
              <a:gd name="f1195" fmla="val 1729521"/>
              <a:gd name="f1196" fmla="val 1151704"/>
              <a:gd name="f1197" fmla="val 1745939"/>
              <a:gd name="f1198" fmla="val 1162073"/>
              <a:gd name="f1199" fmla="val 1763510"/>
              <a:gd name="f1200" fmla="val 1169082"/>
              <a:gd name="f1201" fmla="val 1782809"/>
              <a:gd name="f1202" fmla="val 1166298"/>
              <a:gd name="f1203" fmla="val 1798267"/>
              <a:gd name="f1204" fmla="val 1164089"/>
              <a:gd name="f1205" fmla="val 1811229"/>
              <a:gd name="f1206" fmla="val 1169754"/>
              <a:gd name="f1207" fmla="val 1820831"/>
              <a:gd name="f1208" fmla="val 1178588"/>
              <a:gd name="f1209" fmla="val 1838306"/>
              <a:gd name="f1210" fmla="val 1194623"/>
              <a:gd name="f1211" fmla="val 1857028"/>
              <a:gd name="f1212" fmla="val 1190973"/>
              <a:gd name="f1213" fmla="val 1875656"/>
              <a:gd name="f1214" fmla="val 1185789"/>
              <a:gd name="f1215" fmla="val 1885257"/>
              <a:gd name="f1216" fmla="val 1183101"/>
              <a:gd name="f1217" fmla="val 1893130"/>
              <a:gd name="f1218" fmla="val 1183485"/>
              <a:gd name="f1219" fmla="val 1902252"/>
              <a:gd name="f1220" fmla="val 1186076"/>
              <a:gd name="f1221" fmla="val 1923375"/>
              <a:gd name="f1222" fmla="val 1192126"/>
              <a:gd name="f1223" fmla="val 1937490"/>
              <a:gd name="f1224" fmla="val 1208544"/>
              <a:gd name="f1225" fmla="val 1951123"/>
              <a:gd name="f1226" fmla="val 1222946"/>
              <a:gd name="f1227" fmla="val 1962742"/>
              <a:gd name="f1228" fmla="val 1235236"/>
              <a:gd name="f1229" fmla="val 1975800"/>
              <a:gd name="f1230" fmla="val 1990106"/>
              <a:gd name="f1231" fmla="val 1247335"/>
              <a:gd name="f1232" fmla="val 2008157"/>
              <a:gd name="f1233" fmla="val 1253959"/>
              <a:gd name="f1234" fmla="val 2022463"/>
              <a:gd name="f1235" fmla="val 1251464"/>
              <a:gd name="f1236" fmla="val 2031105"/>
              <a:gd name="f1237" fmla="val 1235525"/>
              <a:gd name="f1238" fmla="val 2033505"/>
              <a:gd name="f1239" fmla="val 1231012"/>
              <a:gd name="f1240" fmla="val 2037729"/>
              <a:gd name="f1241" fmla="val 1225730"/>
              <a:gd name="f1242" fmla="val 2042242"/>
              <a:gd name="f1243" fmla="val 1224387"/>
              <a:gd name="f1244" fmla="val 2064037"/>
              <a:gd name="f1245" fmla="val 1217666"/>
              <a:gd name="f1246" fmla="val 2086121"/>
              <a:gd name="f1247" fmla="val 1207872"/>
              <a:gd name="f1248" fmla="val 2109453"/>
              <a:gd name="f1249" fmla="val 1213826"/>
              <a:gd name="f1250" fmla="val 2141714"/>
              <a:gd name="f1251" fmla="val 1221987"/>
              <a:gd name="f1252" fmla="val 2173207"/>
              <a:gd name="f1253" fmla="val 1221507"/>
              <a:gd name="f1254" fmla="val 2205468"/>
              <a:gd name="f1255" fmla="val 1213442"/>
              <a:gd name="f1256" fmla="val 2257796"/>
              <a:gd name="f1257" fmla="val 1200383"/>
              <a:gd name="f1258" fmla="val 2310124"/>
              <a:gd name="f1259" fmla="val 1186557"/>
              <a:gd name="f1260" fmla="val 2365142"/>
              <a:gd name="f1261" fmla="val 1189437"/>
              <a:gd name="f1262" fmla="val 2374262"/>
              <a:gd name="f1263" fmla="val 1189917"/>
              <a:gd name="f1264" fmla="val 2385112"/>
              <a:gd name="f1265" fmla="val 1184060"/>
              <a:gd name="f1266" fmla="val 2392985"/>
              <a:gd name="f1267" fmla="val 1178299"/>
              <a:gd name="f1268" fmla="val 2408060"/>
              <a:gd name="f1269" fmla="val 1167354"/>
              <a:gd name="f1270" fmla="val 2407387"/>
              <a:gd name="f1271" fmla="val 1166489"/>
              <a:gd name="f1272" fmla="val 2424286"/>
              <a:gd name="f1273" fmla="val 1175515"/>
              <a:gd name="f1274" fmla="val 2428319"/>
              <a:gd name="f1275" fmla="val 1177724"/>
              <a:gd name="f1276" fmla="val 2433312"/>
              <a:gd name="f1277" fmla="val 2436289"/>
              <a:gd name="f1278" fmla="val 1182333"/>
              <a:gd name="f1279" fmla="val 2451458"/>
              <a:gd name="f1280" fmla="val 1198943"/>
              <a:gd name="f1281" fmla="val 2470182"/>
              <a:gd name="f1282" fmla="val 1194910"/>
              <a:gd name="f1283" fmla="val 2488808"/>
              <a:gd name="f1284" fmla="val 1192510"/>
              <a:gd name="f1285" fmla="val 2492073"/>
              <a:gd name="f1286" fmla="val 1192030"/>
              <a:gd name="f1287" fmla="val 2496009"/>
              <a:gd name="f1288" fmla="val 1191358"/>
              <a:gd name="f1289" fmla="val 2498795"/>
              <a:gd name="f1290" fmla="val 1192702"/>
              <a:gd name="f1291" fmla="val 2511372"/>
              <a:gd name="f1292" fmla="val 1198750"/>
              <a:gd name="f1293" fmla="val 2522030"/>
              <a:gd name="f1294" fmla="val 1196639"/>
              <a:gd name="f1295" fmla="val 2532976"/>
              <a:gd name="f1296" fmla="val 1188381"/>
              <a:gd name="f1297" fmla="val 2542481"/>
              <a:gd name="f1298" fmla="val 1181276"/>
              <a:gd name="f1299" fmla="val 2553427"/>
              <a:gd name="f1300" fmla="val 1177052"/>
              <a:gd name="f1301" fmla="val 1185885"/>
              <a:gd name="f1302" fmla="val 2589625"/>
              <a:gd name="f1303" fmla="val 2616316"/>
              <a:gd name="f1304" fmla="val 1206432"/>
              <a:gd name="f1305" fmla="val 2644545"/>
              <a:gd name="f1306" fmla="val 1194046"/>
              <a:gd name="f1307" fmla="val 2664708"/>
              <a:gd name="f1308" fmla="val 1185213"/>
              <a:gd name="f1309" fmla="val 2684583"/>
              <a:gd name="f1310" fmla="val 1183196"/>
              <a:gd name="f1311" fmla="val 2705803"/>
              <a:gd name="f1312" fmla="val 2713964"/>
              <a:gd name="f1313" fmla="val 1195582"/>
              <a:gd name="f1314" fmla="val 2724526"/>
              <a:gd name="f1315" fmla="val 1193278"/>
              <a:gd name="f1316" fmla="val 2734031"/>
              <a:gd name="f1317" fmla="val 2739408"/>
              <a:gd name="f1318" fmla="val 1194430"/>
              <a:gd name="f1319" fmla="val 2745362"/>
              <a:gd name="f1320" fmla="val 1194526"/>
              <a:gd name="f1321" fmla="val 2749969"/>
              <a:gd name="f1322" fmla="val 2762260"/>
              <a:gd name="f1323" fmla="val 2773685"/>
              <a:gd name="f1324" fmla="val 1210945"/>
              <a:gd name="f1325" fmla="val 2786071"/>
              <a:gd name="f1326" fmla="val 1216994"/>
              <a:gd name="f1327" fmla="val 2792024"/>
              <a:gd name="f1328" fmla="val 2799129"/>
              <a:gd name="f1329" fmla="val 1221410"/>
              <a:gd name="f1330" fmla="val 2805851"/>
              <a:gd name="f1331" fmla="val 2825726"/>
              <a:gd name="f1332" fmla="val 2845601"/>
              <a:gd name="f1333" fmla="val 2865380"/>
              <a:gd name="f1334" fmla="val 1221123"/>
              <a:gd name="f1335" fmla="val 2898025"/>
              <a:gd name="f1336" fmla="val 1219778"/>
              <a:gd name="f1337" fmla="val 2931150"/>
              <a:gd name="f1338" fmla="val 1219490"/>
              <a:gd name="f1339" fmla="val 2954674"/>
              <a:gd name="f1340" fmla="val 1190878"/>
              <a:gd name="f1341" fmla="val 2956595"/>
              <a:gd name="f1342" fmla="val 1188573"/>
              <a:gd name="f1343" fmla="val 2960723"/>
              <a:gd name="f1344" fmla="val 1187229"/>
              <a:gd name="f1345" fmla="val 2963988"/>
              <a:gd name="f1346" fmla="val 1186845"/>
              <a:gd name="f1347" fmla="val 2979062"/>
              <a:gd name="f1348" fmla="val 1185021"/>
              <a:gd name="f1349" fmla="val 2994520"/>
              <a:gd name="f1350" fmla="val 1184828"/>
              <a:gd name="f1351" fmla="val 3009403"/>
              <a:gd name="f1352" fmla="val 1181852"/>
              <a:gd name="f1353" fmla="val 3021309"/>
              <a:gd name="f1354" fmla="val 1179452"/>
              <a:gd name="f1355" fmla="val 3031199"/>
              <a:gd name="f1356" fmla="val 1180220"/>
              <a:gd name="f1357" fmla="val 3040223"/>
              <a:gd name="f1358" fmla="val 1188669"/>
              <a:gd name="f1359" fmla="val 3052034"/>
              <a:gd name="f1360" fmla="val 1199807"/>
              <a:gd name="f1361" fmla="val 3066436"/>
              <a:gd name="f1362" fmla="val 1206336"/>
              <a:gd name="f1363" fmla="val 3082183"/>
              <a:gd name="f1364" fmla="val 3097928"/>
              <a:gd name="f1365" fmla="val 1199327"/>
              <a:gd name="f1366" fmla="val 3108298"/>
              <a:gd name="f1367" fmla="val 1206816"/>
              <a:gd name="f1368" fmla="val 3119916"/>
              <a:gd name="f1369" fmla="val 1214594"/>
              <a:gd name="f1370" fmla="val 3128366"/>
              <a:gd name="f1371" fmla="val 1220258"/>
              <a:gd name="f1372" fmla="val 3137967"/>
              <a:gd name="f1373" fmla="val 3147376"/>
              <a:gd name="f1374" fmla="val 1227939"/>
              <a:gd name="f1375" fmla="val 3168692"/>
              <a:gd name="f1376" fmla="val 1229187"/>
              <a:gd name="f1377" fmla="val 3187031"/>
              <a:gd name="f1378" fmla="val 1248967"/>
              <a:gd name="f1379" fmla="val 3210171"/>
              <a:gd name="f1380" fmla="val 1237733"/>
              <a:gd name="f1381" fmla="val 3211707"/>
              <a:gd name="f1382" fmla="val 1236965"/>
              <a:gd name="f1383" fmla="val 3214491"/>
              <a:gd name="f1384" fmla="val 1238885"/>
              <a:gd name="f1385" fmla="val 3216700"/>
              <a:gd name="f1386" fmla="val 1239365"/>
              <a:gd name="f1387" fmla="val 3234366"/>
              <a:gd name="f1388" fmla="val 3250977"/>
              <a:gd name="f1389" fmla="val 1239461"/>
              <a:gd name="f1390" fmla="val 3263939"/>
              <a:gd name="f1391" fmla="val 1227459"/>
              <a:gd name="f1392" fmla="val 3280934"/>
              <a:gd name="f1393" fmla="val 1211809"/>
              <a:gd name="f1394" fmla="val 3299752"/>
              <a:gd name="f1395" fmla="val 1210272"/>
              <a:gd name="f1396" fmla="val 3320683"/>
              <a:gd name="f1397" fmla="val 1215362"/>
              <a:gd name="f1398" fmla="val 3327405"/>
              <a:gd name="f1399" fmla="val 3334126"/>
              <a:gd name="f1400" fmla="val 1218146"/>
              <a:gd name="f1401" fmla="val 3340943"/>
              <a:gd name="f1402" fmla="val 3350160"/>
              <a:gd name="f1403" fmla="val 3359474"/>
              <a:gd name="f1404" fmla="val 1223427"/>
              <a:gd name="f1405" fmla="val 3368691"/>
              <a:gd name="f1406" fmla="val 1225347"/>
              <a:gd name="f1407" fmla="val 3377621"/>
              <a:gd name="f1408" fmla="val 1227268"/>
              <a:gd name="f1409" fmla="val 3387511"/>
              <a:gd name="f1410" fmla="val 1230532"/>
              <a:gd name="f1411" fmla="val 3394423"/>
              <a:gd name="f1412" fmla="val 3400376"/>
              <a:gd name="f1413" fmla="val 1215169"/>
              <a:gd name="f1414" fmla="val 3404601"/>
              <a:gd name="f1415" fmla="val 1215842"/>
              <a:gd name="f1416" fmla="val 3410074"/>
              <a:gd name="f1417" fmla="val 3429085"/>
              <a:gd name="f1418" fmla="val 1243494"/>
              <a:gd name="f1419" fmla="val 3452129"/>
              <a:gd name="f1420" fmla="val 1256936"/>
              <a:gd name="f1421" fmla="val 3481509"/>
              <a:gd name="f1422" fmla="val 1257896"/>
              <a:gd name="f1423" fmla="val 3487558"/>
              <a:gd name="f1424" fmla="val 1258088"/>
              <a:gd name="f1425" fmla="val 3493703"/>
              <a:gd name="f1426" fmla="val 1259432"/>
              <a:gd name="f1427" fmla="val 3499656"/>
              <a:gd name="f1428" fmla="val 1260873"/>
              <a:gd name="f1429" fmla="val 3503305"/>
              <a:gd name="f1430" fmla="val 1261736"/>
              <a:gd name="f1431" fmla="val 3507722"/>
              <a:gd name="f1432" fmla="val 1262697"/>
              <a:gd name="f1433" fmla="val 3509930"/>
              <a:gd name="f1434" fmla="val 1265290"/>
              <a:gd name="f1435" fmla="val 3527116"/>
              <a:gd name="f1436" fmla="val 1285068"/>
              <a:gd name="f1437" fmla="val 3548528"/>
              <a:gd name="f1438" fmla="val 1298799"/>
              <a:gd name="f1439" fmla="val 3571860"/>
              <a:gd name="f1440" fmla="val 1309841"/>
              <a:gd name="f1441" fmla="val 3580213"/>
              <a:gd name="f1442" fmla="val 1313777"/>
              <a:gd name="f1443" fmla="val 3589143"/>
              <a:gd name="f1444" fmla="val 1317713"/>
              <a:gd name="f1445" fmla="val 3598168"/>
              <a:gd name="f1446" fmla="val 1318866"/>
              <a:gd name="f1447" fmla="val 3607577"/>
              <a:gd name="f1448" fmla="val 1320018"/>
              <a:gd name="f1449" fmla="val 3617466"/>
              <a:gd name="f1450" fmla="val 1318098"/>
              <a:gd name="f1451" fmla="val 3627068"/>
              <a:gd name="f1452" fmla="val 1317041"/>
              <a:gd name="f1453" fmla="val 3632733"/>
              <a:gd name="f1454" fmla="val 1316466"/>
              <a:gd name="f1455" fmla="val 3639262"/>
              <a:gd name="f1456" fmla="val 1316561"/>
              <a:gd name="f1457" fmla="val 3643775"/>
              <a:gd name="f1458" fmla="val 3658081"/>
              <a:gd name="f1459" fmla="val 1305039"/>
              <a:gd name="f1460" fmla="val 3671907"/>
              <a:gd name="f1461" fmla="val 1295631"/>
              <a:gd name="f1462" fmla="val 3685254"/>
              <a:gd name="f1463" fmla="val 1285452"/>
              <a:gd name="f1464" fmla="val 3696680"/>
              <a:gd name="f1465" fmla="val 1276715"/>
              <a:gd name="f1466" fmla="val 3698984"/>
              <a:gd name="f1467" fmla="val 1275467"/>
              <a:gd name="f1468" fmla="val 3708873"/>
              <a:gd name="f1469" fmla="val 3719051"/>
              <a:gd name="f1470" fmla="val 1297647"/>
              <a:gd name="f1471" fmla="val 3731725"/>
              <a:gd name="f1472" fmla="val 1303503"/>
              <a:gd name="f1473" fmla="val 3745743"/>
              <a:gd name="f1474" fmla="val 1305903"/>
              <a:gd name="f1475" fmla="val 3767922"/>
              <a:gd name="f1476" fmla="val 1309648"/>
              <a:gd name="f1477" fmla="val 3790294"/>
              <a:gd name="f1478" fmla="val 1312816"/>
              <a:gd name="f1479" fmla="val 3812665"/>
              <a:gd name="f1480" fmla="val 3832924"/>
              <a:gd name="f1481" fmla="val 1316273"/>
              <a:gd name="f1482" fmla="val 3842622"/>
              <a:gd name="f1483" fmla="val 1307440"/>
              <a:gd name="f1484" fmla="val 3846655"/>
              <a:gd name="f1485" fmla="val 1287373"/>
              <a:gd name="f1486" fmla="val 3848959"/>
              <a:gd name="f1487" fmla="val 1276235"/>
              <a:gd name="f1488" fmla="val 3851936"/>
              <a:gd name="f1489" fmla="val 1264137"/>
              <a:gd name="f1490" fmla="val 3864225"/>
              <a:gd name="f1491" fmla="val 1261161"/>
              <a:gd name="f1492" fmla="val 3884293"/>
              <a:gd name="f1493" fmla="val 1256360"/>
              <a:gd name="f1494" fmla="val 3905128"/>
              <a:gd name="f1495" fmla="val 1254248"/>
              <a:gd name="f1496" fmla="val 3915018"/>
              <a:gd name="f1497" fmla="val 1230724"/>
              <a:gd name="f1498" fmla="val 3920490"/>
              <a:gd name="f1499" fmla="val 1235909"/>
              <a:gd name="f1500" fmla="val 3923851"/>
              <a:gd name="f1501" fmla="val 1238981"/>
              <a:gd name="f1502" fmla="val 3927116"/>
              <a:gd name="f1503" fmla="val 3936141"/>
              <a:gd name="f1504" fmla="val 3954863"/>
              <a:gd name="f1505" fmla="val 3964370"/>
              <a:gd name="f1506" fmla="val 3978388"/>
              <a:gd name="f1507" fmla="val 1236101"/>
              <a:gd name="f1508" fmla="val 3991254"/>
              <a:gd name="f1509" fmla="val 1238117"/>
              <a:gd name="f1510" fmla="val 4004696"/>
              <a:gd name="f1511" fmla="val 1246471"/>
              <a:gd name="f1512" fmla="val 4027164"/>
              <a:gd name="f1513" fmla="val 1260297"/>
              <a:gd name="f1514" fmla="val 4052223"/>
              <a:gd name="f1515" fmla="val 1257128"/>
              <a:gd name="f1516" fmla="val 4074978"/>
              <a:gd name="f1517" fmla="val 1251559"/>
              <a:gd name="f1518" fmla="val 4092166"/>
              <a:gd name="f1519" fmla="val 1247430"/>
              <a:gd name="f1520" fmla="val 4110505"/>
              <a:gd name="f1521" fmla="val 1239845"/>
              <a:gd name="f1522" fmla="val 4121738"/>
              <a:gd name="f1523" fmla="val 1222466"/>
              <a:gd name="f1524" fmla="val 4125290"/>
              <a:gd name="f1525" fmla="val 1216898"/>
              <a:gd name="f1526" fmla="val 4133260"/>
              <a:gd name="f1527" fmla="val 1214113"/>
              <a:gd name="f1528" fmla="val 4139598"/>
              <a:gd name="f1529" fmla="val 1210465"/>
              <a:gd name="f1530" fmla="val 4144878"/>
              <a:gd name="f1531" fmla="val 4150447"/>
              <a:gd name="f1532" fmla="val 1204704"/>
              <a:gd name="f1533" fmla="val 4156304"/>
              <a:gd name="f1534" fmla="val 4162544"/>
              <a:gd name="f1535" fmla="val 1200671"/>
              <a:gd name="f1536" fmla="val 4169458"/>
              <a:gd name="f1537" fmla="val 1197598"/>
              <a:gd name="f1538" fmla="val 4175604"/>
              <a:gd name="f1539" fmla="val 1198463"/>
              <a:gd name="f1540" fmla="val 4194230"/>
              <a:gd name="f1541" fmla="val 1200959"/>
              <a:gd name="f1542" fmla="val 4209016"/>
              <a:gd name="f1543" fmla="val 1196062"/>
              <a:gd name="f1544" fmla="val 4222170"/>
              <a:gd name="f1545" fmla="val 1182140"/>
              <a:gd name="f1546" fmla="val 4228988"/>
              <a:gd name="f1547" fmla="val 1174939"/>
              <a:gd name="f1548" fmla="val 4239069"/>
              <a:gd name="f1549" fmla="val 1166202"/>
              <a:gd name="f1550" fmla="val 4247710"/>
              <a:gd name="f1551" fmla="val 1166105"/>
              <a:gd name="f1552" fmla="val 4268738"/>
              <a:gd name="f1553" fmla="val 1165818"/>
              <a:gd name="f1554" fmla="val 4286212"/>
              <a:gd name="f1555" fmla="val 1158905"/>
              <a:gd name="f1556" fmla="val 4305128"/>
              <a:gd name="f1557" fmla="val 1150647"/>
              <a:gd name="f1558" fmla="val 4317321"/>
              <a:gd name="f1559" fmla="val 1145366"/>
              <a:gd name="f1560" fmla="val 4331147"/>
              <a:gd name="f1561" fmla="val 1141718"/>
              <a:gd name="f1562" fmla="val 4344206"/>
              <a:gd name="f1563" fmla="val 1136821"/>
              <a:gd name="f1564" fmla="val 4359472"/>
              <a:gd name="f1565" fmla="val 1131060"/>
              <a:gd name="f1566" fmla="val 4376083"/>
              <a:gd name="f1567" fmla="val 1128948"/>
              <a:gd name="f1568" fmla="val 4385396"/>
              <a:gd name="f1569" fmla="val 1113009"/>
              <a:gd name="f1570" fmla="val 4386452"/>
              <a:gd name="f1571" fmla="val 1111281"/>
              <a:gd name="f1572" fmla="val 4389621"/>
              <a:gd name="f1573" fmla="val 1110993"/>
              <a:gd name="f1574" fmla="val 4391157"/>
              <a:gd name="f1575" fmla="val 1109361"/>
              <a:gd name="f1576" fmla="val 4396054"/>
              <a:gd name="f1577" fmla="val 1104368"/>
              <a:gd name="f1578" fmla="val 4402391"/>
              <a:gd name="f1579" fmla="val 1099760"/>
              <a:gd name="f1580" fmla="val 4404984"/>
              <a:gd name="f1581" fmla="val 1093710"/>
              <a:gd name="f1582" fmla="val 4412472"/>
              <a:gd name="f1583" fmla="val 1076044"/>
              <a:gd name="f1584" fmla="val 4418329"/>
              <a:gd name="f1585" fmla="val 1057800"/>
              <a:gd name="f1586" fmla="val 4425050"/>
              <a:gd name="f1587" fmla="val 1039846"/>
              <a:gd name="f1588" fmla="val 4426491"/>
              <a:gd name="f1589" fmla="val 1036005"/>
              <a:gd name="f1590" fmla="val 4427834"/>
              <a:gd name="f1591" fmla="val 1031108"/>
              <a:gd name="f1592" fmla="val 4430812"/>
              <a:gd name="f1593" fmla="val 1028900"/>
              <a:gd name="f1594" fmla="val 4447998"/>
              <a:gd name="f1595" fmla="val 4465474"/>
              <a:gd name="f1596" fmla="val 1004032"/>
              <a:gd name="f1597" fmla="val 4483140"/>
              <a:gd name="f1598" fmla="val 992030"/>
              <a:gd name="f1599" fmla="val 4490245"/>
              <a:gd name="f1600" fmla="val 987229"/>
              <a:gd name="f1601" fmla="val 4496198"/>
              <a:gd name="f1602" fmla="val 989918"/>
              <a:gd name="f1603" fmla="val 4502535"/>
              <a:gd name="f1604" fmla="val 995487"/>
              <a:gd name="f1605" fmla="val 4508680"/>
              <a:gd name="f1606" fmla="val 1000768"/>
              <a:gd name="f1607" fmla="val 4516266"/>
              <a:gd name="f1608" fmla="val 4523946"/>
              <a:gd name="f1609" fmla="val 1007585"/>
              <a:gd name="f1610" fmla="val 4539309"/>
              <a:gd name="f1611" fmla="val 4555247"/>
              <a:gd name="f1612" fmla="val 1010753"/>
              <a:gd name="f1613" fmla="val 4570898"/>
              <a:gd name="f1614" fmla="val 4576754"/>
              <a:gd name="f1615" fmla="val 4582995"/>
              <a:gd name="f1616" fmla="val 1007297"/>
              <a:gd name="f1617" fmla="val 4588468"/>
              <a:gd name="f1618" fmla="val 4598838"/>
              <a:gd name="f1619" fmla="val 4608439"/>
              <a:gd name="f1620" fmla="val 992126"/>
              <a:gd name="f1621" fmla="val 4619192"/>
              <a:gd name="f1622" fmla="val 987710"/>
              <a:gd name="f1623" fmla="val 4631675"/>
              <a:gd name="f1624" fmla="val 982621"/>
              <a:gd name="f1625" fmla="val 4639164"/>
              <a:gd name="f1626" fmla="val 974459"/>
              <a:gd name="f1627" fmla="val 4642908"/>
              <a:gd name="f1628" fmla="val 961689"/>
              <a:gd name="f1629" fmla="val 4648478"/>
              <a:gd name="f1630" fmla="val 942679"/>
              <a:gd name="f1631" fmla="val 4661728"/>
              <a:gd name="f1632" fmla="val 929428"/>
              <a:gd name="f1633" fmla="val 4677378"/>
              <a:gd name="f1634" fmla="val 918674"/>
              <a:gd name="f1635" fmla="val 4697254"/>
              <a:gd name="f1636" fmla="val 904944"/>
              <a:gd name="f1637" fmla="val 4720970"/>
              <a:gd name="f1638" fmla="val 905616"/>
              <a:gd name="f1639" fmla="val 4743532"/>
              <a:gd name="f1640" fmla="val 902256"/>
              <a:gd name="f1641" fmla="val 4752174"/>
              <a:gd name="f1642" fmla="val 901008"/>
              <a:gd name="f1643" fmla="val 4761104"/>
              <a:gd name="f1644" fmla="val 899951"/>
              <a:gd name="f1645" fmla="val 4768977"/>
              <a:gd name="f1646" fmla="val 896783"/>
              <a:gd name="f1647" fmla="val 4798837"/>
              <a:gd name="f1648" fmla="val 884877"/>
              <a:gd name="f1649" fmla="val 4828698"/>
              <a:gd name="f1650" fmla="val 873548"/>
              <a:gd name="f1651" fmla="val 4861536"/>
              <a:gd name="f1652" fmla="val 873835"/>
              <a:gd name="f1653" fmla="val 4864223"/>
              <a:gd name="f1654" fmla="val 4866912"/>
              <a:gd name="f1655" fmla="val 4869600"/>
              <a:gd name="f1656" fmla="val 873067"/>
              <a:gd name="f1657" fmla="val 4892932"/>
              <a:gd name="f1658" fmla="val 869131"/>
              <a:gd name="f1659" fmla="val 4917032"/>
              <a:gd name="f1660" fmla="val 867594"/>
              <a:gd name="f1661" fmla="val 4933738"/>
              <a:gd name="f1662" fmla="val 846664"/>
              <a:gd name="f1663" fmla="val 4936810"/>
              <a:gd name="f1664" fmla="val 842823"/>
              <a:gd name="f1665" fmla="val 4943820"/>
              <a:gd name="f1666" fmla="val 841671"/>
              <a:gd name="f1667" fmla="val 4949196"/>
              <a:gd name="f1668" fmla="val 840134"/>
              <a:gd name="f1669" fmla="val 4958510"/>
              <a:gd name="f1670" fmla="val 837638"/>
              <a:gd name="f1671" fmla="val 4964752"/>
              <a:gd name="f1672" fmla="val 832549"/>
              <a:gd name="f1673" fmla="val 4968112"/>
              <a:gd name="f1674" fmla="val 823427"/>
              <a:gd name="f1675" fmla="val 4973778"/>
              <a:gd name="f1676" fmla="val 807681"/>
              <a:gd name="f1677" fmla="val 4980498"/>
              <a:gd name="f1678" fmla="val 792223"/>
              <a:gd name="f1679" fmla="val 4985588"/>
              <a:gd name="f1680" fmla="val 776284"/>
              <a:gd name="f1681" fmla="val 4989140"/>
              <a:gd name="f1682" fmla="val 765338"/>
              <a:gd name="f1683" fmla="val 4995764"/>
              <a:gd name="f1684" fmla="val 759289"/>
              <a:gd name="f1685" fmla="val 5006038"/>
              <a:gd name="f1686" fmla="val 754776"/>
              <a:gd name="f1687" fmla="val 5011800"/>
              <a:gd name="f1688" fmla="val 752280"/>
              <a:gd name="f1689" fmla="val 5016792"/>
              <a:gd name="f1690" fmla="val 746808"/>
              <a:gd name="f1691" fmla="val 5020921"/>
              <a:gd name="f1692" fmla="val 741718"/>
              <a:gd name="f1693" fmla="val 5025914"/>
              <a:gd name="f1694" fmla="val 735573"/>
              <a:gd name="f1695" fmla="val 5028506"/>
              <a:gd name="f1696" fmla="val 727412"/>
              <a:gd name="f1697" fmla="val 5033978"/>
              <a:gd name="f1698" fmla="val 721940"/>
              <a:gd name="f1699" fmla="val 5047324"/>
              <a:gd name="f1700" fmla="val 708305"/>
              <a:gd name="f1701" fmla="val 5051454"/>
              <a:gd name="f1702" fmla="val 693231"/>
              <a:gd name="f1703" fmla="val 5047036"/>
              <a:gd name="f1704" fmla="val 674604"/>
              <a:gd name="f1705" fmla="val 5043100"/>
              <a:gd name="f1706" fmla="val 658090"/>
              <a:gd name="f1707" fmla="val 5053470"/>
              <a:gd name="f1708" fmla="val 636006"/>
              <a:gd name="f1709" fmla="val 5067104"/>
              <a:gd name="f1710" fmla="val 632645"/>
              <a:gd name="f1711" fmla="val 5082178"/>
              <a:gd name="f1712" fmla="val 628900"/>
              <a:gd name="f1713" fmla="val 5092548"/>
              <a:gd name="f1714" fmla="val 619684"/>
              <a:gd name="f1715" fmla="val 5103206"/>
              <a:gd name="f1716" fmla="val 609410"/>
              <a:gd name="f1717" fmla="val 5109158"/>
              <a:gd name="f1718" fmla="val 603649"/>
              <a:gd name="f1719" fmla="val 5117512"/>
              <a:gd name="f1720" fmla="val 598656"/>
              <a:gd name="f1721" fmla="val 5125577"/>
              <a:gd name="f1722" fmla="val 597216"/>
              <a:gd name="f1723" fmla="val 5156206"/>
              <a:gd name="f1724" fmla="val 591647"/>
              <a:gd name="f1725" fmla="val 5185106"/>
              <a:gd name="f1726" fmla="val 598464"/>
              <a:gd name="f1727" fmla="val 5214200"/>
              <a:gd name="f1728" fmla="val 609506"/>
              <a:gd name="f1729" fmla="val 5233210"/>
              <a:gd name="f1730" fmla="val 616707"/>
              <a:gd name="f1731" fmla="val 5254333"/>
              <a:gd name="f1732" fmla="val 618627"/>
              <a:gd name="f1733" fmla="val 5274688"/>
              <a:gd name="f1734" fmla="val 621507"/>
              <a:gd name="f1735" fmla="val 5281026"/>
              <a:gd name="f1736" fmla="val 622371"/>
              <a:gd name="f1737" fmla="val 5289091"/>
              <a:gd name="f1738" fmla="val 620452"/>
              <a:gd name="f1739" fmla="val 5294564"/>
              <a:gd name="f1740" fmla="val 616899"/>
              <a:gd name="f1741" fmla="val 5313767"/>
              <a:gd name="f1742" fmla="val 604609"/>
              <a:gd name="f1743" fmla="val 5332874"/>
              <a:gd name="f1744" fmla="val 591935"/>
              <a:gd name="f1745" fmla="val 5350732"/>
              <a:gd name="f1746" fmla="val 577724"/>
              <a:gd name="f1747" fmla="val 5367344"/>
              <a:gd name="f1748" fmla="val 564379"/>
              <a:gd name="f1749" fmla="val 5386066"/>
              <a:gd name="f1750" fmla="val 558810"/>
              <a:gd name="f1751" fmla="val 5406230"/>
              <a:gd name="f1752" fmla="val 560250"/>
              <a:gd name="f1753" fmla="val 5420920"/>
              <a:gd name="f1754" fmla="val 561306"/>
              <a:gd name="f1755" fmla="val 5434170"/>
              <a:gd name="f1756" fmla="val 558905"/>
              <a:gd name="f1757" fmla="val 5447996"/>
              <a:gd name="f1758" fmla="val 555257"/>
              <a:gd name="f1759" fmla="val 5459518"/>
              <a:gd name="f1760" fmla="val 552185"/>
              <a:gd name="f1761" fmla="val 5472192"/>
              <a:gd name="f1762" fmla="val 550072"/>
              <a:gd name="f1763" fmla="val 5483904"/>
              <a:gd name="f1764" fmla="val 551417"/>
              <a:gd name="f1765" fmla="val 5500324"/>
              <a:gd name="f1766" fmla="val 553337"/>
              <a:gd name="f1767" fmla="val 5513862"/>
              <a:gd name="f1768" fmla="val 550553"/>
              <a:gd name="f1769" fmla="val 5527016"/>
              <a:gd name="f1770" fmla="val 540663"/>
              <a:gd name="f1771" fmla="val 5534025"/>
              <a:gd name="f1772" fmla="val 535382"/>
              <a:gd name="f1773" fmla="val 5543051"/>
              <a:gd name="f1774" fmla="val 532598"/>
              <a:gd name="f1775" fmla="val 5551404"/>
              <a:gd name="f1776" fmla="val 528949"/>
              <a:gd name="f1777" fmla="val 5564270"/>
              <a:gd name="f1778" fmla="val 523284"/>
              <a:gd name="f1779" fmla="val 5577616"/>
              <a:gd name="f1780" fmla="val 518483"/>
              <a:gd name="f1781" fmla="val 5590194"/>
              <a:gd name="f1782" fmla="val 512147"/>
              <a:gd name="f1783" fmla="val 5603732"/>
              <a:gd name="f1784" fmla="val 505425"/>
              <a:gd name="f1785" fmla="val 5616118"/>
              <a:gd name="f1786" fmla="val 496112"/>
              <a:gd name="f1787" fmla="val 5629944"/>
              <a:gd name="f1788" fmla="val 490351"/>
              <a:gd name="f1789" fmla="val 5644827"/>
              <a:gd name="f1790" fmla="val 484110"/>
              <a:gd name="f1791" fmla="val 5654428"/>
              <a:gd name="f1792" fmla="val 474605"/>
              <a:gd name="f1793" fmla="val 5660477"/>
              <a:gd name="f1794" fmla="val 459818"/>
              <a:gd name="f1795" fmla="val 5664318"/>
              <a:gd name="f1796" fmla="val 450504"/>
              <a:gd name="f1797" fmla="val 5669598"/>
              <a:gd name="f1798" fmla="val 440615"/>
              <a:gd name="f1799" fmla="val 5676896"/>
              <a:gd name="f1800" fmla="val 434086"/>
              <a:gd name="f1801" fmla="val 5691971"/>
              <a:gd name="f1802" fmla="val 420740"/>
              <a:gd name="f1803" fmla="val 5709636"/>
              <a:gd name="f1804" fmla="val 410370"/>
              <a:gd name="f1805" fmla="val 5725000"/>
              <a:gd name="f1806" fmla="val 397216"/>
              <a:gd name="f1807" fmla="val 5746603"/>
              <a:gd name="f1808" fmla="val 378781"/>
              <a:gd name="f1809" fmla="val 5766574"/>
              <a:gd name="f1810" fmla="val 359194"/>
              <a:gd name="f1811" fmla="val 5768494"/>
              <a:gd name="f1812" fmla="val 327701"/>
              <a:gd name="f1813" fmla="val 5769550"/>
              <a:gd name="f1814" fmla="val 310322"/>
              <a:gd name="f1815" fmla="val 5778768"/>
              <a:gd name="f1816" fmla="val 302929"/>
              <a:gd name="f1817" fmla="val 5795763"/>
              <a:gd name="f1818" fmla="val 298801"/>
              <a:gd name="f1819" fmla="val 5801427"/>
              <a:gd name="f1820" fmla="val 297457"/>
              <a:gd name="f1821" fmla="val 5809494"/>
              <a:gd name="f1822" fmla="val 294864"/>
              <a:gd name="f1823" fmla="val 5811221"/>
              <a:gd name="f1824" fmla="val 290639"/>
              <a:gd name="f1825" fmla="val 5816406"/>
              <a:gd name="f1826" fmla="val 278061"/>
              <a:gd name="f1827" fmla="val 5827159"/>
              <a:gd name="f1828" fmla="val 275565"/>
              <a:gd name="f1829" fmla="val 5837528"/>
              <a:gd name="f1830" fmla="val 270573"/>
              <a:gd name="f1831" fmla="val 5843770"/>
              <a:gd name="f1832" fmla="val 267596"/>
              <a:gd name="f1833" fmla="val 5851452"/>
              <a:gd name="f1834" fmla="val 261739"/>
              <a:gd name="f1835" fmla="val 5853084"/>
              <a:gd name="f1836" fmla="val 255690"/>
              <a:gd name="f1837" fmla="val 5859804"/>
              <a:gd name="f1838" fmla="val 231206"/>
              <a:gd name="f1839" fmla="val 5878239"/>
              <a:gd name="f1840" fmla="val 216804"/>
              <a:gd name="f1841" fmla="val 5895618"/>
              <a:gd name="f1842" fmla="val 200961"/>
              <a:gd name="f1843" fmla="val 5900707"/>
              <a:gd name="f1844" fmla="val 196256"/>
              <a:gd name="f1845" fmla="val 5906180"/>
              <a:gd name="f1846" fmla="val 190879"/>
              <a:gd name="f1847" fmla="val 5908676"/>
              <a:gd name="f1848" fmla="val 184735"/>
              <a:gd name="f1849" fmla="val 5913958"/>
              <a:gd name="f1850" fmla="val 171484"/>
              <a:gd name="f1851" fmla="val 5921830"/>
              <a:gd name="f1852" fmla="val 161882"/>
              <a:gd name="f1853" fmla="val 5935657"/>
              <a:gd name="f1854" fmla="val 156891"/>
              <a:gd name="f1855" fmla="val 5940073"/>
              <a:gd name="f1856" fmla="val 155354"/>
              <a:gd name="f1857" fmla="val 5944106"/>
              <a:gd name="f1858" fmla="val 151801"/>
              <a:gd name="f1859" fmla="val 5947467"/>
              <a:gd name="f1860" fmla="val 148441"/>
              <a:gd name="f1861" fmla="val 5954668"/>
              <a:gd name="f1862" fmla="val 141144"/>
              <a:gd name="f1863" fmla="val 5960716"/>
              <a:gd name="f1864" fmla="val 132598"/>
              <a:gd name="f1865" fmla="val 5968302"/>
              <a:gd name="f1866" fmla="val 125782"/>
              <a:gd name="f1867" fmla="val 5987600"/>
              <a:gd name="f1868" fmla="val 108211"/>
              <a:gd name="f1869" fmla="val 6006708"/>
              <a:gd name="f1870" fmla="val 90928"/>
              <a:gd name="f1871" fmla="val 6017942"/>
              <a:gd name="f1872" fmla="val 66348"/>
              <a:gd name="f1873" fmla="val 6023414"/>
              <a:gd name="f1874" fmla="val 54346"/>
              <a:gd name="f1875" fmla="val 6029656"/>
              <a:gd name="f1876" fmla="val 41288"/>
              <a:gd name="f1877" fmla="val 6039258"/>
              <a:gd name="f1878" fmla="val 33030"/>
              <a:gd name="f1879" fmla="val 6051452"/>
              <a:gd name="f1880" fmla="val 22565"/>
              <a:gd name="f1881" fmla="val 6067486"/>
              <a:gd name="f1882" fmla="val 16612"/>
              <a:gd name="f1883" fmla="val 6081792"/>
              <a:gd name="f1884" fmla="val 8451"/>
              <a:gd name="f1885" fmla="+- 0 0 -90"/>
              <a:gd name="f1886" fmla="*/ f3 1 6095524"/>
              <a:gd name="f1887" fmla="*/ f4 1 1410656"/>
              <a:gd name="f1888" fmla="+- f7 0 f5"/>
              <a:gd name="f1889" fmla="+- f6 0 f5"/>
              <a:gd name="f1890" fmla="*/ f1885 f0 1"/>
              <a:gd name="f1891" fmla="*/ f1889 1 6095524"/>
              <a:gd name="f1892" fmla="*/ f1888 1 1410656"/>
              <a:gd name="f1893" fmla="*/ 6095524 f1889 1"/>
              <a:gd name="f1894" fmla="*/ 0 f1888 1"/>
              <a:gd name="f1895" fmla="*/ 221634 f1888 1"/>
              <a:gd name="f1896" fmla="*/ 6061052 f1889 1"/>
              <a:gd name="f1897" fmla="*/ 237063 f1888 1"/>
              <a:gd name="f1898" fmla="*/ 6040890 f1889 1"/>
              <a:gd name="f1899" fmla="*/ 245128 f1888 1"/>
              <a:gd name="f1900" fmla="*/ 5957836 f1889 1"/>
              <a:gd name="f1901" fmla="*/ 297073 f1888 1"/>
              <a:gd name="f1902" fmla="*/ 5882656 f1889 1"/>
              <a:gd name="f1903" fmla="*/ 361307 f1888 1"/>
              <a:gd name="f1904" fmla="*/ 5827448 f1889 1"/>
              <a:gd name="f1905" fmla="*/ 437542 f1888 1"/>
              <a:gd name="f1906" fmla="*/ 5811989 f1889 1"/>
              <a:gd name="f1907" fmla="*/ 455690 f1888 1"/>
              <a:gd name="f1908" fmla="*/ 5769742 f1889 1"/>
              <a:gd name="f1909" fmla="*/ 478445 f1888 1"/>
              <a:gd name="f1910" fmla="*/ 5732393 f1889 1"/>
              <a:gd name="f1911" fmla="*/ 495535 f1888 1"/>
              <a:gd name="f1912" fmla="*/ 5705316 f1889 1"/>
              <a:gd name="f1913" fmla="*/ 514451 f1888 1"/>
              <a:gd name="f1914" fmla="*/ 5682465 f1889 1"/>
              <a:gd name="f1915" fmla="*/ 531830 f1888 1"/>
              <a:gd name="f1916" fmla="*/ 5630712 f1889 1"/>
              <a:gd name="f1917" fmla="*/ 576765 f1888 1"/>
              <a:gd name="f1918" fmla="*/ 5573392 f1889 1"/>
              <a:gd name="f1919" fmla="*/ 614691 f1888 1"/>
              <a:gd name="f1920" fmla="*/ 5527304 f1889 1"/>
              <a:gd name="f1921" fmla="*/ 661162 f1888 1"/>
              <a:gd name="f1922" fmla="*/ 5508293 f1889 1"/>
              <a:gd name="f1923" fmla="*/ 686318 f1888 1"/>
              <a:gd name="f1924" fmla="*/ 5468350 f1889 1"/>
              <a:gd name="f1925" fmla="*/ 703505 f1888 1"/>
              <a:gd name="f1926" fmla="*/ 5425048 f1889 1"/>
              <a:gd name="f1927" fmla="*/ 730389 f1888 1"/>
              <a:gd name="f1928" fmla="*/ 5394322 f1889 1"/>
              <a:gd name="f1929" fmla="*/ 757081 f1888 1"/>
              <a:gd name="f1930" fmla="*/ 5370608 f1889 1"/>
              <a:gd name="f1931" fmla="*/ 774940 f1888 1"/>
              <a:gd name="f1932" fmla="*/ 5337098 f1889 1"/>
              <a:gd name="f1933" fmla="*/ 792895 f1888 1"/>
              <a:gd name="f1934" fmla="*/ 5303493 f1889 1"/>
              <a:gd name="f1935" fmla="*/ 816419 f1888 1"/>
              <a:gd name="f1936" fmla="*/ 5287171 f1889 1"/>
              <a:gd name="f1937" fmla="*/ 830917 f1888 1"/>
              <a:gd name="f1938" fmla="*/ 5255581 f1889 1"/>
              <a:gd name="f1939" fmla="*/ 855016 f1888 1"/>
              <a:gd name="f1940" fmla="*/ 5223032 f1889 1"/>
              <a:gd name="f1941" fmla="*/ 877484 f1888 1"/>
              <a:gd name="f1942" fmla="*/ 5161870 f1889 1"/>
              <a:gd name="f1943" fmla="*/ 903216 f1888 1"/>
              <a:gd name="f1944" fmla="*/ 5106182 f1889 1"/>
              <a:gd name="f1945" fmla="*/ 941046 f1888 1"/>
              <a:gd name="f1946" fmla="*/ 5062014 f1889 1"/>
              <a:gd name="f1947" fmla="*/ 968698 f1888 1"/>
              <a:gd name="f1948" fmla="*/ 5036282 f1889 1"/>
              <a:gd name="f1949" fmla="*/ 986846 f1888 1"/>
              <a:gd name="f1950" fmla="*/ 4989043 f1889 1"/>
              <a:gd name="f1951" fmla="*/ 1027364 f1888 1"/>
              <a:gd name="f1952" fmla="*/ 4915783 f1889 1"/>
              <a:gd name="f1953" fmla="*/ 1069994 f1888 1"/>
              <a:gd name="f1954" fmla="*/ 4871520 f1889 1"/>
              <a:gd name="f1955" fmla="*/ 1093038 f1888 1"/>
              <a:gd name="f1956" fmla="*/ 4776274 f1889 1"/>
              <a:gd name="f1957" fmla="*/ 1127796 f1888 1"/>
              <a:gd name="f1958" fmla="*/ 4745548 f1889 1"/>
              <a:gd name="f1959" fmla="*/ 1140182 f1888 1"/>
              <a:gd name="f1960" fmla="*/ 4710408 f1889 1"/>
              <a:gd name="f1961" fmla="*/ 1148343 f1888 1"/>
              <a:gd name="f1962" fmla="*/ 4653950 f1889 1"/>
              <a:gd name="f1963" fmla="*/ 1167642 f1888 1"/>
              <a:gd name="f1964" fmla="*/ 4543725 f1889 1"/>
              <a:gd name="f1965" fmla="*/ 1200863 f1888 1"/>
              <a:gd name="f1966" fmla="*/ 4519530 f1889 1"/>
              <a:gd name="f1967" fmla="*/ 1205952 f1888 1"/>
              <a:gd name="f1968" fmla="*/ 4457887 f1889 1"/>
              <a:gd name="f1969" fmla="*/ 1227363 f1888 1"/>
              <a:gd name="f1970" fmla="*/ 4420922 f1889 1"/>
              <a:gd name="f1971" fmla="*/ 1241765 f1888 1"/>
              <a:gd name="f1972" fmla="*/ 4390292 f1889 1"/>
              <a:gd name="f1973" fmla="*/ 1250023 f1888 1"/>
              <a:gd name="f1974" fmla="*/ 4363216 f1889 1"/>
              <a:gd name="f1975" fmla="*/ 1253864 f1888 1"/>
              <a:gd name="f1976" fmla="*/ 4291973 f1889 1"/>
              <a:gd name="f1977" fmla="*/ 1272874 f1888 1"/>
              <a:gd name="f1978" fmla="*/ 4263552 f1889 1"/>
              <a:gd name="f1979" fmla="*/ 1280364 f1888 1"/>
              <a:gd name="f1980" fmla="*/ 4189813 f1889 1"/>
              <a:gd name="f1981" fmla="*/ 1306096 f1888 1"/>
              <a:gd name="f1982" fmla="*/ 4127306 f1889 1"/>
              <a:gd name="f1983" fmla="*/ 1323090 f1888 1"/>
              <a:gd name="f1984" fmla="*/ 4101192 f1889 1"/>
              <a:gd name="f1985" fmla="*/ 1331251 f1888 1"/>
              <a:gd name="f1986" fmla="*/ 4041470 f1889 1"/>
              <a:gd name="f1987" fmla="*/ 1344886 f1888 1"/>
              <a:gd name="f1988" fmla="*/ 4007672 f1889 1"/>
              <a:gd name="f1989" fmla="*/ 1354488 f1888 1"/>
              <a:gd name="f1990" fmla="*/ 3925195 f1889 1"/>
              <a:gd name="f1991" fmla="*/ 1365337 f1888 1"/>
              <a:gd name="f1992" fmla="*/ 3840029 f1889 1"/>
              <a:gd name="f1993" fmla="*/ 1375802 f1888 1"/>
              <a:gd name="f1994" fmla="*/ 3793270 f1889 1"/>
              <a:gd name="f1995" fmla="*/ 1379259 f1888 1"/>
              <a:gd name="f1996" fmla="*/ 3752464 f1889 1"/>
              <a:gd name="f1997" fmla="*/ 1384733 f1888 1"/>
              <a:gd name="f1998" fmla="*/ 3716938 f1889 1"/>
              <a:gd name="f1999" fmla="*/ 1388189 f1888 1"/>
              <a:gd name="f2000" fmla="*/ 3660386 f1889 1"/>
              <a:gd name="f2001" fmla="*/ 1395198 f1888 1"/>
              <a:gd name="f2002" fmla="*/ 3636862 f1889 1"/>
              <a:gd name="f2003" fmla="*/ 1397023 f1888 1"/>
              <a:gd name="f2004" fmla="*/ 3581365 f1889 1"/>
              <a:gd name="f2005" fmla="*/ 1396926 f1888 1"/>
              <a:gd name="f2006" fmla="*/ 3562066 f1889 1"/>
              <a:gd name="f2007" fmla="*/ 1395966 f1888 1"/>
              <a:gd name="f2008" fmla="*/ 3524908 f1889 1"/>
              <a:gd name="f2009" fmla="*/ 1384060 f1888 1"/>
              <a:gd name="f2010" fmla="*/ 3520492 f1889 1"/>
              <a:gd name="f2011" fmla="*/ 1383196 f1888 1"/>
              <a:gd name="f2012" fmla="*/ 3496103 f1889 1"/>
              <a:gd name="f2013" fmla="*/ 1378491 f1888 1"/>
              <a:gd name="f2014" fmla="*/ 3482757 f1889 1"/>
              <a:gd name="f2015" fmla="*/ 1376955 f1888 1"/>
              <a:gd name="f2016" fmla="*/ 3432061 f1889 1"/>
              <a:gd name="f2017" fmla="*/ 1367162 f1888 1"/>
              <a:gd name="f2018" fmla="*/ 3402873 f1889 1"/>
              <a:gd name="f2019" fmla="*/ 1362553 f1888 1"/>
              <a:gd name="f2020" fmla="*/ 3379253 f1889 1"/>
              <a:gd name="f2021" fmla="*/ 1363225 f1888 1"/>
              <a:gd name="f2022" fmla="*/ 3337774 f1889 1"/>
              <a:gd name="f2023" fmla="*/ 1364089 f1888 1"/>
              <a:gd name="f2024" fmla="*/ 3324524 f1889 1"/>
              <a:gd name="f2025" fmla="*/ 1366298 f1888 1"/>
              <a:gd name="f2026" fmla="*/ 3264610 f1889 1"/>
              <a:gd name="f2027" fmla="*/ 1359960 f1888 1"/>
              <a:gd name="f2028" fmla="*/ 3230429 f1889 1"/>
              <a:gd name="f2029" fmla="*/ 1359480 f1888 1"/>
              <a:gd name="f2030" fmla="*/ 3191927 f1889 1"/>
              <a:gd name="f2031" fmla="*/ 1351607 f1888 1"/>
              <a:gd name="f2032" fmla="*/ 3180694 f1889 1"/>
              <a:gd name="f2033" fmla="*/ 1351991 f1888 1"/>
              <a:gd name="f2034" fmla="*/ 3168116 f1889 1"/>
              <a:gd name="f2035" fmla="*/ 1352663 f1888 1"/>
              <a:gd name="f2036" fmla="*/ 3129517 f1889 1"/>
              <a:gd name="f2037" fmla="*/ 1353240 f1888 1"/>
              <a:gd name="f2038" fmla="*/ 3106089 f1889 1"/>
              <a:gd name="f2039" fmla="*/ 1356120 f1888 1"/>
              <a:gd name="f2040" fmla="*/ 3061444 f1889 1"/>
              <a:gd name="f2041" fmla="*/ 1354392 f1888 1"/>
              <a:gd name="f2042" fmla="*/ 3044928 f1889 1"/>
              <a:gd name="f2043" fmla="*/ 1356888 f1888 1"/>
              <a:gd name="f2044" fmla="*/ 3003162 f1889 1"/>
              <a:gd name="f2045" fmla="*/ 1357176 f1888 1"/>
              <a:gd name="f2046" fmla="*/ 2965716 f1889 1"/>
              <a:gd name="f2047" fmla="*/ 1355736 f1888 1"/>
              <a:gd name="f2048" fmla="*/ 2929614 f1889 1"/>
              <a:gd name="f2049" fmla="*/ 1356504 f1888 1"/>
              <a:gd name="f2050" fmla="*/ 2903786 f1889 1"/>
              <a:gd name="f2051" fmla="*/ 1359672 f1888 1"/>
              <a:gd name="f2052" fmla="*/ 2875750 f1889 1"/>
              <a:gd name="f2053" fmla="*/ 1361592 f1888 1"/>
              <a:gd name="f2054" fmla="*/ 2798458 f1889 1"/>
              <a:gd name="f2055" fmla="*/ 1373018 f1888 1"/>
              <a:gd name="f2056" fmla="*/ 2784152 f1889 1"/>
              <a:gd name="f2057" fmla="*/ 1370234 f1888 1"/>
              <a:gd name="f2058" fmla="*/ 2702922 f1889 1"/>
              <a:gd name="f2059" fmla="*/ 1367641 f1888 1"/>
              <a:gd name="f2060" fmla="*/ 2685256 f1889 1"/>
              <a:gd name="f2061" fmla="*/ 1367834 f1888 1"/>
              <a:gd name="f2062" fmla="*/ 2637824 f1889 1"/>
              <a:gd name="f2063" fmla="*/ 2564661 f1889 1"/>
              <a:gd name="f2064" fmla="*/ 1374459 f1888 1"/>
              <a:gd name="f2065" fmla="*/ 2496201 f1889 1"/>
              <a:gd name="f2066" fmla="*/ 2487560 f1889 1"/>
              <a:gd name="f2067" fmla="*/ 1399807 f1888 1"/>
              <a:gd name="f2068" fmla="*/ 2462980 f1889 1"/>
              <a:gd name="f2069" fmla="*/ 1404704 f1888 1"/>
              <a:gd name="f2070" fmla="*/ 2432544 f1889 1"/>
              <a:gd name="f2071" fmla="*/ 1406432 f1888 1"/>
              <a:gd name="f2072" fmla="*/ 2393945 f1889 1"/>
              <a:gd name="f2073" fmla="*/ 1410656 f1888 1"/>
              <a:gd name="f2074" fmla="*/ 2363029 f1889 1"/>
              <a:gd name="f2075" fmla="*/ 1405375 f1888 1"/>
              <a:gd name="f2076" fmla="*/ 2319821 f1889 1"/>
              <a:gd name="f2077" fmla="*/ 1397502 f1888 1"/>
              <a:gd name="f2078" fmla="*/ 2279111 f1889 1"/>
              <a:gd name="f2079" fmla="*/ 1390013 f1888 1"/>
              <a:gd name="f2080" fmla="*/ 2266245 f1889 1"/>
              <a:gd name="f2081" fmla="*/ 1398846 f1888 1"/>
              <a:gd name="f2082" fmla="*/ 2246370 f1889 1"/>
              <a:gd name="f2083" fmla="*/ 1406527 f1888 1"/>
              <a:gd name="f2084" fmla="*/ 2224287 f1889 1"/>
              <a:gd name="f2085" fmla="*/ 1397310 f1888 1"/>
              <a:gd name="f2086" fmla="*/ 2172630 f1889 1"/>
              <a:gd name="f2087" fmla="*/ 1378204 f1888 1"/>
              <a:gd name="f2088" fmla="*/ 2139985 f1889 1"/>
              <a:gd name="f2089" fmla="*/ 1377339 f1888 1"/>
              <a:gd name="f2090" fmla="*/ 2069030 f1889 1"/>
              <a:gd name="f2091" fmla="*/ 1369178 f1888 1"/>
              <a:gd name="f2092" fmla="*/ 2022655 f1889 1"/>
              <a:gd name="f2093" fmla="*/ 1357560 f1888 1"/>
              <a:gd name="f2094" fmla="*/ 1989339 f1889 1"/>
              <a:gd name="f2095" fmla="*/ 1344406 f1888 1"/>
              <a:gd name="f2096" fmla="*/ 1941618 f1889 1"/>
              <a:gd name="f2097" fmla="*/ 1327219 f1888 1"/>
              <a:gd name="f2098" fmla="*/ 1893707 f1889 1"/>
              <a:gd name="f2099" fmla="*/ 1318290 f1888 1"/>
              <a:gd name="f2100" fmla="*/ 1859045 f1889 1"/>
              <a:gd name="f2101" fmla="*/ 1307056 f1888 1"/>
              <a:gd name="f2102" fmla="*/ 1816702 f1889 1"/>
              <a:gd name="f2103" fmla="*/ 1299374 f1888 1"/>
              <a:gd name="f2104" fmla="*/ 1781177 f1889 1"/>
              <a:gd name="f2105" fmla="*/ 1299087 f1888 1"/>
              <a:gd name="f2106" fmla="*/ 1725488 f1889 1"/>
              <a:gd name="f2107" fmla="*/ 1300431 f1888 1"/>
              <a:gd name="f2108" fmla="*/ 1657318 f1889 1"/>
              <a:gd name="f2109" fmla="*/ 1277196 f1888 1"/>
              <a:gd name="f2110" fmla="*/ 1629761 f1889 1"/>
              <a:gd name="f2111" fmla="*/ 1272010 f1888 1"/>
              <a:gd name="f2112" fmla="*/ 1603837 f1889 1"/>
              <a:gd name="f2113" fmla="*/ 1269610 f1888 1"/>
              <a:gd name="f2114" fmla="*/ 1548820 f1889 1"/>
              <a:gd name="f2115" fmla="*/ 1254152 f1888 1"/>
              <a:gd name="f2116" fmla="*/ 1526449 f1889 1"/>
              <a:gd name="f2117" fmla="*/ 1249062 f1888 1"/>
              <a:gd name="f2118" fmla="*/ 1495147 f1889 1"/>
              <a:gd name="f2119" fmla="*/ 1249159 f1888 1"/>
              <a:gd name="f2120" fmla="*/ 1438211 f1889 1"/>
              <a:gd name="f2121" fmla="*/ 1242054 f1888 1"/>
              <a:gd name="f2122" fmla="*/ 1381370 f1889 1"/>
              <a:gd name="f2123" fmla="*/ 1221314 f1888 1"/>
              <a:gd name="f2124" fmla="*/ 1357270 f1889 1"/>
              <a:gd name="f2125" fmla="*/ 1223330 f1888 1"/>
              <a:gd name="f2126" fmla="*/ 1348629 f1889 1"/>
              <a:gd name="f2127" fmla="*/ 1222851 f1888 1"/>
              <a:gd name="f2128" fmla="*/ 1270953 f1889 1"/>
              <a:gd name="f2129" fmla="*/ 1211424 f1888 1"/>
              <a:gd name="f2130" fmla="*/ 1263175 f1889 1"/>
              <a:gd name="f2131" fmla="*/ 1210177 f1888 1"/>
              <a:gd name="f2132" fmla="*/ 1226690 f1889 1"/>
              <a:gd name="f2133" fmla="*/ 1199999 f1888 1"/>
              <a:gd name="f2134" fmla="*/ 1134706 f1889 1"/>
              <a:gd name="f2135" fmla="*/ 1193662 f1888 1"/>
              <a:gd name="f2136" fmla="*/ 1129042 f1889 1"/>
              <a:gd name="f2137" fmla="*/ 1192894 f1888 1"/>
              <a:gd name="f2138" fmla="*/ 1098220 f1889 1"/>
              <a:gd name="f2139" fmla="*/ 1197982 f1888 1"/>
              <a:gd name="f2140" fmla="*/ 1082955 f1889 1"/>
              <a:gd name="f2141" fmla="*/ 1205184 f1888 1"/>
              <a:gd name="f2142" fmla="*/ 1059143 f1889 1"/>
              <a:gd name="f2143" fmla="*/ 1212673 f1888 1"/>
              <a:gd name="f2144" fmla="*/ 1034947 f1889 1"/>
              <a:gd name="f2145" fmla="*/ 1215458 f1888 1"/>
              <a:gd name="f2146" fmla="*/ 994332 f1889 1"/>
              <a:gd name="f2147" fmla="*/ 1204127 f1888 1"/>
              <a:gd name="f2148" fmla="*/ 979546 f1889 1"/>
              <a:gd name="f2149" fmla="*/ 1202975 f1888 1"/>
              <a:gd name="f2150" fmla="*/ 946613 f1889 1"/>
              <a:gd name="f2151" fmla="*/ 1197503 f1888 1"/>
              <a:gd name="f2152" fmla="*/ 917808 f1889 1"/>
              <a:gd name="f2153" fmla="*/ 1197887 f1888 1"/>
              <a:gd name="f2154" fmla="*/ 894669 f1889 1"/>
              <a:gd name="f2155" fmla="*/ 1206624 f1888 1"/>
              <a:gd name="f2156" fmla="*/ 861063 f1889 1"/>
              <a:gd name="f2157" fmla="*/ 1208352 f1888 1"/>
              <a:gd name="f2158" fmla="*/ 839363 f1889 1"/>
              <a:gd name="f2159" fmla="*/ 1202015 f1888 1"/>
              <a:gd name="f2160" fmla="*/ 834947 f1889 1"/>
              <a:gd name="f2161" fmla="*/ 1201152 f1888 1"/>
              <a:gd name="f2162" fmla="*/ 778202 f1889 1"/>
              <a:gd name="f2163" fmla="*/ 1200767 f1888 1"/>
              <a:gd name="f2164" fmla="*/ 707343 f1889 1"/>
              <a:gd name="f2165" fmla="*/ 1219874 f1888 1"/>
              <a:gd name="f2166" fmla="*/ 695629 f1889 1"/>
              <a:gd name="f2167" fmla="*/ 1223907 f1888 1"/>
              <a:gd name="f2168" fmla="*/ 638500 f1889 1"/>
              <a:gd name="f2169" fmla="*/ 1230916 f1888 1"/>
              <a:gd name="f2170" fmla="*/ 607872 f1889 1"/>
              <a:gd name="f2171" fmla="*/ 1238021 f1888 1"/>
              <a:gd name="f2172" fmla="*/ 585788 f1889 1"/>
              <a:gd name="f2173" fmla="*/ 1238405 f1888 1"/>
              <a:gd name="f2174" fmla="*/ 559097 f1889 1"/>
              <a:gd name="f2175" fmla="*/ 1250983 f1888 1"/>
              <a:gd name="f2176" fmla="*/ 550358 f1889 1"/>
              <a:gd name="f2177" fmla="*/ 1256456 f1888 1"/>
              <a:gd name="f2178" fmla="*/ 539893 f1889 1"/>
              <a:gd name="f2179" fmla="*/ 1259720 f1888 1"/>
              <a:gd name="f2180" fmla="*/ 492462 f1889 1"/>
              <a:gd name="f2181" fmla="*/ 1270090 f1888 1"/>
              <a:gd name="f2182" fmla="*/ 484011 f1889 1"/>
              <a:gd name="f2183" fmla="*/ 1275947 f1888 1"/>
              <a:gd name="f2184" fmla="*/ 478346 f1889 1"/>
              <a:gd name="f2185" fmla="*/ 1279596 f1888 1"/>
              <a:gd name="f2186" fmla="*/ 432260 f1889 1"/>
              <a:gd name="f2187" fmla="*/ 1285741 f1888 1"/>
              <a:gd name="f2188" fmla="*/ 403455 f1889 1"/>
              <a:gd name="f2189" fmla="*/ 1303119 f1888 1"/>
              <a:gd name="f2190" fmla="*/ 395583 f1889 1"/>
              <a:gd name="f2191" fmla="*/ 1310512 f1888 1"/>
              <a:gd name="f2192" fmla="*/ 368025 f1889 1"/>
              <a:gd name="f2193" fmla="*/ 1321650 f1888 1"/>
              <a:gd name="f2194" fmla="*/ 275371 f1889 1"/>
              <a:gd name="f2195" fmla="*/ 1343062 f1888 1"/>
              <a:gd name="f2196" fmla="*/ 248871 f1889 1"/>
              <a:gd name="f2197" fmla="*/ 1335476 f1888 1"/>
              <a:gd name="f2198" fmla="*/ 198559 f1889 1"/>
              <a:gd name="f2199" fmla="*/ 1355831 f1888 1"/>
              <a:gd name="f2200" fmla="*/ 154583 f1889 1"/>
              <a:gd name="f2201" fmla="*/ 1367353 f1888 1"/>
              <a:gd name="f2202" fmla="*/ 138261 f1889 1"/>
              <a:gd name="f2203" fmla="*/ 1370138 f1888 1"/>
              <a:gd name="f2204" fmla="*/ 86606 f1889 1"/>
              <a:gd name="f2205" fmla="*/ 1375227 f1888 1"/>
              <a:gd name="f2206" fmla="*/ 60009 f1889 1"/>
              <a:gd name="f2207" fmla="*/ 1386749 f1888 1"/>
              <a:gd name="f2208" fmla="*/ 30568 f1889 1"/>
              <a:gd name="f2209" fmla="*/ 1395570 f1888 1"/>
              <a:gd name="f2210" fmla="*/ 0 f1889 1"/>
              <a:gd name="f2211" fmla="*/ 1397975 f1888 1"/>
              <a:gd name="f2212" fmla="*/ 1041395 f1888 1"/>
              <a:gd name="f2213" fmla="*/ 17282 f1889 1"/>
              <a:gd name="f2214" fmla="*/ 1043014 f1888 1"/>
              <a:gd name="f2215" fmla="*/ 45030 f1889 1"/>
              <a:gd name="f2216" fmla="*/ 1049159 f1888 1"/>
              <a:gd name="f2217" fmla="*/ 85356 f1889 1"/>
              <a:gd name="f2218" fmla="*/ 1059145 f1888 1"/>
              <a:gd name="f2219" fmla="*/ 133077 f1889 1"/>
              <a:gd name="f2220" fmla="*/ 1047815 f1888 1"/>
              <a:gd name="f2221" fmla="*/ 137877 f1889 1"/>
              <a:gd name="f2222" fmla="*/ 1043110 f1888 1"/>
              <a:gd name="f2223" fmla="*/ 189053 f1889 1"/>
              <a:gd name="f2224" fmla="*/ 1031877 f1888 1"/>
              <a:gd name="f2225" fmla="*/ 273066 f1889 1"/>
              <a:gd name="f2226" fmla="*/ 1019010 f1888 1"/>
              <a:gd name="f2227" fmla="*/ 278539 f1889 1"/>
              <a:gd name="f2228" fmla="*/ 1018146 f1888 1"/>
              <a:gd name="f2229" fmla="*/ 326355 f1889 1"/>
              <a:gd name="f2230" fmla="*/ 1044358 f1888 1"/>
              <a:gd name="f2231" fmla="*/ 364761 f1889 1"/>
              <a:gd name="f2232" fmla="*/ 1040710 f1888 1"/>
              <a:gd name="f2233" fmla="*/ 382619 f1889 1"/>
              <a:gd name="f2234" fmla="*/ 1022562 f1888 1"/>
              <a:gd name="f2235" fmla="*/ 433988 f1889 1"/>
              <a:gd name="f2236" fmla="*/ 1008256 f1888 1"/>
              <a:gd name="f2237" fmla="*/ 497262 f1889 1"/>
              <a:gd name="f2238" fmla="*/ 1009697 f1888 1"/>
              <a:gd name="f2239" fmla="*/ 542101 f1889 1"/>
              <a:gd name="f2240" fmla="*/ 1007872 f1888 1"/>
              <a:gd name="f2241" fmla="*/ 566681 f1889 1"/>
              <a:gd name="f2242" fmla="*/ 998175 f1888 1"/>
              <a:gd name="f2243" fmla="*/ 584251 f1889 1"/>
              <a:gd name="f2244" fmla="*/ 999136 f1888 1"/>
              <a:gd name="f2245" fmla="*/ 617280 f1889 1"/>
              <a:gd name="f2246" fmla="*/ 1006049 f1888 1"/>
              <a:gd name="f2247" fmla="*/ 721842 f1889 1"/>
              <a:gd name="f2248" fmla="*/ 1014210 f1888 1"/>
              <a:gd name="f2249" fmla="*/ 764472 f1889 1"/>
              <a:gd name="f2250" fmla="*/ 1001440 f1888 1"/>
              <a:gd name="f2251" fmla="*/ 777242 f1889 1"/>
              <a:gd name="f2252" fmla="*/ 1001152 f1888 1"/>
              <a:gd name="f2253" fmla="*/ 805854 f1889 1"/>
              <a:gd name="f2254" fmla="*/ 1006145 f1888 1"/>
              <a:gd name="f2255" fmla="*/ 864904 f1889 1"/>
              <a:gd name="f2256" fmla="*/ 1002784 f1888 1"/>
              <a:gd name="f2257" fmla="*/ 886700 f1889 1"/>
              <a:gd name="f2258" fmla="*/ 997695 f1888 1"/>
              <a:gd name="f2259" fmla="*/ 898797 f1889 1"/>
              <a:gd name="f2260" fmla="*/ 994430 f1888 1"/>
              <a:gd name="f2261" fmla="*/ 960919 f1889 1"/>
              <a:gd name="f2262" fmla="*/ 985405 f1888 1"/>
              <a:gd name="f2263" fmla="*/ 988571 f1889 1"/>
              <a:gd name="f2264" fmla="*/ 975708 f1888 1"/>
              <a:gd name="f2265" fmla="*/ 996061 f1889 1"/>
              <a:gd name="f2266" fmla="*/ 974268 f1888 1"/>
              <a:gd name="f2267" fmla="*/ 1037059 f1889 1"/>
              <a:gd name="f2268" fmla="*/ 978300 f1888 1"/>
              <a:gd name="f2269" fmla="*/ 1067784 f1889 1"/>
              <a:gd name="f2270" fmla="*/ 993950 f1888 1"/>
              <a:gd name="f2271" fmla="*/ 1073737 f1889 1"/>
              <a:gd name="f2272" fmla="*/ 999231 f1888 1"/>
              <a:gd name="f2273" fmla="*/ 1159383 f1889 1"/>
              <a:gd name="f2274" fmla="*/ 997407 f1888 1"/>
              <a:gd name="f2275" fmla="*/ 1172536 f1889 1"/>
              <a:gd name="f2276" fmla="*/ 995198 f1888 1"/>
              <a:gd name="f2277" fmla="*/ 1236099 f1889 1"/>
              <a:gd name="f2278" fmla="*/ 1004416 f1888 1"/>
              <a:gd name="f2279" fmla="*/ 1254630 f1889 1"/>
              <a:gd name="f2280" fmla="*/ 1006240 f1888 1"/>
              <a:gd name="f2281" fmla="*/ 1321072 f1889 1"/>
              <a:gd name="f2282" fmla="*/ 1014498 f1888 1"/>
              <a:gd name="f2283" fmla="*/ 1330481 f1889 1"/>
              <a:gd name="f2284" fmla="*/ 1006817 f1888 1"/>
              <a:gd name="f2285" fmla="*/ 1357558 f1889 1"/>
              <a:gd name="f2286" fmla="*/ 987517 f1888 1"/>
              <a:gd name="f2287" fmla="*/ 1410942 f1889 1"/>
              <a:gd name="f2288" fmla="*/ 970427 f1888 1"/>
              <a:gd name="f2289" fmla="*/ 1425441 f1889 1"/>
              <a:gd name="f2290" fmla="*/ 971387 f1888 1"/>
              <a:gd name="f2291" fmla="*/ 1462118 f1889 1"/>
              <a:gd name="f2292" fmla="*/ 999904 f1888 1"/>
              <a:gd name="f2293" fmla="*/ 1479978 f1889 1"/>
              <a:gd name="f2294" fmla="*/ 1011329 f1888 1"/>
              <a:gd name="f2295" fmla="*/ 1530674 f1889 1"/>
              <a:gd name="f2296" fmla="*/ 1032356 f1888 1"/>
              <a:gd name="f2297" fmla="*/ 1534898 f1889 1"/>
              <a:gd name="f2298" fmla="*/ 1036197 f1888 1"/>
              <a:gd name="f2299" fmla="*/ 1572344 f1889 1"/>
              <a:gd name="f2300" fmla="*/ 1081804 f1888 1"/>
              <a:gd name="f2301" fmla="*/ 1580793 f1889 1"/>
              <a:gd name="f2302" fmla="*/ 1089581 f1888 1"/>
              <a:gd name="f2303" fmla="*/ 1590971 f1889 1"/>
              <a:gd name="f2304" fmla="*/ 1101680 f1888 1"/>
              <a:gd name="f2305" fmla="*/ 1622751 f1889 1"/>
              <a:gd name="f2306" fmla="*/ 1125108 f1888 1"/>
              <a:gd name="f2307" fmla="*/ 1662118 f1889 1"/>
              <a:gd name="f2308" fmla="*/ 1132596 f1888 1"/>
              <a:gd name="f2309" fmla="*/ 1709646 f1889 1"/>
              <a:gd name="f2310" fmla="*/ 1144022 f1888 1"/>
              <a:gd name="f2311" fmla="*/ 1729521 f1889 1"/>
              <a:gd name="f2312" fmla="*/ 1151704 f1888 1"/>
              <a:gd name="f2313" fmla="*/ 1782809 f1889 1"/>
              <a:gd name="f2314" fmla="*/ 1166298 f1888 1"/>
              <a:gd name="f2315" fmla="*/ 1820831 f1889 1"/>
              <a:gd name="f2316" fmla="*/ 1178588 f1888 1"/>
              <a:gd name="f2317" fmla="*/ 1875656 f1889 1"/>
              <a:gd name="f2318" fmla="*/ 1185789 f1888 1"/>
              <a:gd name="f2319" fmla="*/ 1902252 f1889 1"/>
              <a:gd name="f2320" fmla="*/ 1186076 f1888 1"/>
              <a:gd name="f2321" fmla="*/ 1951123 f1889 1"/>
              <a:gd name="f2322" fmla="*/ 1222946 f1888 1"/>
              <a:gd name="f2323" fmla="*/ 1990106 f1889 1"/>
              <a:gd name="f2324" fmla="*/ 1247335 f1888 1"/>
              <a:gd name="f2325" fmla="*/ 2031105 f1889 1"/>
              <a:gd name="f2326" fmla="*/ 1235525 f1888 1"/>
              <a:gd name="f2327" fmla="*/ 2042242 f1889 1"/>
              <a:gd name="f2328" fmla="*/ 1224387 f1888 1"/>
              <a:gd name="f2329" fmla="*/ 2109453 f1889 1"/>
              <a:gd name="f2330" fmla="*/ 1213826 f1888 1"/>
              <a:gd name="f2331" fmla="*/ 2205468 f1889 1"/>
              <a:gd name="f2332" fmla="*/ 1213442 f1888 1"/>
              <a:gd name="f2333" fmla="*/ 2365142 f1889 1"/>
              <a:gd name="f2334" fmla="*/ 1189437 f1888 1"/>
              <a:gd name="f2335" fmla="*/ 2392985 f1889 1"/>
              <a:gd name="f2336" fmla="*/ 1178299 f1888 1"/>
              <a:gd name="f2337" fmla="*/ 2424286 f1889 1"/>
              <a:gd name="f2338" fmla="*/ 1175515 f1888 1"/>
              <a:gd name="f2339" fmla="*/ 2436289 f1889 1"/>
              <a:gd name="f2340" fmla="*/ 1182333 f1888 1"/>
              <a:gd name="f2341" fmla="*/ 2488808 f1889 1"/>
              <a:gd name="f2342" fmla="*/ 1192510 f1888 1"/>
              <a:gd name="f2343" fmla="*/ 2498795 f1889 1"/>
              <a:gd name="f2344" fmla="*/ 1192702 f1888 1"/>
              <a:gd name="f2345" fmla="*/ 2532976 f1889 1"/>
              <a:gd name="f2346" fmla="*/ 1188381 f1888 1"/>
              <a:gd name="f2347" fmla="*/ 1185885 f1888 1"/>
              <a:gd name="f2348" fmla="*/ 2644545 f1889 1"/>
              <a:gd name="f2349" fmla="*/ 1194046 f1888 1"/>
              <a:gd name="f2350" fmla="*/ 2705803 f1889 1"/>
              <a:gd name="f2351" fmla="*/ 1192126 f1888 1"/>
              <a:gd name="f2352" fmla="*/ 2734031 f1889 1"/>
              <a:gd name="f2353" fmla="*/ 2749969 f1889 1"/>
              <a:gd name="f2354" fmla="*/ 1196927 f1888 1"/>
              <a:gd name="f2355" fmla="*/ 2786071 f1889 1"/>
              <a:gd name="f2356" fmla="*/ 1216994 f1888 1"/>
              <a:gd name="f2357" fmla="*/ 2805851 f1889 1"/>
              <a:gd name="f2358" fmla="*/ 1221507 f1888 1"/>
              <a:gd name="f2359" fmla="*/ 2865380 f1889 1"/>
              <a:gd name="f2360" fmla="*/ 1221123 f1888 1"/>
              <a:gd name="f2361" fmla="*/ 2954674 f1889 1"/>
              <a:gd name="f2362" fmla="*/ 1190878 f1888 1"/>
              <a:gd name="f2363" fmla="*/ 2963988 f1889 1"/>
              <a:gd name="f2364" fmla="*/ 1186845 f1888 1"/>
              <a:gd name="f2365" fmla="*/ 3009403 f1889 1"/>
              <a:gd name="f2366" fmla="*/ 1181852 f1888 1"/>
              <a:gd name="f2367" fmla="*/ 3040223 f1889 1"/>
              <a:gd name="f2368" fmla="*/ 1188669 f1888 1"/>
              <a:gd name="f2369" fmla="*/ 3082183 f1889 1"/>
              <a:gd name="f2370" fmla="*/ 1202784 f1888 1"/>
              <a:gd name="f2371" fmla="*/ 3119916 f1889 1"/>
              <a:gd name="f2372" fmla="*/ 1214594 f1888 1"/>
              <a:gd name="f2373" fmla="*/ 3147376 f1889 1"/>
              <a:gd name="f2374" fmla="*/ 1227939 f1888 1"/>
              <a:gd name="f2375" fmla="*/ 3210171 f1889 1"/>
              <a:gd name="f2376" fmla="*/ 1237733 f1888 1"/>
              <a:gd name="f2377" fmla="*/ 3216700 f1889 1"/>
              <a:gd name="f2378" fmla="*/ 1239365 f1888 1"/>
              <a:gd name="f2379" fmla="*/ 3263939 f1889 1"/>
              <a:gd name="f2380" fmla="*/ 1227459 f1888 1"/>
              <a:gd name="f2381" fmla="*/ 3320683 f1889 1"/>
              <a:gd name="f2382" fmla="*/ 1215362 f1888 1"/>
              <a:gd name="f2383" fmla="*/ 3340943 f1889 1"/>
              <a:gd name="f2384" fmla="*/ 1219490 f1888 1"/>
              <a:gd name="f2385" fmla="*/ 3368691 f1889 1"/>
              <a:gd name="f2386" fmla="*/ 1225347 f1888 1"/>
              <a:gd name="f2387" fmla="*/ 3394423 f1889 1"/>
              <a:gd name="f2388" fmla="*/ 1222275 f1888 1"/>
              <a:gd name="f2389" fmla="*/ 3410074 f1889 1"/>
              <a:gd name="f2390" fmla="*/ 1221987 f1888 1"/>
              <a:gd name="f2391" fmla="*/ 3481509 f1889 1"/>
              <a:gd name="f2392" fmla="*/ 1257896 f1888 1"/>
              <a:gd name="f2393" fmla="*/ 3499656 f1889 1"/>
              <a:gd name="f2394" fmla="*/ 1260873 f1888 1"/>
              <a:gd name="f2395" fmla="*/ 3509930 f1889 1"/>
              <a:gd name="f2396" fmla="*/ 1265290 f1888 1"/>
              <a:gd name="f2397" fmla="*/ 3571860 f1889 1"/>
              <a:gd name="f2398" fmla="*/ 1309841 f1888 1"/>
              <a:gd name="f2399" fmla="*/ 3598168 f1889 1"/>
              <a:gd name="f2400" fmla="*/ 1318866 f1888 1"/>
              <a:gd name="f2401" fmla="*/ 3627068 f1889 1"/>
              <a:gd name="f2402" fmla="*/ 1317041 f1888 1"/>
              <a:gd name="f2403" fmla="*/ 3643775 f1889 1"/>
              <a:gd name="f2404" fmla="*/ 1313777 f1888 1"/>
              <a:gd name="f2405" fmla="*/ 3685254 f1889 1"/>
              <a:gd name="f2406" fmla="*/ 1285452 f1888 1"/>
              <a:gd name="f2407" fmla="*/ 3708873 f1889 1"/>
              <a:gd name="f2408" fmla="*/ 1286413 f1888 1"/>
              <a:gd name="f2409" fmla="*/ 3745743 f1889 1"/>
              <a:gd name="f2410" fmla="*/ 1305903 f1888 1"/>
              <a:gd name="f2411" fmla="*/ 3812665 f1889 1"/>
              <a:gd name="f2412" fmla="*/ 1314641 f1888 1"/>
              <a:gd name="f2413" fmla="*/ 3846655 f1889 1"/>
              <a:gd name="f2414" fmla="*/ 1287373 f1888 1"/>
              <a:gd name="f2415" fmla="*/ 3864225 f1889 1"/>
              <a:gd name="f2416" fmla="*/ 1261161 f1888 1"/>
              <a:gd name="f2417" fmla="*/ 3915018 f1889 1"/>
              <a:gd name="f2418" fmla="*/ 1230724 f1888 1"/>
              <a:gd name="f2419" fmla="*/ 3927116 f1889 1"/>
              <a:gd name="f2420" fmla="*/ 3964370 f1889 1"/>
              <a:gd name="f2421" fmla="*/ 1246855 f1888 1"/>
              <a:gd name="f2422" fmla="*/ 4004696 f1889 1"/>
              <a:gd name="f2423" fmla="*/ 1246471 f1888 1"/>
              <a:gd name="f2424" fmla="*/ 4074978 f1889 1"/>
              <a:gd name="f2425" fmla="*/ 1251559 f1888 1"/>
              <a:gd name="f2426" fmla="*/ 4121738 f1889 1"/>
              <a:gd name="f2427" fmla="*/ 1222466 f1888 1"/>
              <a:gd name="f2428" fmla="*/ 4139598 f1889 1"/>
              <a:gd name="f2429" fmla="*/ 1210465 f1888 1"/>
              <a:gd name="f2430" fmla="*/ 4156304 f1889 1"/>
              <a:gd name="f2431" fmla="*/ 4175604 f1889 1"/>
              <a:gd name="f2432" fmla="*/ 1198463 f1888 1"/>
              <a:gd name="f2433" fmla="*/ 4222170 f1889 1"/>
              <a:gd name="f2434" fmla="*/ 1182140 f1888 1"/>
              <a:gd name="f2435" fmla="*/ 4247710 f1889 1"/>
              <a:gd name="f2436" fmla="*/ 1166105 f1888 1"/>
              <a:gd name="f2437" fmla="*/ 4305128 f1889 1"/>
              <a:gd name="f2438" fmla="*/ 1150647 f1888 1"/>
              <a:gd name="f2439" fmla="*/ 4344206 f1889 1"/>
              <a:gd name="f2440" fmla="*/ 1136821 f1888 1"/>
              <a:gd name="f2441" fmla="*/ 4385396 f1889 1"/>
              <a:gd name="f2442" fmla="*/ 1113009 f1888 1"/>
              <a:gd name="f2443" fmla="*/ 4391157 f1889 1"/>
              <a:gd name="f2444" fmla="*/ 1109361 f1888 1"/>
              <a:gd name="f2445" fmla="*/ 4404984 f1889 1"/>
              <a:gd name="f2446" fmla="*/ 1093710 f1888 1"/>
              <a:gd name="f2447" fmla="*/ 4425050 f1889 1"/>
              <a:gd name="f2448" fmla="*/ 1039846 f1888 1"/>
              <a:gd name="f2449" fmla="*/ 4430812 f1889 1"/>
              <a:gd name="f2450" fmla="*/ 1028900 f1888 1"/>
              <a:gd name="f2451" fmla="*/ 4483140 f1889 1"/>
              <a:gd name="f2452" fmla="*/ 992030 f1888 1"/>
              <a:gd name="f2453" fmla="*/ 4502535 f1889 1"/>
              <a:gd name="f2454" fmla="*/ 995487 f1888 1"/>
              <a:gd name="f2455" fmla="*/ 4523946 f1889 1"/>
              <a:gd name="f2456" fmla="*/ 1007585 f1888 1"/>
              <a:gd name="f2457" fmla="*/ 4570898 f1889 1"/>
              <a:gd name="f2458" fmla="*/ 1010753 f1888 1"/>
              <a:gd name="f2459" fmla="*/ 4588468 f1889 1"/>
              <a:gd name="f2460" fmla="*/ 1004513 f1888 1"/>
              <a:gd name="f2461" fmla="*/ 4619192 f1889 1"/>
              <a:gd name="f2462" fmla="*/ 987710 f1888 1"/>
              <a:gd name="f2463" fmla="*/ 4642908 f1889 1"/>
              <a:gd name="f2464" fmla="*/ 961689 f1888 1"/>
              <a:gd name="f2465" fmla="*/ 4677378 f1889 1"/>
              <a:gd name="f2466" fmla="*/ 918674 f1888 1"/>
              <a:gd name="f2467" fmla="*/ 4743532 f1889 1"/>
              <a:gd name="f2468" fmla="*/ 902256 f1888 1"/>
              <a:gd name="f2469" fmla="*/ 4768977 f1889 1"/>
              <a:gd name="f2470" fmla="*/ 896783 f1888 1"/>
              <a:gd name="f2471" fmla="*/ 4861536 f1889 1"/>
              <a:gd name="f2472" fmla="*/ 873835 f1888 1"/>
              <a:gd name="f2473" fmla="*/ 4869600 f1889 1"/>
              <a:gd name="f2474" fmla="*/ 873067 f1888 1"/>
              <a:gd name="f2475" fmla="*/ 4933738 f1889 1"/>
              <a:gd name="f2476" fmla="*/ 846664 f1888 1"/>
              <a:gd name="f2477" fmla="*/ 4949196 f1889 1"/>
              <a:gd name="f2478" fmla="*/ 840134 f1888 1"/>
              <a:gd name="f2479" fmla="*/ 4968112 f1889 1"/>
              <a:gd name="f2480" fmla="*/ 823427 f1888 1"/>
              <a:gd name="f2481" fmla="*/ 4985588 f1889 1"/>
              <a:gd name="f2482" fmla="*/ 776284 f1888 1"/>
              <a:gd name="f2483" fmla="*/ 5006038 f1889 1"/>
              <a:gd name="f2484" fmla="*/ 754776 f1888 1"/>
              <a:gd name="f2485" fmla="*/ 5020921 f1889 1"/>
              <a:gd name="f2486" fmla="*/ 741718 f1888 1"/>
              <a:gd name="f2487" fmla="*/ 5033978 f1889 1"/>
              <a:gd name="f2488" fmla="*/ 721940 f1888 1"/>
              <a:gd name="f2489" fmla="*/ 5047036 f1889 1"/>
              <a:gd name="f2490" fmla="*/ 674604 f1888 1"/>
              <a:gd name="f2491" fmla="*/ 5067104 f1889 1"/>
              <a:gd name="f2492" fmla="*/ 632645 f1888 1"/>
              <a:gd name="f2493" fmla="*/ 5103206 f1889 1"/>
              <a:gd name="f2494" fmla="*/ 609410 f1888 1"/>
              <a:gd name="f2495" fmla="*/ 5125577 f1889 1"/>
              <a:gd name="f2496" fmla="*/ 597216 f1888 1"/>
              <a:gd name="f2497" fmla="*/ 5214200 f1889 1"/>
              <a:gd name="f2498" fmla="*/ 609506 f1888 1"/>
              <a:gd name="f2499" fmla="*/ 5274688 f1889 1"/>
              <a:gd name="f2500" fmla="*/ 621507 f1888 1"/>
              <a:gd name="f2501" fmla="*/ 5294564 f1889 1"/>
              <a:gd name="f2502" fmla="*/ 616899 f1888 1"/>
              <a:gd name="f2503" fmla="*/ 5350732 f1889 1"/>
              <a:gd name="f2504" fmla="*/ 577724 f1888 1"/>
              <a:gd name="f2505" fmla="*/ 5406230 f1889 1"/>
              <a:gd name="f2506" fmla="*/ 560250 f1888 1"/>
              <a:gd name="f2507" fmla="*/ 5447996 f1889 1"/>
              <a:gd name="f2508" fmla="*/ 555257 f1888 1"/>
              <a:gd name="f2509" fmla="*/ 5483904 f1889 1"/>
              <a:gd name="f2510" fmla="*/ 551417 f1888 1"/>
              <a:gd name="f2511" fmla="*/ 5527016 f1889 1"/>
              <a:gd name="f2512" fmla="*/ 540663 f1888 1"/>
              <a:gd name="f2513" fmla="*/ 5551404 f1889 1"/>
              <a:gd name="f2514" fmla="*/ 528949 f1888 1"/>
              <a:gd name="f2515" fmla="*/ 5590194 f1889 1"/>
              <a:gd name="f2516" fmla="*/ 512147 f1888 1"/>
              <a:gd name="f2517" fmla="*/ 5629944 f1889 1"/>
              <a:gd name="f2518" fmla="*/ 490351 f1888 1"/>
              <a:gd name="f2519" fmla="*/ 5660477 f1889 1"/>
              <a:gd name="f2520" fmla="*/ 459818 f1888 1"/>
              <a:gd name="f2521" fmla="*/ 5676896 f1889 1"/>
              <a:gd name="f2522" fmla="*/ 434086 f1888 1"/>
              <a:gd name="f2523" fmla="*/ 5725000 f1889 1"/>
              <a:gd name="f2524" fmla="*/ 397216 f1888 1"/>
              <a:gd name="f2525" fmla="*/ 5768494 f1889 1"/>
              <a:gd name="f2526" fmla="*/ 327701 f1888 1"/>
              <a:gd name="f2527" fmla="*/ 5795763 f1889 1"/>
              <a:gd name="f2528" fmla="*/ 298801 f1888 1"/>
              <a:gd name="f2529" fmla="*/ 5811221 f1889 1"/>
              <a:gd name="f2530" fmla="*/ 290639 f1888 1"/>
              <a:gd name="f2531" fmla="*/ 5837528 f1889 1"/>
              <a:gd name="f2532" fmla="*/ 270573 f1888 1"/>
              <a:gd name="f2533" fmla="*/ 5853084 f1889 1"/>
              <a:gd name="f2534" fmla="*/ 255690 f1888 1"/>
              <a:gd name="f2535" fmla="*/ 5895618 f1889 1"/>
              <a:gd name="f2536" fmla="*/ 200961 f1888 1"/>
              <a:gd name="f2537" fmla="*/ 5908676 f1889 1"/>
              <a:gd name="f2538" fmla="*/ 184735 f1888 1"/>
              <a:gd name="f2539" fmla="*/ 5935657 f1889 1"/>
              <a:gd name="f2540" fmla="*/ 156891 f1888 1"/>
              <a:gd name="f2541" fmla="*/ 5947467 f1889 1"/>
              <a:gd name="f2542" fmla="*/ 148441 f1888 1"/>
              <a:gd name="f2543" fmla="*/ 5968302 f1889 1"/>
              <a:gd name="f2544" fmla="*/ 125782 f1888 1"/>
              <a:gd name="f2545" fmla="*/ 6017942 f1889 1"/>
              <a:gd name="f2546" fmla="*/ 66348 f1888 1"/>
              <a:gd name="f2547" fmla="*/ 6039258 f1889 1"/>
              <a:gd name="f2548" fmla="*/ 33030 f1888 1"/>
              <a:gd name="f2549" fmla="*/ 6081792 f1889 1"/>
              <a:gd name="f2550" fmla="*/ 8451 f1888 1"/>
              <a:gd name="f2551" fmla="*/ f1890 1 f2"/>
              <a:gd name="f2552" fmla="*/ f1893 1 6095524"/>
              <a:gd name="f2553" fmla="*/ f1894 1 1410656"/>
              <a:gd name="f2554" fmla="*/ f1895 1 1410656"/>
              <a:gd name="f2555" fmla="*/ f1896 1 6095524"/>
              <a:gd name="f2556" fmla="*/ f1897 1 1410656"/>
              <a:gd name="f2557" fmla="*/ f1898 1 6095524"/>
              <a:gd name="f2558" fmla="*/ f1899 1 1410656"/>
              <a:gd name="f2559" fmla="*/ f1900 1 6095524"/>
              <a:gd name="f2560" fmla="*/ f1901 1 1410656"/>
              <a:gd name="f2561" fmla="*/ f1902 1 6095524"/>
              <a:gd name="f2562" fmla="*/ f1903 1 1410656"/>
              <a:gd name="f2563" fmla="*/ f1904 1 6095524"/>
              <a:gd name="f2564" fmla="*/ f1905 1 1410656"/>
              <a:gd name="f2565" fmla="*/ f1906 1 6095524"/>
              <a:gd name="f2566" fmla="*/ f1907 1 1410656"/>
              <a:gd name="f2567" fmla="*/ f1908 1 6095524"/>
              <a:gd name="f2568" fmla="*/ f1909 1 1410656"/>
              <a:gd name="f2569" fmla="*/ f1910 1 6095524"/>
              <a:gd name="f2570" fmla="*/ f1911 1 1410656"/>
              <a:gd name="f2571" fmla="*/ f1912 1 6095524"/>
              <a:gd name="f2572" fmla="*/ f1913 1 1410656"/>
              <a:gd name="f2573" fmla="*/ f1914 1 6095524"/>
              <a:gd name="f2574" fmla="*/ f1915 1 1410656"/>
              <a:gd name="f2575" fmla="*/ f1916 1 6095524"/>
              <a:gd name="f2576" fmla="*/ f1917 1 1410656"/>
              <a:gd name="f2577" fmla="*/ f1918 1 6095524"/>
              <a:gd name="f2578" fmla="*/ f1919 1 1410656"/>
              <a:gd name="f2579" fmla="*/ f1920 1 6095524"/>
              <a:gd name="f2580" fmla="*/ f1921 1 1410656"/>
              <a:gd name="f2581" fmla="*/ f1922 1 6095524"/>
              <a:gd name="f2582" fmla="*/ f1923 1 1410656"/>
              <a:gd name="f2583" fmla="*/ f1924 1 6095524"/>
              <a:gd name="f2584" fmla="*/ f1925 1 1410656"/>
              <a:gd name="f2585" fmla="*/ f1926 1 6095524"/>
              <a:gd name="f2586" fmla="*/ f1927 1 1410656"/>
              <a:gd name="f2587" fmla="*/ f1928 1 6095524"/>
              <a:gd name="f2588" fmla="*/ f1929 1 1410656"/>
              <a:gd name="f2589" fmla="*/ f1930 1 6095524"/>
              <a:gd name="f2590" fmla="*/ f1931 1 1410656"/>
              <a:gd name="f2591" fmla="*/ f1932 1 6095524"/>
              <a:gd name="f2592" fmla="*/ f1933 1 1410656"/>
              <a:gd name="f2593" fmla="*/ f1934 1 6095524"/>
              <a:gd name="f2594" fmla="*/ f1935 1 1410656"/>
              <a:gd name="f2595" fmla="*/ f1936 1 6095524"/>
              <a:gd name="f2596" fmla="*/ f1937 1 1410656"/>
              <a:gd name="f2597" fmla="*/ f1938 1 6095524"/>
              <a:gd name="f2598" fmla="*/ f1939 1 1410656"/>
              <a:gd name="f2599" fmla="*/ f1940 1 6095524"/>
              <a:gd name="f2600" fmla="*/ f1941 1 1410656"/>
              <a:gd name="f2601" fmla="*/ f1942 1 6095524"/>
              <a:gd name="f2602" fmla="*/ f1943 1 1410656"/>
              <a:gd name="f2603" fmla="*/ f1944 1 6095524"/>
              <a:gd name="f2604" fmla="*/ f1945 1 1410656"/>
              <a:gd name="f2605" fmla="*/ f1946 1 6095524"/>
              <a:gd name="f2606" fmla="*/ f1947 1 1410656"/>
              <a:gd name="f2607" fmla="*/ f1948 1 6095524"/>
              <a:gd name="f2608" fmla="*/ f1949 1 1410656"/>
              <a:gd name="f2609" fmla="*/ f1950 1 6095524"/>
              <a:gd name="f2610" fmla="*/ f1951 1 1410656"/>
              <a:gd name="f2611" fmla="*/ f1952 1 6095524"/>
              <a:gd name="f2612" fmla="*/ f1953 1 1410656"/>
              <a:gd name="f2613" fmla="*/ f1954 1 6095524"/>
              <a:gd name="f2614" fmla="*/ f1955 1 1410656"/>
              <a:gd name="f2615" fmla="*/ f1956 1 6095524"/>
              <a:gd name="f2616" fmla="*/ f1957 1 1410656"/>
              <a:gd name="f2617" fmla="*/ f1958 1 6095524"/>
              <a:gd name="f2618" fmla="*/ f1959 1 1410656"/>
              <a:gd name="f2619" fmla="*/ f1960 1 6095524"/>
              <a:gd name="f2620" fmla="*/ f1961 1 1410656"/>
              <a:gd name="f2621" fmla="*/ f1962 1 6095524"/>
              <a:gd name="f2622" fmla="*/ f1963 1 1410656"/>
              <a:gd name="f2623" fmla="*/ f1964 1 6095524"/>
              <a:gd name="f2624" fmla="*/ f1965 1 1410656"/>
              <a:gd name="f2625" fmla="*/ f1966 1 6095524"/>
              <a:gd name="f2626" fmla="*/ f1967 1 1410656"/>
              <a:gd name="f2627" fmla="*/ f1968 1 6095524"/>
              <a:gd name="f2628" fmla="*/ f1969 1 1410656"/>
              <a:gd name="f2629" fmla="*/ f1970 1 6095524"/>
              <a:gd name="f2630" fmla="*/ f1971 1 1410656"/>
              <a:gd name="f2631" fmla="*/ f1972 1 6095524"/>
              <a:gd name="f2632" fmla="*/ f1973 1 1410656"/>
              <a:gd name="f2633" fmla="*/ f1974 1 6095524"/>
              <a:gd name="f2634" fmla="*/ f1975 1 1410656"/>
              <a:gd name="f2635" fmla="*/ f1976 1 6095524"/>
              <a:gd name="f2636" fmla="*/ f1977 1 1410656"/>
              <a:gd name="f2637" fmla="*/ f1978 1 6095524"/>
              <a:gd name="f2638" fmla="*/ f1979 1 1410656"/>
              <a:gd name="f2639" fmla="*/ f1980 1 6095524"/>
              <a:gd name="f2640" fmla="*/ f1981 1 1410656"/>
              <a:gd name="f2641" fmla="*/ f1982 1 6095524"/>
              <a:gd name="f2642" fmla="*/ f1983 1 1410656"/>
              <a:gd name="f2643" fmla="*/ f1984 1 6095524"/>
              <a:gd name="f2644" fmla="*/ f1985 1 1410656"/>
              <a:gd name="f2645" fmla="*/ f1986 1 6095524"/>
              <a:gd name="f2646" fmla="*/ f1987 1 1410656"/>
              <a:gd name="f2647" fmla="*/ f1988 1 6095524"/>
              <a:gd name="f2648" fmla="*/ f1989 1 1410656"/>
              <a:gd name="f2649" fmla="*/ f1990 1 6095524"/>
              <a:gd name="f2650" fmla="*/ f1991 1 1410656"/>
              <a:gd name="f2651" fmla="*/ f1992 1 6095524"/>
              <a:gd name="f2652" fmla="*/ f1993 1 1410656"/>
              <a:gd name="f2653" fmla="*/ f1994 1 6095524"/>
              <a:gd name="f2654" fmla="*/ f1995 1 1410656"/>
              <a:gd name="f2655" fmla="*/ f1996 1 6095524"/>
              <a:gd name="f2656" fmla="*/ f1997 1 1410656"/>
              <a:gd name="f2657" fmla="*/ f1998 1 6095524"/>
              <a:gd name="f2658" fmla="*/ f1999 1 1410656"/>
              <a:gd name="f2659" fmla="*/ f2000 1 6095524"/>
              <a:gd name="f2660" fmla="*/ f2001 1 1410656"/>
              <a:gd name="f2661" fmla="*/ f2002 1 6095524"/>
              <a:gd name="f2662" fmla="*/ f2003 1 1410656"/>
              <a:gd name="f2663" fmla="*/ f2004 1 6095524"/>
              <a:gd name="f2664" fmla="*/ f2005 1 1410656"/>
              <a:gd name="f2665" fmla="*/ f2006 1 6095524"/>
              <a:gd name="f2666" fmla="*/ f2007 1 1410656"/>
              <a:gd name="f2667" fmla="*/ f2008 1 6095524"/>
              <a:gd name="f2668" fmla="*/ f2009 1 1410656"/>
              <a:gd name="f2669" fmla="*/ f2010 1 6095524"/>
              <a:gd name="f2670" fmla="*/ f2011 1 1410656"/>
              <a:gd name="f2671" fmla="*/ f2012 1 6095524"/>
              <a:gd name="f2672" fmla="*/ f2013 1 1410656"/>
              <a:gd name="f2673" fmla="*/ f2014 1 6095524"/>
              <a:gd name="f2674" fmla="*/ f2015 1 1410656"/>
              <a:gd name="f2675" fmla="*/ f2016 1 6095524"/>
              <a:gd name="f2676" fmla="*/ f2017 1 1410656"/>
              <a:gd name="f2677" fmla="*/ f2018 1 6095524"/>
              <a:gd name="f2678" fmla="*/ f2019 1 1410656"/>
              <a:gd name="f2679" fmla="*/ f2020 1 6095524"/>
              <a:gd name="f2680" fmla="*/ f2021 1 1410656"/>
              <a:gd name="f2681" fmla="*/ f2022 1 6095524"/>
              <a:gd name="f2682" fmla="*/ f2023 1 1410656"/>
              <a:gd name="f2683" fmla="*/ f2024 1 6095524"/>
              <a:gd name="f2684" fmla="*/ f2025 1 1410656"/>
              <a:gd name="f2685" fmla="*/ f2026 1 6095524"/>
              <a:gd name="f2686" fmla="*/ f2027 1 1410656"/>
              <a:gd name="f2687" fmla="*/ f2028 1 6095524"/>
              <a:gd name="f2688" fmla="*/ f2029 1 1410656"/>
              <a:gd name="f2689" fmla="*/ f2030 1 6095524"/>
              <a:gd name="f2690" fmla="*/ f2031 1 1410656"/>
              <a:gd name="f2691" fmla="*/ f2032 1 6095524"/>
              <a:gd name="f2692" fmla="*/ f2033 1 1410656"/>
              <a:gd name="f2693" fmla="*/ f2034 1 6095524"/>
              <a:gd name="f2694" fmla="*/ f2035 1 1410656"/>
              <a:gd name="f2695" fmla="*/ f2036 1 6095524"/>
              <a:gd name="f2696" fmla="*/ f2037 1 1410656"/>
              <a:gd name="f2697" fmla="*/ f2038 1 6095524"/>
              <a:gd name="f2698" fmla="*/ f2039 1 1410656"/>
              <a:gd name="f2699" fmla="*/ f2040 1 6095524"/>
              <a:gd name="f2700" fmla="*/ f2041 1 1410656"/>
              <a:gd name="f2701" fmla="*/ f2042 1 6095524"/>
              <a:gd name="f2702" fmla="*/ f2043 1 1410656"/>
              <a:gd name="f2703" fmla="*/ f2044 1 6095524"/>
              <a:gd name="f2704" fmla="*/ f2045 1 1410656"/>
              <a:gd name="f2705" fmla="*/ f2046 1 6095524"/>
              <a:gd name="f2706" fmla="*/ f2047 1 1410656"/>
              <a:gd name="f2707" fmla="*/ f2048 1 6095524"/>
              <a:gd name="f2708" fmla="*/ f2049 1 1410656"/>
              <a:gd name="f2709" fmla="*/ f2050 1 6095524"/>
              <a:gd name="f2710" fmla="*/ f2051 1 1410656"/>
              <a:gd name="f2711" fmla="*/ f2052 1 6095524"/>
              <a:gd name="f2712" fmla="*/ f2053 1 1410656"/>
              <a:gd name="f2713" fmla="*/ f2054 1 6095524"/>
              <a:gd name="f2714" fmla="*/ f2055 1 1410656"/>
              <a:gd name="f2715" fmla="*/ f2056 1 6095524"/>
              <a:gd name="f2716" fmla="*/ f2057 1 1410656"/>
              <a:gd name="f2717" fmla="*/ f2058 1 6095524"/>
              <a:gd name="f2718" fmla="*/ f2059 1 1410656"/>
              <a:gd name="f2719" fmla="*/ f2060 1 6095524"/>
              <a:gd name="f2720" fmla="*/ f2061 1 1410656"/>
              <a:gd name="f2721" fmla="*/ f2062 1 6095524"/>
              <a:gd name="f2722" fmla="*/ f2063 1 6095524"/>
              <a:gd name="f2723" fmla="*/ f2064 1 1410656"/>
              <a:gd name="f2724" fmla="*/ f2065 1 6095524"/>
              <a:gd name="f2725" fmla="*/ f2066 1 6095524"/>
              <a:gd name="f2726" fmla="*/ f2067 1 1410656"/>
              <a:gd name="f2727" fmla="*/ f2068 1 6095524"/>
              <a:gd name="f2728" fmla="*/ f2069 1 1410656"/>
              <a:gd name="f2729" fmla="*/ f2070 1 6095524"/>
              <a:gd name="f2730" fmla="*/ f2071 1 1410656"/>
              <a:gd name="f2731" fmla="*/ f2072 1 6095524"/>
              <a:gd name="f2732" fmla="*/ f2073 1 1410656"/>
              <a:gd name="f2733" fmla="*/ f2074 1 6095524"/>
              <a:gd name="f2734" fmla="*/ f2075 1 1410656"/>
              <a:gd name="f2735" fmla="*/ f2076 1 6095524"/>
              <a:gd name="f2736" fmla="*/ f2077 1 1410656"/>
              <a:gd name="f2737" fmla="*/ f2078 1 6095524"/>
              <a:gd name="f2738" fmla="*/ f2079 1 1410656"/>
              <a:gd name="f2739" fmla="*/ f2080 1 6095524"/>
              <a:gd name="f2740" fmla="*/ f2081 1 1410656"/>
              <a:gd name="f2741" fmla="*/ f2082 1 6095524"/>
              <a:gd name="f2742" fmla="*/ f2083 1 1410656"/>
              <a:gd name="f2743" fmla="*/ f2084 1 6095524"/>
              <a:gd name="f2744" fmla="*/ f2085 1 1410656"/>
              <a:gd name="f2745" fmla="*/ f2086 1 6095524"/>
              <a:gd name="f2746" fmla="*/ f2087 1 1410656"/>
              <a:gd name="f2747" fmla="*/ f2088 1 6095524"/>
              <a:gd name="f2748" fmla="*/ f2089 1 1410656"/>
              <a:gd name="f2749" fmla="*/ f2090 1 6095524"/>
              <a:gd name="f2750" fmla="*/ f2091 1 1410656"/>
              <a:gd name="f2751" fmla="*/ f2092 1 6095524"/>
              <a:gd name="f2752" fmla="*/ f2093 1 1410656"/>
              <a:gd name="f2753" fmla="*/ f2094 1 6095524"/>
              <a:gd name="f2754" fmla="*/ f2095 1 1410656"/>
              <a:gd name="f2755" fmla="*/ f2096 1 6095524"/>
              <a:gd name="f2756" fmla="*/ f2097 1 1410656"/>
              <a:gd name="f2757" fmla="*/ f2098 1 6095524"/>
              <a:gd name="f2758" fmla="*/ f2099 1 1410656"/>
              <a:gd name="f2759" fmla="*/ f2100 1 6095524"/>
              <a:gd name="f2760" fmla="*/ f2101 1 1410656"/>
              <a:gd name="f2761" fmla="*/ f2102 1 6095524"/>
              <a:gd name="f2762" fmla="*/ f2103 1 1410656"/>
              <a:gd name="f2763" fmla="*/ f2104 1 6095524"/>
              <a:gd name="f2764" fmla="*/ f2105 1 1410656"/>
              <a:gd name="f2765" fmla="*/ f2106 1 6095524"/>
              <a:gd name="f2766" fmla="*/ f2107 1 1410656"/>
              <a:gd name="f2767" fmla="*/ f2108 1 6095524"/>
              <a:gd name="f2768" fmla="*/ f2109 1 1410656"/>
              <a:gd name="f2769" fmla="*/ f2110 1 6095524"/>
              <a:gd name="f2770" fmla="*/ f2111 1 1410656"/>
              <a:gd name="f2771" fmla="*/ f2112 1 6095524"/>
              <a:gd name="f2772" fmla="*/ f2113 1 1410656"/>
              <a:gd name="f2773" fmla="*/ f2114 1 6095524"/>
              <a:gd name="f2774" fmla="*/ f2115 1 1410656"/>
              <a:gd name="f2775" fmla="*/ f2116 1 6095524"/>
              <a:gd name="f2776" fmla="*/ f2117 1 1410656"/>
              <a:gd name="f2777" fmla="*/ f2118 1 6095524"/>
              <a:gd name="f2778" fmla="*/ f2119 1 1410656"/>
              <a:gd name="f2779" fmla="*/ f2120 1 6095524"/>
              <a:gd name="f2780" fmla="*/ f2121 1 1410656"/>
              <a:gd name="f2781" fmla="*/ f2122 1 6095524"/>
              <a:gd name="f2782" fmla="*/ f2123 1 1410656"/>
              <a:gd name="f2783" fmla="*/ f2124 1 6095524"/>
              <a:gd name="f2784" fmla="*/ f2125 1 1410656"/>
              <a:gd name="f2785" fmla="*/ f2126 1 6095524"/>
              <a:gd name="f2786" fmla="*/ f2127 1 1410656"/>
              <a:gd name="f2787" fmla="*/ f2128 1 6095524"/>
              <a:gd name="f2788" fmla="*/ f2129 1 1410656"/>
              <a:gd name="f2789" fmla="*/ f2130 1 6095524"/>
              <a:gd name="f2790" fmla="*/ f2131 1 1410656"/>
              <a:gd name="f2791" fmla="*/ f2132 1 6095524"/>
              <a:gd name="f2792" fmla="*/ f2133 1 1410656"/>
              <a:gd name="f2793" fmla="*/ f2134 1 6095524"/>
              <a:gd name="f2794" fmla="*/ f2135 1 1410656"/>
              <a:gd name="f2795" fmla="*/ f2136 1 6095524"/>
              <a:gd name="f2796" fmla="*/ f2137 1 1410656"/>
              <a:gd name="f2797" fmla="*/ f2138 1 6095524"/>
              <a:gd name="f2798" fmla="*/ f2139 1 1410656"/>
              <a:gd name="f2799" fmla="*/ f2140 1 6095524"/>
              <a:gd name="f2800" fmla="*/ f2141 1 1410656"/>
              <a:gd name="f2801" fmla="*/ f2142 1 6095524"/>
              <a:gd name="f2802" fmla="*/ f2143 1 1410656"/>
              <a:gd name="f2803" fmla="*/ f2144 1 6095524"/>
              <a:gd name="f2804" fmla="*/ f2145 1 1410656"/>
              <a:gd name="f2805" fmla="*/ f2146 1 6095524"/>
              <a:gd name="f2806" fmla="*/ f2147 1 1410656"/>
              <a:gd name="f2807" fmla="*/ f2148 1 6095524"/>
              <a:gd name="f2808" fmla="*/ f2149 1 1410656"/>
              <a:gd name="f2809" fmla="*/ f2150 1 6095524"/>
              <a:gd name="f2810" fmla="*/ f2151 1 1410656"/>
              <a:gd name="f2811" fmla="*/ f2152 1 6095524"/>
              <a:gd name="f2812" fmla="*/ f2153 1 1410656"/>
              <a:gd name="f2813" fmla="*/ f2154 1 6095524"/>
              <a:gd name="f2814" fmla="*/ f2155 1 1410656"/>
              <a:gd name="f2815" fmla="*/ f2156 1 6095524"/>
              <a:gd name="f2816" fmla="*/ f2157 1 1410656"/>
              <a:gd name="f2817" fmla="*/ f2158 1 6095524"/>
              <a:gd name="f2818" fmla="*/ f2159 1 1410656"/>
              <a:gd name="f2819" fmla="*/ f2160 1 6095524"/>
              <a:gd name="f2820" fmla="*/ f2161 1 1410656"/>
              <a:gd name="f2821" fmla="*/ f2162 1 6095524"/>
              <a:gd name="f2822" fmla="*/ f2163 1 1410656"/>
              <a:gd name="f2823" fmla="*/ f2164 1 6095524"/>
              <a:gd name="f2824" fmla="*/ f2165 1 1410656"/>
              <a:gd name="f2825" fmla="*/ f2166 1 6095524"/>
              <a:gd name="f2826" fmla="*/ f2167 1 1410656"/>
              <a:gd name="f2827" fmla="*/ f2168 1 6095524"/>
              <a:gd name="f2828" fmla="*/ f2169 1 1410656"/>
              <a:gd name="f2829" fmla="*/ f2170 1 6095524"/>
              <a:gd name="f2830" fmla="*/ f2171 1 1410656"/>
              <a:gd name="f2831" fmla="*/ f2172 1 6095524"/>
              <a:gd name="f2832" fmla="*/ f2173 1 1410656"/>
              <a:gd name="f2833" fmla="*/ f2174 1 6095524"/>
              <a:gd name="f2834" fmla="*/ f2175 1 1410656"/>
              <a:gd name="f2835" fmla="*/ f2176 1 6095524"/>
              <a:gd name="f2836" fmla="*/ f2177 1 1410656"/>
              <a:gd name="f2837" fmla="*/ f2178 1 6095524"/>
              <a:gd name="f2838" fmla="*/ f2179 1 1410656"/>
              <a:gd name="f2839" fmla="*/ f2180 1 6095524"/>
              <a:gd name="f2840" fmla="*/ f2181 1 1410656"/>
              <a:gd name="f2841" fmla="*/ f2182 1 6095524"/>
              <a:gd name="f2842" fmla="*/ f2183 1 1410656"/>
              <a:gd name="f2843" fmla="*/ f2184 1 6095524"/>
              <a:gd name="f2844" fmla="*/ f2185 1 1410656"/>
              <a:gd name="f2845" fmla="*/ f2186 1 6095524"/>
              <a:gd name="f2846" fmla="*/ f2187 1 1410656"/>
              <a:gd name="f2847" fmla="*/ f2188 1 6095524"/>
              <a:gd name="f2848" fmla="*/ f2189 1 1410656"/>
              <a:gd name="f2849" fmla="*/ f2190 1 6095524"/>
              <a:gd name="f2850" fmla="*/ f2191 1 1410656"/>
              <a:gd name="f2851" fmla="*/ f2192 1 6095524"/>
              <a:gd name="f2852" fmla="*/ f2193 1 1410656"/>
              <a:gd name="f2853" fmla="*/ f2194 1 6095524"/>
              <a:gd name="f2854" fmla="*/ f2195 1 1410656"/>
              <a:gd name="f2855" fmla="*/ f2196 1 6095524"/>
              <a:gd name="f2856" fmla="*/ f2197 1 1410656"/>
              <a:gd name="f2857" fmla="*/ f2198 1 6095524"/>
              <a:gd name="f2858" fmla="*/ f2199 1 1410656"/>
              <a:gd name="f2859" fmla="*/ f2200 1 6095524"/>
              <a:gd name="f2860" fmla="*/ f2201 1 1410656"/>
              <a:gd name="f2861" fmla="*/ f2202 1 6095524"/>
              <a:gd name="f2862" fmla="*/ f2203 1 1410656"/>
              <a:gd name="f2863" fmla="*/ f2204 1 6095524"/>
              <a:gd name="f2864" fmla="*/ f2205 1 1410656"/>
              <a:gd name="f2865" fmla="*/ f2206 1 6095524"/>
              <a:gd name="f2866" fmla="*/ f2207 1 1410656"/>
              <a:gd name="f2867" fmla="*/ f2208 1 6095524"/>
              <a:gd name="f2868" fmla="*/ f2209 1 1410656"/>
              <a:gd name="f2869" fmla="*/ f2210 1 6095524"/>
              <a:gd name="f2870" fmla="*/ f2211 1 1410656"/>
              <a:gd name="f2871" fmla="*/ f2212 1 1410656"/>
              <a:gd name="f2872" fmla="*/ f2213 1 6095524"/>
              <a:gd name="f2873" fmla="*/ f2214 1 1410656"/>
              <a:gd name="f2874" fmla="*/ f2215 1 6095524"/>
              <a:gd name="f2875" fmla="*/ f2216 1 1410656"/>
              <a:gd name="f2876" fmla="*/ f2217 1 6095524"/>
              <a:gd name="f2877" fmla="*/ f2218 1 1410656"/>
              <a:gd name="f2878" fmla="*/ f2219 1 6095524"/>
              <a:gd name="f2879" fmla="*/ f2220 1 1410656"/>
              <a:gd name="f2880" fmla="*/ f2221 1 6095524"/>
              <a:gd name="f2881" fmla="*/ f2222 1 1410656"/>
              <a:gd name="f2882" fmla="*/ f2223 1 6095524"/>
              <a:gd name="f2883" fmla="*/ f2224 1 1410656"/>
              <a:gd name="f2884" fmla="*/ f2225 1 6095524"/>
              <a:gd name="f2885" fmla="*/ f2226 1 1410656"/>
              <a:gd name="f2886" fmla="*/ f2227 1 6095524"/>
              <a:gd name="f2887" fmla="*/ f2228 1 1410656"/>
              <a:gd name="f2888" fmla="*/ f2229 1 6095524"/>
              <a:gd name="f2889" fmla="*/ f2230 1 1410656"/>
              <a:gd name="f2890" fmla="*/ f2231 1 6095524"/>
              <a:gd name="f2891" fmla="*/ f2232 1 1410656"/>
              <a:gd name="f2892" fmla="*/ f2233 1 6095524"/>
              <a:gd name="f2893" fmla="*/ f2234 1 1410656"/>
              <a:gd name="f2894" fmla="*/ f2235 1 6095524"/>
              <a:gd name="f2895" fmla="*/ f2236 1 1410656"/>
              <a:gd name="f2896" fmla="*/ f2237 1 6095524"/>
              <a:gd name="f2897" fmla="*/ f2238 1 1410656"/>
              <a:gd name="f2898" fmla="*/ f2239 1 6095524"/>
              <a:gd name="f2899" fmla="*/ f2240 1 1410656"/>
              <a:gd name="f2900" fmla="*/ f2241 1 6095524"/>
              <a:gd name="f2901" fmla="*/ f2242 1 1410656"/>
              <a:gd name="f2902" fmla="*/ f2243 1 6095524"/>
              <a:gd name="f2903" fmla="*/ f2244 1 1410656"/>
              <a:gd name="f2904" fmla="*/ f2245 1 6095524"/>
              <a:gd name="f2905" fmla="*/ f2246 1 1410656"/>
              <a:gd name="f2906" fmla="*/ f2247 1 6095524"/>
              <a:gd name="f2907" fmla="*/ f2248 1 1410656"/>
              <a:gd name="f2908" fmla="*/ f2249 1 6095524"/>
              <a:gd name="f2909" fmla="*/ f2250 1 1410656"/>
              <a:gd name="f2910" fmla="*/ f2251 1 6095524"/>
              <a:gd name="f2911" fmla="*/ f2252 1 1410656"/>
              <a:gd name="f2912" fmla="*/ f2253 1 6095524"/>
              <a:gd name="f2913" fmla="*/ f2254 1 1410656"/>
              <a:gd name="f2914" fmla="*/ f2255 1 6095524"/>
              <a:gd name="f2915" fmla="*/ f2256 1 1410656"/>
              <a:gd name="f2916" fmla="*/ f2257 1 6095524"/>
              <a:gd name="f2917" fmla="*/ f2258 1 1410656"/>
              <a:gd name="f2918" fmla="*/ f2259 1 6095524"/>
              <a:gd name="f2919" fmla="*/ f2260 1 1410656"/>
              <a:gd name="f2920" fmla="*/ f2261 1 6095524"/>
              <a:gd name="f2921" fmla="*/ f2262 1 1410656"/>
              <a:gd name="f2922" fmla="*/ f2263 1 6095524"/>
              <a:gd name="f2923" fmla="*/ f2264 1 1410656"/>
              <a:gd name="f2924" fmla="*/ f2265 1 6095524"/>
              <a:gd name="f2925" fmla="*/ f2266 1 1410656"/>
              <a:gd name="f2926" fmla="*/ f2267 1 6095524"/>
              <a:gd name="f2927" fmla="*/ f2268 1 1410656"/>
              <a:gd name="f2928" fmla="*/ f2269 1 6095524"/>
              <a:gd name="f2929" fmla="*/ f2270 1 1410656"/>
              <a:gd name="f2930" fmla="*/ f2271 1 6095524"/>
              <a:gd name="f2931" fmla="*/ f2272 1 1410656"/>
              <a:gd name="f2932" fmla="*/ f2273 1 6095524"/>
              <a:gd name="f2933" fmla="*/ f2274 1 1410656"/>
              <a:gd name="f2934" fmla="*/ f2275 1 6095524"/>
              <a:gd name="f2935" fmla="*/ f2276 1 1410656"/>
              <a:gd name="f2936" fmla="*/ f2277 1 6095524"/>
              <a:gd name="f2937" fmla="*/ f2278 1 1410656"/>
              <a:gd name="f2938" fmla="*/ f2279 1 6095524"/>
              <a:gd name="f2939" fmla="*/ f2280 1 1410656"/>
              <a:gd name="f2940" fmla="*/ f2281 1 6095524"/>
              <a:gd name="f2941" fmla="*/ f2282 1 1410656"/>
              <a:gd name="f2942" fmla="*/ f2283 1 6095524"/>
              <a:gd name="f2943" fmla="*/ f2284 1 1410656"/>
              <a:gd name="f2944" fmla="*/ f2285 1 6095524"/>
              <a:gd name="f2945" fmla="*/ f2286 1 1410656"/>
              <a:gd name="f2946" fmla="*/ f2287 1 6095524"/>
              <a:gd name="f2947" fmla="*/ f2288 1 1410656"/>
              <a:gd name="f2948" fmla="*/ f2289 1 6095524"/>
              <a:gd name="f2949" fmla="*/ f2290 1 1410656"/>
              <a:gd name="f2950" fmla="*/ f2291 1 6095524"/>
              <a:gd name="f2951" fmla="*/ f2292 1 1410656"/>
              <a:gd name="f2952" fmla="*/ f2293 1 6095524"/>
              <a:gd name="f2953" fmla="*/ f2294 1 1410656"/>
              <a:gd name="f2954" fmla="*/ f2295 1 6095524"/>
              <a:gd name="f2955" fmla="*/ f2296 1 1410656"/>
              <a:gd name="f2956" fmla="*/ f2297 1 6095524"/>
              <a:gd name="f2957" fmla="*/ f2298 1 1410656"/>
              <a:gd name="f2958" fmla="*/ f2299 1 6095524"/>
              <a:gd name="f2959" fmla="*/ f2300 1 1410656"/>
              <a:gd name="f2960" fmla="*/ f2301 1 6095524"/>
              <a:gd name="f2961" fmla="*/ f2302 1 1410656"/>
              <a:gd name="f2962" fmla="*/ f2303 1 6095524"/>
              <a:gd name="f2963" fmla="*/ f2304 1 1410656"/>
              <a:gd name="f2964" fmla="*/ f2305 1 6095524"/>
              <a:gd name="f2965" fmla="*/ f2306 1 1410656"/>
              <a:gd name="f2966" fmla="*/ f2307 1 6095524"/>
              <a:gd name="f2967" fmla="*/ f2308 1 1410656"/>
              <a:gd name="f2968" fmla="*/ f2309 1 6095524"/>
              <a:gd name="f2969" fmla="*/ f2310 1 1410656"/>
              <a:gd name="f2970" fmla="*/ f2311 1 6095524"/>
              <a:gd name="f2971" fmla="*/ f2312 1 1410656"/>
              <a:gd name="f2972" fmla="*/ f2313 1 6095524"/>
              <a:gd name="f2973" fmla="*/ f2314 1 1410656"/>
              <a:gd name="f2974" fmla="*/ f2315 1 6095524"/>
              <a:gd name="f2975" fmla="*/ f2316 1 1410656"/>
              <a:gd name="f2976" fmla="*/ f2317 1 6095524"/>
              <a:gd name="f2977" fmla="*/ f2318 1 1410656"/>
              <a:gd name="f2978" fmla="*/ f2319 1 6095524"/>
              <a:gd name="f2979" fmla="*/ f2320 1 1410656"/>
              <a:gd name="f2980" fmla="*/ f2321 1 6095524"/>
              <a:gd name="f2981" fmla="*/ f2322 1 1410656"/>
              <a:gd name="f2982" fmla="*/ f2323 1 6095524"/>
              <a:gd name="f2983" fmla="*/ f2324 1 1410656"/>
              <a:gd name="f2984" fmla="*/ f2325 1 6095524"/>
              <a:gd name="f2985" fmla="*/ f2326 1 1410656"/>
              <a:gd name="f2986" fmla="*/ f2327 1 6095524"/>
              <a:gd name="f2987" fmla="*/ f2328 1 1410656"/>
              <a:gd name="f2988" fmla="*/ f2329 1 6095524"/>
              <a:gd name="f2989" fmla="*/ f2330 1 1410656"/>
              <a:gd name="f2990" fmla="*/ f2331 1 6095524"/>
              <a:gd name="f2991" fmla="*/ f2332 1 1410656"/>
              <a:gd name="f2992" fmla="*/ f2333 1 6095524"/>
              <a:gd name="f2993" fmla="*/ f2334 1 1410656"/>
              <a:gd name="f2994" fmla="*/ f2335 1 6095524"/>
              <a:gd name="f2995" fmla="*/ f2336 1 1410656"/>
              <a:gd name="f2996" fmla="*/ f2337 1 6095524"/>
              <a:gd name="f2997" fmla="*/ f2338 1 1410656"/>
              <a:gd name="f2998" fmla="*/ f2339 1 6095524"/>
              <a:gd name="f2999" fmla="*/ f2340 1 1410656"/>
              <a:gd name="f3000" fmla="*/ f2341 1 6095524"/>
              <a:gd name="f3001" fmla="*/ f2342 1 1410656"/>
              <a:gd name="f3002" fmla="*/ f2343 1 6095524"/>
              <a:gd name="f3003" fmla="*/ f2344 1 1410656"/>
              <a:gd name="f3004" fmla="*/ f2345 1 6095524"/>
              <a:gd name="f3005" fmla="*/ f2346 1 1410656"/>
              <a:gd name="f3006" fmla="*/ f2347 1 1410656"/>
              <a:gd name="f3007" fmla="*/ f2348 1 6095524"/>
              <a:gd name="f3008" fmla="*/ f2349 1 1410656"/>
              <a:gd name="f3009" fmla="*/ f2350 1 6095524"/>
              <a:gd name="f3010" fmla="*/ f2351 1 1410656"/>
              <a:gd name="f3011" fmla="*/ f2352 1 6095524"/>
              <a:gd name="f3012" fmla="*/ f2353 1 6095524"/>
              <a:gd name="f3013" fmla="*/ f2354 1 1410656"/>
              <a:gd name="f3014" fmla="*/ f2355 1 6095524"/>
              <a:gd name="f3015" fmla="*/ f2356 1 1410656"/>
              <a:gd name="f3016" fmla="*/ f2357 1 6095524"/>
              <a:gd name="f3017" fmla="*/ f2358 1 1410656"/>
              <a:gd name="f3018" fmla="*/ f2359 1 6095524"/>
              <a:gd name="f3019" fmla="*/ f2360 1 1410656"/>
              <a:gd name="f3020" fmla="*/ f2361 1 6095524"/>
              <a:gd name="f3021" fmla="*/ f2362 1 1410656"/>
              <a:gd name="f3022" fmla="*/ f2363 1 6095524"/>
              <a:gd name="f3023" fmla="*/ f2364 1 1410656"/>
              <a:gd name="f3024" fmla="*/ f2365 1 6095524"/>
              <a:gd name="f3025" fmla="*/ f2366 1 1410656"/>
              <a:gd name="f3026" fmla="*/ f2367 1 6095524"/>
              <a:gd name="f3027" fmla="*/ f2368 1 1410656"/>
              <a:gd name="f3028" fmla="*/ f2369 1 6095524"/>
              <a:gd name="f3029" fmla="*/ f2370 1 1410656"/>
              <a:gd name="f3030" fmla="*/ f2371 1 6095524"/>
              <a:gd name="f3031" fmla="*/ f2372 1 1410656"/>
              <a:gd name="f3032" fmla="*/ f2373 1 6095524"/>
              <a:gd name="f3033" fmla="*/ f2374 1 1410656"/>
              <a:gd name="f3034" fmla="*/ f2375 1 6095524"/>
              <a:gd name="f3035" fmla="*/ f2376 1 1410656"/>
              <a:gd name="f3036" fmla="*/ f2377 1 6095524"/>
              <a:gd name="f3037" fmla="*/ f2378 1 1410656"/>
              <a:gd name="f3038" fmla="*/ f2379 1 6095524"/>
              <a:gd name="f3039" fmla="*/ f2380 1 1410656"/>
              <a:gd name="f3040" fmla="*/ f2381 1 6095524"/>
              <a:gd name="f3041" fmla="*/ f2382 1 1410656"/>
              <a:gd name="f3042" fmla="*/ f2383 1 6095524"/>
              <a:gd name="f3043" fmla="*/ f2384 1 1410656"/>
              <a:gd name="f3044" fmla="*/ f2385 1 6095524"/>
              <a:gd name="f3045" fmla="*/ f2386 1 1410656"/>
              <a:gd name="f3046" fmla="*/ f2387 1 6095524"/>
              <a:gd name="f3047" fmla="*/ f2388 1 1410656"/>
              <a:gd name="f3048" fmla="*/ f2389 1 6095524"/>
              <a:gd name="f3049" fmla="*/ f2390 1 1410656"/>
              <a:gd name="f3050" fmla="*/ f2391 1 6095524"/>
              <a:gd name="f3051" fmla="*/ f2392 1 1410656"/>
              <a:gd name="f3052" fmla="*/ f2393 1 6095524"/>
              <a:gd name="f3053" fmla="*/ f2394 1 1410656"/>
              <a:gd name="f3054" fmla="*/ f2395 1 6095524"/>
              <a:gd name="f3055" fmla="*/ f2396 1 1410656"/>
              <a:gd name="f3056" fmla="*/ f2397 1 6095524"/>
              <a:gd name="f3057" fmla="*/ f2398 1 1410656"/>
              <a:gd name="f3058" fmla="*/ f2399 1 6095524"/>
              <a:gd name="f3059" fmla="*/ f2400 1 1410656"/>
              <a:gd name="f3060" fmla="*/ f2401 1 6095524"/>
              <a:gd name="f3061" fmla="*/ f2402 1 1410656"/>
              <a:gd name="f3062" fmla="*/ f2403 1 6095524"/>
              <a:gd name="f3063" fmla="*/ f2404 1 1410656"/>
              <a:gd name="f3064" fmla="*/ f2405 1 6095524"/>
              <a:gd name="f3065" fmla="*/ f2406 1 1410656"/>
              <a:gd name="f3066" fmla="*/ f2407 1 6095524"/>
              <a:gd name="f3067" fmla="*/ f2408 1 1410656"/>
              <a:gd name="f3068" fmla="*/ f2409 1 6095524"/>
              <a:gd name="f3069" fmla="*/ f2410 1 1410656"/>
              <a:gd name="f3070" fmla="*/ f2411 1 6095524"/>
              <a:gd name="f3071" fmla="*/ f2412 1 1410656"/>
              <a:gd name="f3072" fmla="*/ f2413 1 6095524"/>
              <a:gd name="f3073" fmla="*/ f2414 1 1410656"/>
              <a:gd name="f3074" fmla="*/ f2415 1 6095524"/>
              <a:gd name="f3075" fmla="*/ f2416 1 1410656"/>
              <a:gd name="f3076" fmla="*/ f2417 1 6095524"/>
              <a:gd name="f3077" fmla="*/ f2418 1 1410656"/>
              <a:gd name="f3078" fmla="*/ f2419 1 6095524"/>
              <a:gd name="f3079" fmla="*/ f2420 1 6095524"/>
              <a:gd name="f3080" fmla="*/ f2421 1 1410656"/>
              <a:gd name="f3081" fmla="*/ f2422 1 6095524"/>
              <a:gd name="f3082" fmla="*/ f2423 1 1410656"/>
              <a:gd name="f3083" fmla="*/ f2424 1 6095524"/>
              <a:gd name="f3084" fmla="*/ f2425 1 1410656"/>
              <a:gd name="f3085" fmla="*/ f2426 1 6095524"/>
              <a:gd name="f3086" fmla="*/ f2427 1 1410656"/>
              <a:gd name="f3087" fmla="*/ f2428 1 6095524"/>
              <a:gd name="f3088" fmla="*/ f2429 1 1410656"/>
              <a:gd name="f3089" fmla="*/ f2430 1 6095524"/>
              <a:gd name="f3090" fmla="*/ f2431 1 6095524"/>
              <a:gd name="f3091" fmla="*/ f2432 1 1410656"/>
              <a:gd name="f3092" fmla="*/ f2433 1 6095524"/>
              <a:gd name="f3093" fmla="*/ f2434 1 1410656"/>
              <a:gd name="f3094" fmla="*/ f2435 1 6095524"/>
              <a:gd name="f3095" fmla="*/ f2436 1 1410656"/>
              <a:gd name="f3096" fmla="*/ f2437 1 6095524"/>
              <a:gd name="f3097" fmla="*/ f2438 1 1410656"/>
              <a:gd name="f3098" fmla="*/ f2439 1 6095524"/>
              <a:gd name="f3099" fmla="*/ f2440 1 1410656"/>
              <a:gd name="f3100" fmla="*/ f2441 1 6095524"/>
              <a:gd name="f3101" fmla="*/ f2442 1 1410656"/>
              <a:gd name="f3102" fmla="*/ f2443 1 6095524"/>
              <a:gd name="f3103" fmla="*/ f2444 1 1410656"/>
              <a:gd name="f3104" fmla="*/ f2445 1 6095524"/>
              <a:gd name="f3105" fmla="*/ f2446 1 1410656"/>
              <a:gd name="f3106" fmla="*/ f2447 1 6095524"/>
              <a:gd name="f3107" fmla="*/ f2448 1 1410656"/>
              <a:gd name="f3108" fmla="*/ f2449 1 6095524"/>
              <a:gd name="f3109" fmla="*/ f2450 1 1410656"/>
              <a:gd name="f3110" fmla="*/ f2451 1 6095524"/>
              <a:gd name="f3111" fmla="*/ f2452 1 1410656"/>
              <a:gd name="f3112" fmla="*/ f2453 1 6095524"/>
              <a:gd name="f3113" fmla="*/ f2454 1 1410656"/>
              <a:gd name="f3114" fmla="*/ f2455 1 6095524"/>
              <a:gd name="f3115" fmla="*/ f2456 1 1410656"/>
              <a:gd name="f3116" fmla="*/ f2457 1 6095524"/>
              <a:gd name="f3117" fmla="*/ f2458 1 1410656"/>
              <a:gd name="f3118" fmla="*/ f2459 1 6095524"/>
              <a:gd name="f3119" fmla="*/ f2460 1 1410656"/>
              <a:gd name="f3120" fmla="*/ f2461 1 6095524"/>
              <a:gd name="f3121" fmla="*/ f2462 1 1410656"/>
              <a:gd name="f3122" fmla="*/ f2463 1 6095524"/>
              <a:gd name="f3123" fmla="*/ f2464 1 1410656"/>
              <a:gd name="f3124" fmla="*/ f2465 1 6095524"/>
              <a:gd name="f3125" fmla="*/ f2466 1 1410656"/>
              <a:gd name="f3126" fmla="*/ f2467 1 6095524"/>
              <a:gd name="f3127" fmla="*/ f2468 1 1410656"/>
              <a:gd name="f3128" fmla="*/ f2469 1 6095524"/>
              <a:gd name="f3129" fmla="*/ f2470 1 1410656"/>
              <a:gd name="f3130" fmla="*/ f2471 1 6095524"/>
              <a:gd name="f3131" fmla="*/ f2472 1 1410656"/>
              <a:gd name="f3132" fmla="*/ f2473 1 6095524"/>
              <a:gd name="f3133" fmla="*/ f2474 1 1410656"/>
              <a:gd name="f3134" fmla="*/ f2475 1 6095524"/>
              <a:gd name="f3135" fmla="*/ f2476 1 1410656"/>
              <a:gd name="f3136" fmla="*/ f2477 1 6095524"/>
              <a:gd name="f3137" fmla="*/ f2478 1 1410656"/>
              <a:gd name="f3138" fmla="*/ f2479 1 6095524"/>
              <a:gd name="f3139" fmla="*/ f2480 1 1410656"/>
              <a:gd name="f3140" fmla="*/ f2481 1 6095524"/>
              <a:gd name="f3141" fmla="*/ f2482 1 1410656"/>
              <a:gd name="f3142" fmla="*/ f2483 1 6095524"/>
              <a:gd name="f3143" fmla="*/ f2484 1 1410656"/>
              <a:gd name="f3144" fmla="*/ f2485 1 6095524"/>
              <a:gd name="f3145" fmla="*/ f2486 1 1410656"/>
              <a:gd name="f3146" fmla="*/ f2487 1 6095524"/>
              <a:gd name="f3147" fmla="*/ f2488 1 1410656"/>
              <a:gd name="f3148" fmla="*/ f2489 1 6095524"/>
              <a:gd name="f3149" fmla="*/ f2490 1 1410656"/>
              <a:gd name="f3150" fmla="*/ f2491 1 6095524"/>
              <a:gd name="f3151" fmla="*/ f2492 1 1410656"/>
              <a:gd name="f3152" fmla="*/ f2493 1 6095524"/>
              <a:gd name="f3153" fmla="*/ f2494 1 1410656"/>
              <a:gd name="f3154" fmla="*/ f2495 1 6095524"/>
              <a:gd name="f3155" fmla="*/ f2496 1 1410656"/>
              <a:gd name="f3156" fmla="*/ f2497 1 6095524"/>
              <a:gd name="f3157" fmla="*/ f2498 1 1410656"/>
              <a:gd name="f3158" fmla="*/ f2499 1 6095524"/>
              <a:gd name="f3159" fmla="*/ f2500 1 1410656"/>
              <a:gd name="f3160" fmla="*/ f2501 1 6095524"/>
              <a:gd name="f3161" fmla="*/ f2502 1 1410656"/>
              <a:gd name="f3162" fmla="*/ f2503 1 6095524"/>
              <a:gd name="f3163" fmla="*/ f2504 1 1410656"/>
              <a:gd name="f3164" fmla="*/ f2505 1 6095524"/>
              <a:gd name="f3165" fmla="*/ f2506 1 1410656"/>
              <a:gd name="f3166" fmla="*/ f2507 1 6095524"/>
              <a:gd name="f3167" fmla="*/ f2508 1 1410656"/>
              <a:gd name="f3168" fmla="*/ f2509 1 6095524"/>
              <a:gd name="f3169" fmla="*/ f2510 1 1410656"/>
              <a:gd name="f3170" fmla="*/ f2511 1 6095524"/>
              <a:gd name="f3171" fmla="*/ f2512 1 1410656"/>
              <a:gd name="f3172" fmla="*/ f2513 1 6095524"/>
              <a:gd name="f3173" fmla="*/ f2514 1 1410656"/>
              <a:gd name="f3174" fmla="*/ f2515 1 6095524"/>
              <a:gd name="f3175" fmla="*/ f2516 1 1410656"/>
              <a:gd name="f3176" fmla="*/ f2517 1 6095524"/>
              <a:gd name="f3177" fmla="*/ f2518 1 1410656"/>
              <a:gd name="f3178" fmla="*/ f2519 1 6095524"/>
              <a:gd name="f3179" fmla="*/ f2520 1 1410656"/>
              <a:gd name="f3180" fmla="*/ f2521 1 6095524"/>
              <a:gd name="f3181" fmla="*/ f2522 1 1410656"/>
              <a:gd name="f3182" fmla="*/ f2523 1 6095524"/>
              <a:gd name="f3183" fmla="*/ f2524 1 1410656"/>
              <a:gd name="f3184" fmla="*/ f2525 1 6095524"/>
              <a:gd name="f3185" fmla="*/ f2526 1 1410656"/>
              <a:gd name="f3186" fmla="*/ f2527 1 6095524"/>
              <a:gd name="f3187" fmla="*/ f2528 1 1410656"/>
              <a:gd name="f3188" fmla="*/ f2529 1 6095524"/>
              <a:gd name="f3189" fmla="*/ f2530 1 1410656"/>
              <a:gd name="f3190" fmla="*/ f2531 1 6095524"/>
              <a:gd name="f3191" fmla="*/ f2532 1 1410656"/>
              <a:gd name="f3192" fmla="*/ f2533 1 6095524"/>
              <a:gd name="f3193" fmla="*/ f2534 1 1410656"/>
              <a:gd name="f3194" fmla="*/ f2535 1 6095524"/>
              <a:gd name="f3195" fmla="*/ f2536 1 1410656"/>
              <a:gd name="f3196" fmla="*/ f2537 1 6095524"/>
              <a:gd name="f3197" fmla="*/ f2538 1 1410656"/>
              <a:gd name="f3198" fmla="*/ f2539 1 6095524"/>
              <a:gd name="f3199" fmla="*/ f2540 1 1410656"/>
              <a:gd name="f3200" fmla="*/ f2541 1 6095524"/>
              <a:gd name="f3201" fmla="*/ f2542 1 1410656"/>
              <a:gd name="f3202" fmla="*/ f2543 1 6095524"/>
              <a:gd name="f3203" fmla="*/ f2544 1 1410656"/>
              <a:gd name="f3204" fmla="*/ f2545 1 6095524"/>
              <a:gd name="f3205" fmla="*/ f2546 1 1410656"/>
              <a:gd name="f3206" fmla="*/ f2547 1 6095524"/>
              <a:gd name="f3207" fmla="*/ f2548 1 1410656"/>
              <a:gd name="f3208" fmla="*/ f2549 1 6095524"/>
              <a:gd name="f3209" fmla="*/ f2550 1 1410656"/>
              <a:gd name="f3210" fmla="*/ f5 1 f1891"/>
              <a:gd name="f3211" fmla="*/ f6 1 f1891"/>
              <a:gd name="f3212" fmla="*/ f5 1 f1892"/>
              <a:gd name="f3213" fmla="*/ f7 1 f1892"/>
              <a:gd name="f3214" fmla="+- f2551 0 f1"/>
              <a:gd name="f3215" fmla="*/ f2552 1 f1891"/>
              <a:gd name="f3216" fmla="*/ f2553 1 f1892"/>
              <a:gd name="f3217" fmla="*/ f2554 1 f1892"/>
              <a:gd name="f3218" fmla="*/ f2555 1 f1891"/>
              <a:gd name="f3219" fmla="*/ f2556 1 f1892"/>
              <a:gd name="f3220" fmla="*/ f2557 1 f1891"/>
              <a:gd name="f3221" fmla="*/ f2558 1 f1892"/>
              <a:gd name="f3222" fmla="*/ f2559 1 f1891"/>
              <a:gd name="f3223" fmla="*/ f2560 1 f1892"/>
              <a:gd name="f3224" fmla="*/ f2561 1 f1891"/>
              <a:gd name="f3225" fmla="*/ f2562 1 f1892"/>
              <a:gd name="f3226" fmla="*/ f2563 1 f1891"/>
              <a:gd name="f3227" fmla="*/ f2564 1 f1892"/>
              <a:gd name="f3228" fmla="*/ f2565 1 f1891"/>
              <a:gd name="f3229" fmla="*/ f2566 1 f1892"/>
              <a:gd name="f3230" fmla="*/ f2567 1 f1891"/>
              <a:gd name="f3231" fmla="*/ f2568 1 f1892"/>
              <a:gd name="f3232" fmla="*/ f2569 1 f1891"/>
              <a:gd name="f3233" fmla="*/ f2570 1 f1892"/>
              <a:gd name="f3234" fmla="*/ f2571 1 f1891"/>
              <a:gd name="f3235" fmla="*/ f2572 1 f1892"/>
              <a:gd name="f3236" fmla="*/ f2573 1 f1891"/>
              <a:gd name="f3237" fmla="*/ f2574 1 f1892"/>
              <a:gd name="f3238" fmla="*/ f2575 1 f1891"/>
              <a:gd name="f3239" fmla="*/ f2576 1 f1892"/>
              <a:gd name="f3240" fmla="*/ f2577 1 f1891"/>
              <a:gd name="f3241" fmla="*/ f2578 1 f1892"/>
              <a:gd name="f3242" fmla="*/ f2579 1 f1891"/>
              <a:gd name="f3243" fmla="*/ f2580 1 f1892"/>
              <a:gd name="f3244" fmla="*/ f2581 1 f1891"/>
              <a:gd name="f3245" fmla="*/ f2582 1 f1892"/>
              <a:gd name="f3246" fmla="*/ f2583 1 f1891"/>
              <a:gd name="f3247" fmla="*/ f2584 1 f1892"/>
              <a:gd name="f3248" fmla="*/ f2585 1 f1891"/>
              <a:gd name="f3249" fmla="*/ f2586 1 f1892"/>
              <a:gd name="f3250" fmla="*/ f2587 1 f1891"/>
              <a:gd name="f3251" fmla="*/ f2588 1 f1892"/>
              <a:gd name="f3252" fmla="*/ f2589 1 f1891"/>
              <a:gd name="f3253" fmla="*/ f2590 1 f1892"/>
              <a:gd name="f3254" fmla="*/ f2591 1 f1891"/>
              <a:gd name="f3255" fmla="*/ f2592 1 f1892"/>
              <a:gd name="f3256" fmla="*/ f2593 1 f1891"/>
              <a:gd name="f3257" fmla="*/ f2594 1 f1892"/>
              <a:gd name="f3258" fmla="*/ f2595 1 f1891"/>
              <a:gd name="f3259" fmla="*/ f2596 1 f1892"/>
              <a:gd name="f3260" fmla="*/ f2597 1 f1891"/>
              <a:gd name="f3261" fmla="*/ f2598 1 f1892"/>
              <a:gd name="f3262" fmla="*/ f2599 1 f1891"/>
              <a:gd name="f3263" fmla="*/ f2600 1 f1892"/>
              <a:gd name="f3264" fmla="*/ f2601 1 f1891"/>
              <a:gd name="f3265" fmla="*/ f2602 1 f1892"/>
              <a:gd name="f3266" fmla="*/ f2603 1 f1891"/>
              <a:gd name="f3267" fmla="*/ f2604 1 f1892"/>
              <a:gd name="f3268" fmla="*/ f2605 1 f1891"/>
              <a:gd name="f3269" fmla="*/ f2606 1 f1892"/>
              <a:gd name="f3270" fmla="*/ f2607 1 f1891"/>
              <a:gd name="f3271" fmla="*/ f2608 1 f1892"/>
              <a:gd name="f3272" fmla="*/ f2609 1 f1891"/>
              <a:gd name="f3273" fmla="*/ f2610 1 f1892"/>
              <a:gd name="f3274" fmla="*/ f2611 1 f1891"/>
              <a:gd name="f3275" fmla="*/ f2612 1 f1892"/>
              <a:gd name="f3276" fmla="*/ f2613 1 f1891"/>
              <a:gd name="f3277" fmla="*/ f2614 1 f1892"/>
              <a:gd name="f3278" fmla="*/ f2615 1 f1891"/>
              <a:gd name="f3279" fmla="*/ f2616 1 f1892"/>
              <a:gd name="f3280" fmla="*/ f2617 1 f1891"/>
              <a:gd name="f3281" fmla="*/ f2618 1 f1892"/>
              <a:gd name="f3282" fmla="*/ f2619 1 f1891"/>
              <a:gd name="f3283" fmla="*/ f2620 1 f1892"/>
              <a:gd name="f3284" fmla="*/ f2621 1 f1891"/>
              <a:gd name="f3285" fmla="*/ f2622 1 f1892"/>
              <a:gd name="f3286" fmla="*/ f2623 1 f1891"/>
              <a:gd name="f3287" fmla="*/ f2624 1 f1892"/>
              <a:gd name="f3288" fmla="*/ f2625 1 f1891"/>
              <a:gd name="f3289" fmla="*/ f2626 1 f1892"/>
              <a:gd name="f3290" fmla="*/ f2627 1 f1891"/>
              <a:gd name="f3291" fmla="*/ f2628 1 f1892"/>
              <a:gd name="f3292" fmla="*/ f2629 1 f1891"/>
              <a:gd name="f3293" fmla="*/ f2630 1 f1892"/>
              <a:gd name="f3294" fmla="*/ f2631 1 f1891"/>
              <a:gd name="f3295" fmla="*/ f2632 1 f1892"/>
              <a:gd name="f3296" fmla="*/ f2633 1 f1891"/>
              <a:gd name="f3297" fmla="*/ f2634 1 f1892"/>
              <a:gd name="f3298" fmla="*/ f2635 1 f1891"/>
              <a:gd name="f3299" fmla="*/ f2636 1 f1892"/>
              <a:gd name="f3300" fmla="*/ f2637 1 f1891"/>
              <a:gd name="f3301" fmla="*/ f2638 1 f1892"/>
              <a:gd name="f3302" fmla="*/ f2639 1 f1891"/>
              <a:gd name="f3303" fmla="*/ f2640 1 f1892"/>
              <a:gd name="f3304" fmla="*/ f2641 1 f1891"/>
              <a:gd name="f3305" fmla="*/ f2642 1 f1892"/>
              <a:gd name="f3306" fmla="*/ f2643 1 f1891"/>
              <a:gd name="f3307" fmla="*/ f2644 1 f1892"/>
              <a:gd name="f3308" fmla="*/ f2645 1 f1891"/>
              <a:gd name="f3309" fmla="*/ f2646 1 f1892"/>
              <a:gd name="f3310" fmla="*/ f2647 1 f1891"/>
              <a:gd name="f3311" fmla="*/ f2648 1 f1892"/>
              <a:gd name="f3312" fmla="*/ f2649 1 f1891"/>
              <a:gd name="f3313" fmla="*/ f2650 1 f1892"/>
              <a:gd name="f3314" fmla="*/ f2651 1 f1891"/>
              <a:gd name="f3315" fmla="*/ f2652 1 f1892"/>
              <a:gd name="f3316" fmla="*/ f2653 1 f1891"/>
              <a:gd name="f3317" fmla="*/ f2654 1 f1892"/>
              <a:gd name="f3318" fmla="*/ f2655 1 f1891"/>
              <a:gd name="f3319" fmla="*/ f2656 1 f1892"/>
              <a:gd name="f3320" fmla="*/ f2657 1 f1891"/>
              <a:gd name="f3321" fmla="*/ f2658 1 f1892"/>
              <a:gd name="f3322" fmla="*/ f2659 1 f1891"/>
              <a:gd name="f3323" fmla="*/ f2660 1 f1892"/>
              <a:gd name="f3324" fmla="*/ f2661 1 f1891"/>
              <a:gd name="f3325" fmla="*/ f2662 1 f1892"/>
              <a:gd name="f3326" fmla="*/ f2663 1 f1891"/>
              <a:gd name="f3327" fmla="*/ f2664 1 f1892"/>
              <a:gd name="f3328" fmla="*/ f2665 1 f1891"/>
              <a:gd name="f3329" fmla="*/ f2666 1 f1892"/>
              <a:gd name="f3330" fmla="*/ f2667 1 f1891"/>
              <a:gd name="f3331" fmla="*/ f2668 1 f1892"/>
              <a:gd name="f3332" fmla="*/ f2669 1 f1891"/>
              <a:gd name="f3333" fmla="*/ f2670 1 f1892"/>
              <a:gd name="f3334" fmla="*/ f2671 1 f1891"/>
              <a:gd name="f3335" fmla="*/ f2672 1 f1892"/>
              <a:gd name="f3336" fmla="*/ f2673 1 f1891"/>
              <a:gd name="f3337" fmla="*/ f2674 1 f1892"/>
              <a:gd name="f3338" fmla="*/ f2675 1 f1891"/>
              <a:gd name="f3339" fmla="*/ f2676 1 f1892"/>
              <a:gd name="f3340" fmla="*/ f2677 1 f1891"/>
              <a:gd name="f3341" fmla="*/ f2678 1 f1892"/>
              <a:gd name="f3342" fmla="*/ f2679 1 f1891"/>
              <a:gd name="f3343" fmla="*/ f2680 1 f1892"/>
              <a:gd name="f3344" fmla="*/ f2681 1 f1891"/>
              <a:gd name="f3345" fmla="*/ f2682 1 f1892"/>
              <a:gd name="f3346" fmla="*/ f2683 1 f1891"/>
              <a:gd name="f3347" fmla="*/ f2684 1 f1892"/>
              <a:gd name="f3348" fmla="*/ f2685 1 f1891"/>
              <a:gd name="f3349" fmla="*/ f2686 1 f1892"/>
              <a:gd name="f3350" fmla="*/ f2687 1 f1891"/>
              <a:gd name="f3351" fmla="*/ f2688 1 f1892"/>
              <a:gd name="f3352" fmla="*/ f2689 1 f1891"/>
              <a:gd name="f3353" fmla="*/ f2690 1 f1892"/>
              <a:gd name="f3354" fmla="*/ f2691 1 f1891"/>
              <a:gd name="f3355" fmla="*/ f2692 1 f1892"/>
              <a:gd name="f3356" fmla="*/ f2693 1 f1891"/>
              <a:gd name="f3357" fmla="*/ f2694 1 f1892"/>
              <a:gd name="f3358" fmla="*/ f2695 1 f1891"/>
              <a:gd name="f3359" fmla="*/ f2696 1 f1892"/>
              <a:gd name="f3360" fmla="*/ f2697 1 f1891"/>
              <a:gd name="f3361" fmla="*/ f2698 1 f1892"/>
              <a:gd name="f3362" fmla="*/ f2699 1 f1891"/>
              <a:gd name="f3363" fmla="*/ f2700 1 f1892"/>
              <a:gd name="f3364" fmla="*/ f2701 1 f1891"/>
              <a:gd name="f3365" fmla="*/ f2702 1 f1892"/>
              <a:gd name="f3366" fmla="*/ f2703 1 f1891"/>
              <a:gd name="f3367" fmla="*/ f2704 1 f1892"/>
              <a:gd name="f3368" fmla="*/ f2705 1 f1891"/>
              <a:gd name="f3369" fmla="*/ f2706 1 f1892"/>
              <a:gd name="f3370" fmla="*/ f2707 1 f1891"/>
              <a:gd name="f3371" fmla="*/ f2708 1 f1892"/>
              <a:gd name="f3372" fmla="*/ f2709 1 f1891"/>
              <a:gd name="f3373" fmla="*/ f2710 1 f1892"/>
              <a:gd name="f3374" fmla="*/ f2711 1 f1891"/>
              <a:gd name="f3375" fmla="*/ f2712 1 f1892"/>
              <a:gd name="f3376" fmla="*/ f2713 1 f1891"/>
              <a:gd name="f3377" fmla="*/ f2714 1 f1892"/>
              <a:gd name="f3378" fmla="*/ f2715 1 f1891"/>
              <a:gd name="f3379" fmla="*/ f2716 1 f1892"/>
              <a:gd name="f3380" fmla="*/ f2717 1 f1891"/>
              <a:gd name="f3381" fmla="*/ f2718 1 f1892"/>
              <a:gd name="f3382" fmla="*/ f2719 1 f1891"/>
              <a:gd name="f3383" fmla="*/ f2720 1 f1892"/>
              <a:gd name="f3384" fmla="*/ f2721 1 f1891"/>
              <a:gd name="f3385" fmla="*/ f2722 1 f1891"/>
              <a:gd name="f3386" fmla="*/ f2723 1 f1892"/>
              <a:gd name="f3387" fmla="*/ f2724 1 f1891"/>
              <a:gd name="f3388" fmla="*/ f2725 1 f1891"/>
              <a:gd name="f3389" fmla="*/ f2726 1 f1892"/>
              <a:gd name="f3390" fmla="*/ f2727 1 f1891"/>
              <a:gd name="f3391" fmla="*/ f2728 1 f1892"/>
              <a:gd name="f3392" fmla="*/ f2729 1 f1891"/>
              <a:gd name="f3393" fmla="*/ f2730 1 f1892"/>
              <a:gd name="f3394" fmla="*/ f2731 1 f1891"/>
              <a:gd name="f3395" fmla="*/ f2732 1 f1892"/>
              <a:gd name="f3396" fmla="*/ f2733 1 f1891"/>
              <a:gd name="f3397" fmla="*/ f2734 1 f1892"/>
              <a:gd name="f3398" fmla="*/ f2735 1 f1891"/>
              <a:gd name="f3399" fmla="*/ f2736 1 f1892"/>
              <a:gd name="f3400" fmla="*/ f2737 1 f1891"/>
              <a:gd name="f3401" fmla="*/ f2738 1 f1892"/>
              <a:gd name="f3402" fmla="*/ f2739 1 f1891"/>
              <a:gd name="f3403" fmla="*/ f2740 1 f1892"/>
              <a:gd name="f3404" fmla="*/ f2741 1 f1891"/>
              <a:gd name="f3405" fmla="*/ f2742 1 f1892"/>
              <a:gd name="f3406" fmla="*/ f2743 1 f1891"/>
              <a:gd name="f3407" fmla="*/ f2744 1 f1892"/>
              <a:gd name="f3408" fmla="*/ f2745 1 f1891"/>
              <a:gd name="f3409" fmla="*/ f2746 1 f1892"/>
              <a:gd name="f3410" fmla="*/ f2747 1 f1891"/>
              <a:gd name="f3411" fmla="*/ f2748 1 f1892"/>
              <a:gd name="f3412" fmla="*/ f2749 1 f1891"/>
              <a:gd name="f3413" fmla="*/ f2750 1 f1892"/>
              <a:gd name="f3414" fmla="*/ f2751 1 f1891"/>
              <a:gd name="f3415" fmla="*/ f2752 1 f1892"/>
              <a:gd name="f3416" fmla="*/ f2753 1 f1891"/>
              <a:gd name="f3417" fmla="*/ f2754 1 f1892"/>
              <a:gd name="f3418" fmla="*/ f2755 1 f1891"/>
              <a:gd name="f3419" fmla="*/ f2756 1 f1892"/>
              <a:gd name="f3420" fmla="*/ f2757 1 f1891"/>
              <a:gd name="f3421" fmla="*/ f2758 1 f1892"/>
              <a:gd name="f3422" fmla="*/ f2759 1 f1891"/>
              <a:gd name="f3423" fmla="*/ f2760 1 f1892"/>
              <a:gd name="f3424" fmla="*/ f2761 1 f1891"/>
              <a:gd name="f3425" fmla="*/ f2762 1 f1892"/>
              <a:gd name="f3426" fmla="*/ f2763 1 f1891"/>
              <a:gd name="f3427" fmla="*/ f2764 1 f1892"/>
              <a:gd name="f3428" fmla="*/ f2765 1 f1891"/>
              <a:gd name="f3429" fmla="*/ f2766 1 f1892"/>
              <a:gd name="f3430" fmla="*/ f2767 1 f1891"/>
              <a:gd name="f3431" fmla="*/ f2768 1 f1892"/>
              <a:gd name="f3432" fmla="*/ f2769 1 f1891"/>
              <a:gd name="f3433" fmla="*/ f2770 1 f1892"/>
              <a:gd name="f3434" fmla="*/ f2771 1 f1891"/>
              <a:gd name="f3435" fmla="*/ f2772 1 f1892"/>
              <a:gd name="f3436" fmla="*/ f2773 1 f1891"/>
              <a:gd name="f3437" fmla="*/ f2774 1 f1892"/>
              <a:gd name="f3438" fmla="*/ f2775 1 f1891"/>
              <a:gd name="f3439" fmla="*/ f2776 1 f1892"/>
              <a:gd name="f3440" fmla="*/ f2777 1 f1891"/>
              <a:gd name="f3441" fmla="*/ f2778 1 f1892"/>
              <a:gd name="f3442" fmla="*/ f2779 1 f1891"/>
              <a:gd name="f3443" fmla="*/ f2780 1 f1892"/>
              <a:gd name="f3444" fmla="*/ f2781 1 f1891"/>
              <a:gd name="f3445" fmla="*/ f2782 1 f1892"/>
              <a:gd name="f3446" fmla="*/ f2783 1 f1891"/>
              <a:gd name="f3447" fmla="*/ f2784 1 f1892"/>
              <a:gd name="f3448" fmla="*/ f2785 1 f1891"/>
              <a:gd name="f3449" fmla="*/ f2786 1 f1892"/>
              <a:gd name="f3450" fmla="*/ f2787 1 f1891"/>
              <a:gd name="f3451" fmla="*/ f2788 1 f1892"/>
              <a:gd name="f3452" fmla="*/ f2789 1 f1891"/>
              <a:gd name="f3453" fmla="*/ f2790 1 f1892"/>
              <a:gd name="f3454" fmla="*/ f2791 1 f1891"/>
              <a:gd name="f3455" fmla="*/ f2792 1 f1892"/>
              <a:gd name="f3456" fmla="*/ f2793 1 f1891"/>
              <a:gd name="f3457" fmla="*/ f2794 1 f1892"/>
              <a:gd name="f3458" fmla="*/ f2795 1 f1891"/>
              <a:gd name="f3459" fmla="*/ f2796 1 f1892"/>
              <a:gd name="f3460" fmla="*/ f2797 1 f1891"/>
              <a:gd name="f3461" fmla="*/ f2798 1 f1892"/>
              <a:gd name="f3462" fmla="*/ f2799 1 f1891"/>
              <a:gd name="f3463" fmla="*/ f2800 1 f1892"/>
              <a:gd name="f3464" fmla="*/ f2801 1 f1891"/>
              <a:gd name="f3465" fmla="*/ f2802 1 f1892"/>
              <a:gd name="f3466" fmla="*/ f2803 1 f1891"/>
              <a:gd name="f3467" fmla="*/ f2804 1 f1892"/>
              <a:gd name="f3468" fmla="*/ f2805 1 f1891"/>
              <a:gd name="f3469" fmla="*/ f2806 1 f1892"/>
              <a:gd name="f3470" fmla="*/ f2807 1 f1891"/>
              <a:gd name="f3471" fmla="*/ f2808 1 f1892"/>
              <a:gd name="f3472" fmla="*/ f2809 1 f1891"/>
              <a:gd name="f3473" fmla="*/ f2810 1 f1892"/>
              <a:gd name="f3474" fmla="*/ f2811 1 f1891"/>
              <a:gd name="f3475" fmla="*/ f2812 1 f1892"/>
              <a:gd name="f3476" fmla="*/ f2813 1 f1891"/>
              <a:gd name="f3477" fmla="*/ f2814 1 f1892"/>
              <a:gd name="f3478" fmla="*/ f2815 1 f1891"/>
              <a:gd name="f3479" fmla="*/ f2816 1 f1892"/>
              <a:gd name="f3480" fmla="*/ f2817 1 f1891"/>
              <a:gd name="f3481" fmla="*/ f2818 1 f1892"/>
              <a:gd name="f3482" fmla="*/ f2819 1 f1891"/>
              <a:gd name="f3483" fmla="*/ f2820 1 f1892"/>
              <a:gd name="f3484" fmla="*/ f2821 1 f1891"/>
              <a:gd name="f3485" fmla="*/ f2822 1 f1892"/>
              <a:gd name="f3486" fmla="*/ f2823 1 f1891"/>
              <a:gd name="f3487" fmla="*/ f2824 1 f1892"/>
              <a:gd name="f3488" fmla="*/ f2825 1 f1891"/>
              <a:gd name="f3489" fmla="*/ f2826 1 f1892"/>
              <a:gd name="f3490" fmla="*/ f2827 1 f1891"/>
              <a:gd name="f3491" fmla="*/ f2828 1 f1892"/>
              <a:gd name="f3492" fmla="*/ f2829 1 f1891"/>
              <a:gd name="f3493" fmla="*/ f2830 1 f1892"/>
              <a:gd name="f3494" fmla="*/ f2831 1 f1891"/>
              <a:gd name="f3495" fmla="*/ f2832 1 f1892"/>
              <a:gd name="f3496" fmla="*/ f2833 1 f1891"/>
              <a:gd name="f3497" fmla="*/ f2834 1 f1892"/>
              <a:gd name="f3498" fmla="*/ f2835 1 f1891"/>
              <a:gd name="f3499" fmla="*/ f2836 1 f1892"/>
              <a:gd name="f3500" fmla="*/ f2837 1 f1891"/>
              <a:gd name="f3501" fmla="*/ f2838 1 f1892"/>
              <a:gd name="f3502" fmla="*/ f2839 1 f1891"/>
              <a:gd name="f3503" fmla="*/ f2840 1 f1892"/>
              <a:gd name="f3504" fmla="*/ f2841 1 f1891"/>
              <a:gd name="f3505" fmla="*/ f2842 1 f1892"/>
              <a:gd name="f3506" fmla="*/ f2843 1 f1891"/>
              <a:gd name="f3507" fmla="*/ f2844 1 f1892"/>
              <a:gd name="f3508" fmla="*/ f2845 1 f1891"/>
              <a:gd name="f3509" fmla="*/ f2846 1 f1892"/>
              <a:gd name="f3510" fmla="*/ f2847 1 f1891"/>
              <a:gd name="f3511" fmla="*/ f2848 1 f1892"/>
              <a:gd name="f3512" fmla="*/ f2849 1 f1891"/>
              <a:gd name="f3513" fmla="*/ f2850 1 f1892"/>
              <a:gd name="f3514" fmla="*/ f2851 1 f1891"/>
              <a:gd name="f3515" fmla="*/ f2852 1 f1892"/>
              <a:gd name="f3516" fmla="*/ f2853 1 f1891"/>
              <a:gd name="f3517" fmla="*/ f2854 1 f1892"/>
              <a:gd name="f3518" fmla="*/ f2855 1 f1891"/>
              <a:gd name="f3519" fmla="*/ f2856 1 f1892"/>
              <a:gd name="f3520" fmla="*/ f2857 1 f1891"/>
              <a:gd name="f3521" fmla="*/ f2858 1 f1892"/>
              <a:gd name="f3522" fmla="*/ f2859 1 f1891"/>
              <a:gd name="f3523" fmla="*/ f2860 1 f1892"/>
              <a:gd name="f3524" fmla="*/ f2861 1 f1891"/>
              <a:gd name="f3525" fmla="*/ f2862 1 f1892"/>
              <a:gd name="f3526" fmla="*/ f2863 1 f1891"/>
              <a:gd name="f3527" fmla="*/ f2864 1 f1892"/>
              <a:gd name="f3528" fmla="*/ f2865 1 f1891"/>
              <a:gd name="f3529" fmla="*/ f2866 1 f1892"/>
              <a:gd name="f3530" fmla="*/ f2867 1 f1891"/>
              <a:gd name="f3531" fmla="*/ f2868 1 f1892"/>
              <a:gd name="f3532" fmla="*/ f2869 1 f1891"/>
              <a:gd name="f3533" fmla="*/ f2870 1 f1892"/>
              <a:gd name="f3534" fmla="*/ f2871 1 f1892"/>
              <a:gd name="f3535" fmla="*/ f2872 1 f1891"/>
              <a:gd name="f3536" fmla="*/ f2873 1 f1892"/>
              <a:gd name="f3537" fmla="*/ f2874 1 f1891"/>
              <a:gd name="f3538" fmla="*/ f2875 1 f1892"/>
              <a:gd name="f3539" fmla="*/ f2876 1 f1891"/>
              <a:gd name="f3540" fmla="*/ f2877 1 f1892"/>
              <a:gd name="f3541" fmla="*/ f2878 1 f1891"/>
              <a:gd name="f3542" fmla="*/ f2879 1 f1892"/>
              <a:gd name="f3543" fmla="*/ f2880 1 f1891"/>
              <a:gd name="f3544" fmla="*/ f2881 1 f1892"/>
              <a:gd name="f3545" fmla="*/ f2882 1 f1891"/>
              <a:gd name="f3546" fmla="*/ f2883 1 f1892"/>
              <a:gd name="f3547" fmla="*/ f2884 1 f1891"/>
              <a:gd name="f3548" fmla="*/ f2885 1 f1892"/>
              <a:gd name="f3549" fmla="*/ f2886 1 f1891"/>
              <a:gd name="f3550" fmla="*/ f2887 1 f1892"/>
              <a:gd name="f3551" fmla="*/ f2888 1 f1891"/>
              <a:gd name="f3552" fmla="*/ f2889 1 f1892"/>
              <a:gd name="f3553" fmla="*/ f2890 1 f1891"/>
              <a:gd name="f3554" fmla="*/ f2891 1 f1892"/>
              <a:gd name="f3555" fmla="*/ f2892 1 f1891"/>
              <a:gd name="f3556" fmla="*/ f2893 1 f1892"/>
              <a:gd name="f3557" fmla="*/ f2894 1 f1891"/>
              <a:gd name="f3558" fmla="*/ f2895 1 f1892"/>
              <a:gd name="f3559" fmla="*/ f2896 1 f1891"/>
              <a:gd name="f3560" fmla="*/ f2897 1 f1892"/>
              <a:gd name="f3561" fmla="*/ f2898 1 f1891"/>
              <a:gd name="f3562" fmla="*/ f2899 1 f1892"/>
              <a:gd name="f3563" fmla="*/ f2900 1 f1891"/>
              <a:gd name="f3564" fmla="*/ f2901 1 f1892"/>
              <a:gd name="f3565" fmla="*/ f2902 1 f1891"/>
              <a:gd name="f3566" fmla="*/ f2903 1 f1892"/>
              <a:gd name="f3567" fmla="*/ f2904 1 f1891"/>
              <a:gd name="f3568" fmla="*/ f2905 1 f1892"/>
              <a:gd name="f3569" fmla="*/ f2906 1 f1891"/>
              <a:gd name="f3570" fmla="*/ f2907 1 f1892"/>
              <a:gd name="f3571" fmla="*/ f2908 1 f1891"/>
              <a:gd name="f3572" fmla="*/ f2909 1 f1892"/>
              <a:gd name="f3573" fmla="*/ f2910 1 f1891"/>
              <a:gd name="f3574" fmla="*/ f2911 1 f1892"/>
              <a:gd name="f3575" fmla="*/ f2912 1 f1891"/>
              <a:gd name="f3576" fmla="*/ f2913 1 f1892"/>
              <a:gd name="f3577" fmla="*/ f2914 1 f1891"/>
              <a:gd name="f3578" fmla="*/ f2915 1 f1892"/>
              <a:gd name="f3579" fmla="*/ f2916 1 f1891"/>
              <a:gd name="f3580" fmla="*/ f2917 1 f1892"/>
              <a:gd name="f3581" fmla="*/ f2918 1 f1891"/>
              <a:gd name="f3582" fmla="*/ f2919 1 f1892"/>
              <a:gd name="f3583" fmla="*/ f2920 1 f1891"/>
              <a:gd name="f3584" fmla="*/ f2921 1 f1892"/>
              <a:gd name="f3585" fmla="*/ f2922 1 f1891"/>
              <a:gd name="f3586" fmla="*/ f2923 1 f1892"/>
              <a:gd name="f3587" fmla="*/ f2924 1 f1891"/>
              <a:gd name="f3588" fmla="*/ f2925 1 f1892"/>
              <a:gd name="f3589" fmla="*/ f2926 1 f1891"/>
              <a:gd name="f3590" fmla="*/ f2927 1 f1892"/>
              <a:gd name="f3591" fmla="*/ f2928 1 f1891"/>
              <a:gd name="f3592" fmla="*/ f2929 1 f1892"/>
              <a:gd name="f3593" fmla="*/ f2930 1 f1891"/>
              <a:gd name="f3594" fmla="*/ f2931 1 f1892"/>
              <a:gd name="f3595" fmla="*/ f2932 1 f1891"/>
              <a:gd name="f3596" fmla="*/ f2933 1 f1892"/>
              <a:gd name="f3597" fmla="*/ f2934 1 f1891"/>
              <a:gd name="f3598" fmla="*/ f2935 1 f1892"/>
              <a:gd name="f3599" fmla="*/ f2936 1 f1891"/>
              <a:gd name="f3600" fmla="*/ f2937 1 f1892"/>
              <a:gd name="f3601" fmla="*/ f2938 1 f1891"/>
              <a:gd name="f3602" fmla="*/ f2939 1 f1892"/>
              <a:gd name="f3603" fmla="*/ f2940 1 f1891"/>
              <a:gd name="f3604" fmla="*/ f2941 1 f1892"/>
              <a:gd name="f3605" fmla="*/ f2942 1 f1891"/>
              <a:gd name="f3606" fmla="*/ f2943 1 f1892"/>
              <a:gd name="f3607" fmla="*/ f2944 1 f1891"/>
              <a:gd name="f3608" fmla="*/ f2945 1 f1892"/>
              <a:gd name="f3609" fmla="*/ f2946 1 f1891"/>
              <a:gd name="f3610" fmla="*/ f2947 1 f1892"/>
              <a:gd name="f3611" fmla="*/ f2948 1 f1891"/>
              <a:gd name="f3612" fmla="*/ f2949 1 f1892"/>
              <a:gd name="f3613" fmla="*/ f2950 1 f1891"/>
              <a:gd name="f3614" fmla="*/ f2951 1 f1892"/>
              <a:gd name="f3615" fmla="*/ f2952 1 f1891"/>
              <a:gd name="f3616" fmla="*/ f2953 1 f1892"/>
              <a:gd name="f3617" fmla="*/ f2954 1 f1891"/>
              <a:gd name="f3618" fmla="*/ f2955 1 f1892"/>
              <a:gd name="f3619" fmla="*/ f2956 1 f1891"/>
              <a:gd name="f3620" fmla="*/ f2957 1 f1892"/>
              <a:gd name="f3621" fmla="*/ f2958 1 f1891"/>
              <a:gd name="f3622" fmla="*/ f2959 1 f1892"/>
              <a:gd name="f3623" fmla="*/ f2960 1 f1891"/>
              <a:gd name="f3624" fmla="*/ f2961 1 f1892"/>
              <a:gd name="f3625" fmla="*/ f2962 1 f1891"/>
              <a:gd name="f3626" fmla="*/ f2963 1 f1892"/>
              <a:gd name="f3627" fmla="*/ f2964 1 f1891"/>
              <a:gd name="f3628" fmla="*/ f2965 1 f1892"/>
              <a:gd name="f3629" fmla="*/ f2966 1 f1891"/>
              <a:gd name="f3630" fmla="*/ f2967 1 f1892"/>
              <a:gd name="f3631" fmla="*/ f2968 1 f1891"/>
              <a:gd name="f3632" fmla="*/ f2969 1 f1892"/>
              <a:gd name="f3633" fmla="*/ f2970 1 f1891"/>
              <a:gd name="f3634" fmla="*/ f2971 1 f1892"/>
              <a:gd name="f3635" fmla="*/ f2972 1 f1891"/>
              <a:gd name="f3636" fmla="*/ f2973 1 f1892"/>
              <a:gd name="f3637" fmla="*/ f2974 1 f1891"/>
              <a:gd name="f3638" fmla="*/ f2975 1 f1892"/>
              <a:gd name="f3639" fmla="*/ f2976 1 f1891"/>
              <a:gd name="f3640" fmla="*/ f2977 1 f1892"/>
              <a:gd name="f3641" fmla="*/ f2978 1 f1891"/>
              <a:gd name="f3642" fmla="*/ f2979 1 f1892"/>
              <a:gd name="f3643" fmla="*/ f2980 1 f1891"/>
              <a:gd name="f3644" fmla="*/ f2981 1 f1892"/>
              <a:gd name="f3645" fmla="*/ f2982 1 f1891"/>
              <a:gd name="f3646" fmla="*/ f2983 1 f1892"/>
              <a:gd name="f3647" fmla="*/ f2984 1 f1891"/>
              <a:gd name="f3648" fmla="*/ f2985 1 f1892"/>
              <a:gd name="f3649" fmla="*/ f2986 1 f1891"/>
              <a:gd name="f3650" fmla="*/ f2987 1 f1892"/>
              <a:gd name="f3651" fmla="*/ f2988 1 f1891"/>
              <a:gd name="f3652" fmla="*/ f2989 1 f1892"/>
              <a:gd name="f3653" fmla="*/ f2990 1 f1891"/>
              <a:gd name="f3654" fmla="*/ f2991 1 f1892"/>
              <a:gd name="f3655" fmla="*/ f2992 1 f1891"/>
              <a:gd name="f3656" fmla="*/ f2993 1 f1892"/>
              <a:gd name="f3657" fmla="*/ f2994 1 f1891"/>
              <a:gd name="f3658" fmla="*/ f2995 1 f1892"/>
              <a:gd name="f3659" fmla="*/ f2996 1 f1891"/>
              <a:gd name="f3660" fmla="*/ f2997 1 f1892"/>
              <a:gd name="f3661" fmla="*/ f2998 1 f1891"/>
              <a:gd name="f3662" fmla="*/ f2999 1 f1892"/>
              <a:gd name="f3663" fmla="*/ f3000 1 f1891"/>
              <a:gd name="f3664" fmla="*/ f3001 1 f1892"/>
              <a:gd name="f3665" fmla="*/ f3002 1 f1891"/>
              <a:gd name="f3666" fmla="*/ f3003 1 f1892"/>
              <a:gd name="f3667" fmla="*/ f3004 1 f1891"/>
              <a:gd name="f3668" fmla="*/ f3005 1 f1892"/>
              <a:gd name="f3669" fmla="*/ f3006 1 f1892"/>
              <a:gd name="f3670" fmla="*/ f3007 1 f1891"/>
              <a:gd name="f3671" fmla="*/ f3008 1 f1892"/>
              <a:gd name="f3672" fmla="*/ f3009 1 f1891"/>
              <a:gd name="f3673" fmla="*/ f3010 1 f1892"/>
              <a:gd name="f3674" fmla="*/ f3011 1 f1891"/>
              <a:gd name="f3675" fmla="*/ f3012 1 f1891"/>
              <a:gd name="f3676" fmla="*/ f3013 1 f1892"/>
              <a:gd name="f3677" fmla="*/ f3014 1 f1891"/>
              <a:gd name="f3678" fmla="*/ f3015 1 f1892"/>
              <a:gd name="f3679" fmla="*/ f3016 1 f1891"/>
              <a:gd name="f3680" fmla="*/ f3017 1 f1892"/>
              <a:gd name="f3681" fmla="*/ f3018 1 f1891"/>
              <a:gd name="f3682" fmla="*/ f3019 1 f1892"/>
              <a:gd name="f3683" fmla="*/ f3020 1 f1891"/>
              <a:gd name="f3684" fmla="*/ f3021 1 f1892"/>
              <a:gd name="f3685" fmla="*/ f3022 1 f1891"/>
              <a:gd name="f3686" fmla="*/ f3023 1 f1892"/>
              <a:gd name="f3687" fmla="*/ f3024 1 f1891"/>
              <a:gd name="f3688" fmla="*/ f3025 1 f1892"/>
              <a:gd name="f3689" fmla="*/ f3026 1 f1891"/>
              <a:gd name="f3690" fmla="*/ f3027 1 f1892"/>
              <a:gd name="f3691" fmla="*/ f3028 1 f1891"/>
              <a:gd name="f3692" fmla="*/ f3029 1 f1892"/>
              <a:gd name="f3693" fmla="*/ f3030 1 f1891"/>
              <a:gd name="f3694" fmla="*/ f3031 1 f1892"/>
              <a:gd name="f3695" fmla="*/ f3032 1 f1891"/>
              <a:gd name="f3696" fmla="*/ f3033 1 f1892"/>
              <a:gd name="f3697" fmla="*/ f3034 1 f1891"/>
              <a:gd name="f3698" fmla="*/ f3035 1 f1892"/>
              <a:gd name="f3699" fmla="*/ f3036 1 f1891"/>
              <a:gd name="f3700" fmla="*/ f3037 1 f1892"/>
              <a:gd name="f3701" fmla="*/ f3038 1 f1891"/>
              <a:gd name="f3702" fmla="*/ f3039 1 f1892"/>
              <a:gd name="f3703" fmla="*/ f3040 1 f1891"/>
              <a:gd name="f3704" fmla="*/ f3041 1 f1892"/>
              <a:gd name="f3705" fmla="*/ f3042 1 f1891"/>
              <a:gd name="f3706" fmla="*/ f3043 1 f1892"/>
              <a:gd name="f3707" fmla="*/ f3044 1 f1891"/>
              <a:gd name="f3708" fmla="*/ f3045 1 f1892"/>
              <a:gd name="f3709" fmla="*/ f3046 1 f1891"/>
              <a:gd name="f3710" fmla="*/ f3047 1 f1892"/>
              <a:gd name="f3711" fmla="*/ f3048 1 f1891"/>
              <a:gd name="f3712" fmla="*/ f3049 1 f1892"/>
              <a:gd name="f3713" fmla="*/ f3050 1 f1891"/>
              <a:gd name="f3714" fmla="*/ f3051 1 f1892"/>
              <a:gd name="f3715" fmla="*/ f3052 1 f1891"/>
              <a:gd name="f3716" fmla="*/ f3053 1 f1892"/>
              <a:gd name="f3717" fmla="*/ f3054 1 f1891"/>
              <a:gd name="f3718" fmla="*/ f3055 1 f1892"/>
              <a:gd name="f3719" fmla="*/ f3056 1 f1891"/>
              <a:gd name="f3720" fmla="*/ f3057 1 f1892"/>
              <a:gd name="f3721" fmla="*/ f3058 1 f1891"/>
              <a:gd name="f3722" fmla="*/ f3059 1 f1892"/>
              <a:gd name="f3723" fmla="*/ f3060 1 f1891"/>
              <a:gd name="f3724" fmla="*/ f3061 1 f1892"/>
              <a:gd name="f3725" fmla="*/ f3062 1 f1891"/>
              <a:gd name="f3726" fmla="*/ f3063 1 f1892"/>
              <a:gd name="f3727" fmla="*/ f3064 1 f1891"/>
              <a:gd name="f3728" fmla="*/ f3065 1 f1892"/>
              <a:gd name="f3729" fmla="*/ f3066 1 f1891"/>
              <a:gd name="f3730" fmla="*/ f3067 1 f1892"/>
              <a:gd name="f3731" fmla="*/ f3068 1 f1891"/>
              <a:gd name="f3732" fmla="*/ f3069 1 f1892"/>
              <a:gd name="f3733" fmla="*/ f3070 1 f1891"/>
              <a:gd name="f3734" fmla="*/ f3071 1 f1892"/>
              <a:gd name="f3735" fmla="*/ f3072 1 f1891"/>
              <a:gd name="f3736" fmla="*/ f3073 1 f1892"/>
              <a:gd name="f3737" fmla="*/ f3074 1 f1891"/>
              <a:gd name="f3738" fmla="*/ f3075 1 f1892"/>
              <a:gd name="f3739" fmla="*/ f3076 1 f1891"/>
              <a:gd name="f3740" fmla="*/ f3077 1 f1892"/>
              <a:gd name="f3741" fmla="*/ f3078 1 f1891"/>
              <a:gd name="f3742" fmla="*/ f3079 1 f1891"/>
              <a:gd name="f3743" fmla="*/ f3080 1 f1892"/>
              <a:gd name="f3744" fmla="*/ f3081 1 f1891"/>
              <a:gd name="f3745" fmla="*/ f3082 1 f1892"/>
              <a:gd name="f3746" fmla="*/ f3083 1 f1891"/>
              <a:gd name="f3747" fmla="*/ f3084 1 f1892"/>
              <a:gd name="f3748" fmla="*/ f3085 1 f1891"/>
              <a:gd name="f3749" fmla="*/ f3086 1 f1892"/>
              <a:gd name="f3750" fmla="*/ f3087 1 f1891"/>
              <a:gd name="f3751" fmla="*/ f3088 1 f1892"/>
              <a:gd name="f3752" fmla="*/ f3089 1 f1891"/>
              <a:gd name="f3753" fmla="*/ f3090 1 f1891"/>
              <a:gd name="f3754" fmla="*/ f3091 1 f1892"/>
              <a:gd name="f3755" fmla="*/ f3092 1 f1891"/>
              <a:gd name="f3756" fmla="*/ f3093 1 f1892"/>
              <a:gd name="f3757" fmla="*/ f3094 1 f1891"/>
              <a:gd name="f3758" fmla="*/ f3095 1 f1892"/>
              <a:gd name="f3759" fmla="*/ f3096 1 f1891"/>
              <a:gd name="f3760" fmla="*/ f3097 1 f1892"/>
              <a:gd name="f3761" fmla="*/ f3098 1 f1891"/>
              <a:gd name="f3762" fmla="*/ f3099 1 f1892"/>
              <a:gd name="f3763" fmla="*/ f3100 1 f1891"/>
              <a:gd name="f3764" fmla="*/ f3101 1 f1892"/>
              <a:gd name="f3765" fmla="*/ f3102 1 f1891"/>
              <a:gd name="f3766" fmla="*/ f3103 1 f1892"/>
              <a:gd name="f3767" fmla="*/ f3104 1 f1891"/>
              <a:gd name="f3768" fmla="*/ f3105 1 f1892"/>
              <a:gd name="f3769" fmla="*/ f3106 1 f1891"/>
              <a:gd name="f3770" fmla="*/ f3107 1 f1892"/>
              <a:gd name="f3771" fmla="*/ f3108 1 f1891"/>
              <a:gd name="f3772" fmla="*/ f3109 1 f1892"/>
              <a:gd name="f3773" fmla="*/ f3110 1 f1891"/>
              <a:gd name="f3774" fmla="*/ f3111 1 f1892"/>
              <a:gd name="f3775" fmla="*/ f3112 1 f1891"/>
              <a:gd name="f3776" fmla="*/ f3113 1 f1892"/>
              <a:gd name="f3777" fmla="*/ f3114 1 f1891"/>
              <a:gd name="f3778" fmla="*/ f3115 1 f1892"/>
              <a:gd name="f3779" fmla="*/ f3116 1 f1891"/>
              <a:gd name="f3780" fmla="*/ f3117 1 f1892"/>
              <a:gd name="f3781" fmla="*/ f3118 1 f1891"/>
              <a:gd name="f3782" fmla="*/ f3119 1 f1892"/>
              <a:gd name="f3783" fmla="*/ f3120 1 f1891"/>
              <a:gd name="f3784" fmla="*/ f3121 1 f1892"/>
              <a:gd name="f3785" fmla="*/ f3122 1 f1891"/>
              <a:gd name="f3786" fmla="*/ f3123 1 f1892"/>
              <a:gd name="f3787" fmla="*/ f3124 1 f1891"/>
              <a:gd name="f3788" fmla="*/ f3125 1 f1892"/>
              <a:gd name="f3789" fmla="*/ f3126 1 f1891"/>
              <a:gd name="f3790" fmla="*/ f3127 1 f1892"/>
              <a:gd name="f3791" fmla="*/ f3128 1 f1891"/>
              <a:gd name="f3792" fmla="*/ f3129 1 f1892"/>
              <a:gd name="f3793" fmla="*/ f3130 1 f1891"/>
              <a:gd name="f3794" fmla="*/ f3131 1 f1892"/>
              <a:gd name="f3795" fmla="*/ f3132 1 f1891"/>
              <a:gd name="f3796" fmla="*/ f3133 1 f1892"/>
              <a:gd name="f3797" fmla="*/ f3134 1 f1891"/>
              <a:gd name="f3798" fmla="*/ f3135 1 f1892"/>
              <a:gd name="f3799" fmla="*/ f3136 1 f1891"/>
              <a:gd name="f3800" fmla="*/ f3137 1 f1892"/>
              <a:gd name="f3801" fmla="*/ f3138 1 f1891"/>
              <a:gd name="f3802" fmla="*/ f3139 1 f1892"/>
              <a:gd name="f3803" fmla="*/ f3140 1 f1891"/>
              <a:gd name="f3804" fmla="*/ f3141 1 f1892"/>
              <a:gd name="f3805" fmla="*/ f3142 1 f1891"/>
              <a:gd name="f3806" fmla="*/ f3143 1 f1892"/>
              <a:gd name="f3807" fmla="*/ f3144 1 f1891"/>
              <a:gd name="f3808" fmla="*/ f3145 1 f1892"/>
              <a:gd name="f3809" fmla="*/ f3146 1 f1891"/>
              <a:gd name="f3810" fmla="*/ f3147 1 f1892"/>
              <a:gd name="f3811" fmla="*/ f3148 1 f1891"/>
              <a:gd name="f3812" fmla="*/ f3149 1 f1892"/>
              <a:gd name="f3813" fmla="*/ f3150 1 f1891"/>
              <a:gd name="f3814" fmla="*/ f3151 1 f1892"/>
              <a:gd name="f3815" fmla="*/ f3152 1 f1891"/>
              <a:gd name="f3816" fmla="*/ f3153 1 f1892"/>
              <a:gd name="f3817" fmla="*/ f3154 1 f1891"/>
              <a:gd name="f3818" fmla="*/ f3155 1 f1892"/>
              <a:gd name="f3819" fmla="*/ f3156 1 f1891"/>
              <a:gd name="f3820" fmla="*/ f3157 1 f1892"/>
              <a:gd name="f3821" fmla="*/ f3158 1 f1891"/>
              <a:gd name="f3822" fmla="*/ f3159 1 f1892"/>
              <a:gd name="f3823" fmla="*/ f3160 1 f1891"/>
              <a:gd name="f3824" fmla="*/ f3161 1 f1892"/>
              <a:gd name="f3825" fmla="*/ f3162 1 f1891"/>
              <a:gd name="f3826" fmla="*/ f3163 1 f1892"/>
              <a:gd name="f3827" fmla="*/ f3164 1 f1891"/>
              <a:gd name="f3828" fmla="*/ f3165 1 f1892"/>
              <a:gd name="f3829" fmla="*/ f3166 1 f1891"/>
              <a:gd name="f3830" fmla="*/ f3167 1 f1892"/>
              <a:gd name="f3831" fmla="*/ f3168 1 f1891"/>
              <a:gd name="f3832" fmla="*/ f3169 1 f1892"/>
              <a:gd name="f3833" fmla="*/ f3170 1 f1891"/>
              <a:gd name="f3834" fmla="*/ f3171 1 f1892"/>
              <a:gd name="f3835" fmla="*/ f3172 1 f1891"/>
              <a:gd name="f3836" fmla="*/ f3173 1 f1892"/>
              <a:gd name="f3837" fmla="*/ f3174 1 f1891"/>
              <a:gd name="f3838" fmla="*/ f3175 1 f1892"/>
              <a:gd name="f3839" fmla="*/ f3176 1 f1891"/>
              <a:gd name="f3840" fmla="*/ f3177 1 f1892"/>
              <a:gd name="f3841" fmla="*/ f3178 1 f1891"/>
              <a:gd name="f3842" fmla="*/ f3179 1 f1892"/>
              <a:gd name="f3843" fmla="*/ f3180 1 f1891"/>
              <a:gd name="f3844" fmla="*/ f3181 1 f1892"/>
              <a:gd name="f3845" fmla="*/ f3182 1 f1891"/>
              <a:gd name="f3846" fmla="*/ f3183 1 f1892"/>
              <a:gd name="f3847" fmla="*/ f3184 1 f1891"/>
              <a:gd name="f3848" fmla="*/ f3185 1 f1892"/>
              <a:gd name="f3849" fmla="*/ f3186 1 f1891"/>
              <a:gd name="f3850" fmla="*/ f3187 1 f1892"/>
              <a:gd name="f3851" fmla="*/ f3188 1 f1891"/>
              <a:gd name="f3852" fmla="*/ f3189 1 f1892"/>
              <a:gd name="f3853" fmla="*/ f3190 1 f1891"/>
              <a:gd name="f3854" fmla="*/ f3191 1 f1892"/>
              <a:gd name="f3855" fmla="*/ f3192 1 f1891"/>
              <a:gd name="f3856" fmla="*/ f3193 1 f1892"/>
              <a:gd name="f3857" fmla="*/ f3194 1 f1891"/>
              <a:gd name="f3858" fmla="*/ f3195 1 f1892"/>
              <a:gd name="f3859" fmla="*/ f3196 1 f1891"/>
              <a:gd name="f3860" fmla="*/ f3197 1 f1892"/>
              <a:gd name="f3861" fmla="*/ f3198 1 f1891"/>
              <a:gd name="f3862" fmla="*/ f3199 1 f1892"/>
              <a:gd name="f3863" fmla="*/ f3200 1 f1891"/>
              <a:gd name="f3864" fmla="*/ f3201 1 f1892"/>
              <a:gd name="f3865" fmla="*/ f3202 1 f1891"/>
              <a:gd name="f3866" fmla="*/ f3203 1 f1892"/>
              <a:gd name="f3867" fmla="*/ f3204 1 f1891"/>
              <a:gd name="f3868" fmla="*/ f3205 1 f1892"/>
              <a:gd name="f3869" fmla="*/ f3206 1 f1891"/>
              <a:gd name="f3870" fmla="*/ f3207 1 f1892"/>
              <a:gd name="f3871" fmla="*/ f3208 1 f1891"/>
              <a:gd name="f3872" fmla="*/ f3209 1 f1892"/>
              <a:gd name="f3873" fmla="*/ f3210 f1886 1"/>
              <a:gd name="f3874" fmla="*/ f3211 f1886 1"/>
              <a:gd name="f3875" fmla="*/ f3213 f1887 1"/>
              <a:gd name="f3876" fmla="*/ f3212 f1887 1"/>
              <a:gd name="f3877" fmla="*/ f3215 f1886 1"/>
              <a:gd name="f3878" fmla="*/ f3216 f1887 1"/>
              <a:gd name="f3879" fmla="*/ f3217 f1887 1"/>
              <a:gd name="f3880" fmla="*/ f3218 f1886 1"/>
              <a:gd name="f3881" fmla="*/ f3219 f1887 1"/>
              <a:gd name="f3882" fmla="*/ f3220 f1886 1"/>
              <a:gd name="f3883" fmla="*/ f3221 f1887 1"/>
              <a:gd name="f3884" fmla="*/ f3222 f1886 1"/>
              <a:gd name="f3885" fmla="*/ f3223 f1887 1"/>
              <a:gd name="f3886" fmla="*/ f3224 f1886 1"/>
              <a:gd name="f3887" fmla="*/ f3225 f1887 1"/>
              <a:gd name="f3888" fmla="*/ f3226 f1886 1"/>
              <a:gd name="f3889" fmla="*/ f3227 f1887 1"/>
              <a:gd name="f3890" fmla="*/ f3228 f1886 1"/>
              <a:gd name="f3891" fmla="*/ f3229 f1887 1"/>
              <a:gd name="f3892" fmla="*/ f3230 f1886 1"/>
              <a:gd name="f3893" fmla="*/ f3231 f1887 1"/>
              <a:gd name="f3894" fmla="*/ f3232 f1886 1"/>
              <a:gd name="f3895" fmla="*/ f3233 f1887 1"/>
              <a:gd name="f3896" fmla="*/ f3234 f1886 1"/>
              <a:gd name="f3897" fmla="*/ f3235 f1887 1"/>
              <a:gd name="f3898" fmla="*/ f3236 f1886 1"/>
              <a:gd name="f3899" fmla="*/ f3237 f1887 1"/>
              <a:gd name="f3900" fmla="*/ f3238 f1886 1"/>
              <a:gd name="f3901" fmla="*/ f3239 f1887 1"/>
              <a:gd name="f3902" fmla="*/ f3240 f1886 1"/>
              <a:gd name="f3903" fmla="*/ f3241 f1887 1"/>
              <a:gd name="f3904" fmla="*/ f3242 f1886 1"/>
              <a:gd name="f3905" fmla="*/ f3243 f1887 1"/>
              <a:gd name="f3906" fmla="*/ f3244 f1886 1"/>
              <a:gd name="f3907" fmla="*/ f3245 f1887 1"/>
              <a:gd name="f3908" fmla="*/ f3246 f1886 1"/>
              <a:gd name="f3909" fmla="*/ f3247 f1887 1"/>
              <a:gd name="f3910" fmla="*/ f3248 f1886 1"/>
              <a:gd name="f3911" fmla="*/ f3249 f1887 1"/>
              <a:gd name="f3912" fmla="*/ f3250 f1886 1"/>
              <a:gd name="f3913" fmla="*/ f3251 f1887 1"/>
              <a:gd name="f3914" fmla="*/ f3252 f1886 1"/>
              <a:gd name="f3915" fmla="*/ f3253 f1887 1"/>
              <a:gd name="f3916" fmla="*/ f3254 f1886 1"/>
              <a:gd name="f3917" fmla="*/ f3255 f1887 1"/>
              <a:gd name="f3918" fmla="*/ f3256 f1886 1"/>
              <a:gd name="f3919" fmla="*/ f3257 f1887 1"/>
              <a:gd name="f3920" fmla="*/ f3258 f1886 1"/>
              <a:gd name="f3921" fmla="*/ f3259 f1887 1"/>
              <a:gd name="f3922" fmla="*/ f3260 f1886 1"/>
              <a:gd name="f3923" fmla="*/ f3261 f1887 1"/>
              <a:gd name="f3924" fmla="*/ f3262 f1886 1"/>
              <a:gd name="f3925" fmla="*/ f3263 f1887 1"/>
              <a:gd name="f3926" fmla="*/ f3264 f1886 1"/>
              <a:gd name="f3927" fmla="*/ f3265 f1887 1"/>
              <a:gd name="f3928" fmla="*/ f3266 f1886 1"/>
              <a:gd name="f3929" fmla="*/ f3267 f1887 1"/>
              <a:gd name="f3930" fmla="*/ f3268 f1886 1"/>
              <a:gd name="f3931" fmla="*/ f3269 f1887 1"/>
              <a:gd name="f3932" fmla="*/ f3270 f1886 1"/>
              <a:gd name="f3933" fmla="*/ f3271 f1887 1"/>
              <a:gd name="f3934" fmla="*/ f3272 f1886 1"/>
              <a:gd name="f3935" fmla="*/ f3273 f1887 1"/>
              <a:gd name="f3936" fmla="*/ f3274 f1886 1"/>
              <a:gd name="f3937" fmla="*/ f3275 f1887 1"/>
              <a:gd name="f3938" fmla="*/ f3276 f1886 1"/>
              <a:gd name="f3939" fmla="*/ f3277 f1887 1"/>
              <a:gd name="f3940" fmla="*/ f3278 f1886 1"/>
              <a:gd name="f3941" fmla="*/ f3279 f1887 1"/>
              <a:gd name="f3942" fmla="*/ f3280 f1886 1"/>
              <a:gd name="f3943" fmla="*/ f3281 f1887 1"/>
              <a:gd name="f3944" fmla="*/ f3282 f1886 1"/>
              <a:gd name="f3945" fmla="*/ f3283 f1887 1"/>
              <a:gd name="f3946" fmla="*/ f3284 f1886 1"/>
              <a:gd name="f3947" fmla="*/ f3285 f1887 1"/>
              <a:gd name="f3948" fmla="*/ f3286 f1886 1"/>
              <a:gd name="f3949" fmla="*/ f3287 f1887 1"/>
              <a:gd name="f3950" fmla="*/ f3288 f1886 1"/>
              <a:gd name="f3951" fmla="*/ f3289 f1887 1"/>
              <a:gd name="f3952" fmla="*/ f3290 f1886 1"/>
              <a:gd name="f3953" fmla="*/ f3291 f1887 1"/>
              <a:gd name="f3954" fmla="*/ f3292 f1886 1"/>
              <a:gd name="f3955" fmla="*/ f3293 f1887 1"/>
              <a:gd name="f3956" fmla="*/ f3294 f1886 1"/>
              <a:gd name="f3957" fmla="*/ f3295 f1887 1"/>
              <a:gd name="f3958" fmla="*/ f3296 f1886 1"/>
              <a:gd name="f3959" fmla="*/ f3297 f1887 1"/>
              <a:gd name="f3960" fmla="*/ f3298 f1886 1"/>
              <a:gd name="f3961" fmla="*/ f3299 f1887 1"/>
              <a:gd name="f3962" fmla="*/ f3300 f1886 1"/>
              <a:gd name="f3963" fmla="*/ f3301 f1887 1"/>
              <a:gd name="f3964" fmla="*/ f3302 f1886 1"/>
              <a:gd name="f3965" fmla="*/ f3303 f1887 1"/>
              <a:gd name="f3966" fmla="*/ f3304 f1886 1"/>
              <a:gd name="f3967" fmla="*/ f3305 f1887 1"/>
              <a:gd name="f3968" fmla="*/ f3306 f1886 1"/>
              <a:gd name="f3969" fmla="*/ f3307 f1887 1"/>
              <a:gd name="f3970" fmla="*/ f3308 f1886 1"/>
              <a:gd name="f3971" fmla="*/ f3309 f1887 1"/>
              <a:gd name="f3972" fmla="*/ f3310 f1886 1"/>
              <a:gd name="f3973" fmla="*/ f3311 f1887 1"/>
              <a:gd name="f3974" fmla="*/ f3312 f1886 1"/>
              <a:gd name="f3975" fmla="*/ f3313 f1887 1"/>
              <a:gd name="f3976" fmla="*/ f3314 f1886 1"/>
              <a:gd name="f3977" fmla="*/ f3315 f1887 1"/>
              <a:gd name="f3978" fmla="*/ f3316 f1886 1"/>
              <a:gd name="f3979" fmla="*/ f3317 f1887 1"/>
              <a:gd name="f3980" fmla="*/ f3318 f1886 1"/>
              <a:gd name="f3981" fmla="*/ f3319 f1887 1"/>
              <a:gd name="f3982" fmla="*/ f3320 f1886 1"/>
              <a:gd name="f3983" fmla="*/ f3321 f1887 1"/>
              <a:gd name="f3984" fmla="*/ f3322 f1886 1"/>
              <a:gd name="f3985" fmla="*/ f3323 f1887 1"/>
              <a:gd name="f3986" fmla="*/ f3324 f1886 1"/>
              <a:gd name="f3987" fmla="*/ f3325 f1887 1"/>
              <a:gd name="f3988" fmla="*/ f3326 f1886 1"/>
              <a:gd name="f3989" fmla="*/ f3327 f1887 1"/>
              <a:gd name="f3990" fmla="*/ f3328 f1886 1"/>
              <a:gd name="f3991" fmla="*/ f3329 f1887 1"/>
              <a:gd name="f3992" fmla="*/ f3330 f1886 1"/>
              <a:gd name="f3993" fmla="*/ f3331 f1887 1"/>
              <a:gd name="f3994" fmla="*/ f3332 f1886 1"/>
              <a:gd name="f3995" fmla="*/ f3333 f1887 1"/>
              <a:gd name="f3996" fmla="*/ f3334 f1886 1"/>
              <a:gd name="f3997" fmla="*/ f3335 f1887 1"/>
              <a:gd name="f3998" fmla="*/ f3336 f1886 1"/>
              <a:gd name="f3999" fmla="*/ f3337 f1887 1"/>
              <a:gd name="f4000" fmla="*/ f3338 f1886 1"/>
              <a:gd name="f4001" fmla="*/ f3339 f1887 1"/>
              <a:gd name="f4002" fmla="*/ f3340 f1886 1"/>
              <a:gd name="f4003" fmla="*/ f3341 f1887 1"/>
              <a:gd name="f4004" fmla="*/ f3342 f1886 1"/>
              <a:gd name="f4005" fmla="*/ f3343 f1887 1"/>
              <a:gd name="f4006" fmla="*/ f3344 f1886 1"/>
              <a:gd name="f4007" fmla="*/ f3345 f1887 1"/>
              <a:gd name="f4008" fmla="*/ f3346 f1886 1"/>
              <a:gd name="f4009" fmla="*/ f3347 f1887 1"/>
              <a:gd name="f4010" fmla="*/ f3348 f1886 1"/>
              <a:gd name="f4011" fmla="*/ f3349 f1887 1"/>
              <a:gd name="f4012" fmla="*/ f3350 f1886 1"/>
              <a:gd name="f4013" fmla="*/ f3351 f1887 1"/>
              <a:gd name="f4014" fmla="*/ f3352 f1886 1"/>
              <a:gd name="f4015" fmla="*/ f3353 f1887 1"/>
              <a:gd name="f4016" fmla="*/ f3354 f1886 1"/>
              <a:gd name="f4017" fmla="*/ f3355 f1887 1"/>
              <a:gd name="f4018" fmla="*/ f3356 f1886 1"/>
              <a:gd name="f4019" fmla="*/ f3357 f1887 1"/>
              <a:gd name="f4020" fmla="*/ f3358 f1886 1"/>
              <a:gd name="f4021" fmla="*/ f3359 f1887 1"/>
              <a:gd name="f4022" fmla="*/ f3360 f1886 1"/>
              <a:gd name="f4023" fmla="*/ f3361 f1887 1"/>
              <a:gd name="f4024" fmla="*/ f3362 f1886 1"/>
              <a:gd name="f4025" fmla="*/ f3363 f1887 1"/>
              <a:gd name="f4026" fmla="*/ f3364 f1886 1"/>
              <a:gd name="f4027" fmla="*/ f3365 f1887 1"/>
              <a:gd name="f4028" fmla="*/ f3366 f1886 1"/>
              <a:gd name="f4029" fmla="*/ f3367 f1887 1"/>
              <a:gd name="f4030" fmla="*/ f3368 f1886 1"/>
              <a:gd name="f4031" fmla="*/ f3369 f1887 1"/>
              <a:gd name="f4032" fmla="*/ f3370 f1886 1"/>
              <a:gd name="f4033" fmla="*/ f3371 f1887 1"/>
              <a:gd name="f4034" fmla="*/ f3372 f1886 1"/>
              <a:gd name="f4035" fmla="*/ f3373 f1887 1"/>
              <a:gd name="f4036" fmla="*/ f3374 f1886 1"/>
              <a:gd name="f4037" fmla="*/ f3375 f1887 1"/>
              <a:gd name="f4038" fmla="*/ f3376 f1886 1"/>
              <a:gd name="f4039" fmla="*/ f3377 f1887 1"/>
              <a:gd name="f4040" fmla="*/ f3378 f1886 1"/>
              <a:gd name="f4041" fmla="*/ f3379 f1887 1"/>
              <a:gd name="f4042" fmla="*/ f3380 f1886 1"/>
              <a:gd name="f4043" fmla="*/ f3381 f1887 1"/>
              <a:gd name="f4044" fmla="*/ f3382 f1886 1"/>
              <a:gd name="f4045" fmla="*/ f3383 f1887 1"/>
              <a:gd name="f4046" fmla="*/ f3384 f1886 1"/>
              <a:gd name="f4047" fmla="*/ f3385 f1886 1"/>
              <a:gd name="f4048" fmla="*/ f3386 f1887 1"/>
              <a:gd name="f4049" fmla="*/ f3387 f1886 1"/>
              <a:gd name="f4050" fmla="*/ f3388 f1886 1"/>
              <a:gd name="f4051" fmla="*/ f3389 f1887 1"/>
              <a:gd name="f4052" fmla="*/ f3390 f1886 1"/>
              <a:gd name="f4053" fmla="*/ f3391 f1887 1"/>
              <a:gd name="f4054" fmla="*/ f3392 f1886 1"/>
              <a:gd name="f4055" fmla="*/ f3393 f1887 1"/>
              <a:gd name="f4056" fmla="*/ f3394 f1886 1"/>
              <a:gd name="f4057" fmla="*/ f3395 f1887 1"/>
              <a:gd name="f4058" fmla="*/ f3396 f1886 1"/>
              <a:gd name="f4059" fmla="*/ f3397 f1887 1"/>
              <a:gd name="f4060" fmla="*/ f3398 f1886 1"/>
              <a:gd name="f4061" fmla="*/ f3399 f1887 1"/>
              <a:gd name="f4062" fmla="*/ f3400 f1886 1"/>
              <a:gd name="f4063" fmla="*/ f3401 f1887 1"/>
              <a:gd name="f4064" fmla="*/ f3402 f1886 1"/>
              <a:gd name="f4065" fmla="*/ f3403 f1887 1"/>
              <a:gd name="f4066" fmla="*/ f3404 f1886 1"/>
              <a:gd name="f4067" fmla="*/ f3405 f1887 1"/>
              <a:gd name="f4068" fmla="*/ f3406 f1886 1"/>
              <a:gd name="f4069" fmla="*/ f3407 f1887 1"/>
              <a:gd name="f4070" fmla="*/ f3408 f1886 1"/>
              <a:gd name="f4071" fmla="*/ f3409 f1887 1"/>
              <a:gd name="f4072" fmla="*/ f3410 f1886 1"/>
              <a:gd name="f4073" fmla="*/ f3411 f1887 1"/>
              <a:gd name="f4074" fmla="*/ f3412 f1886 1"/>
              <a:gd name="f4075" fmla="*/ f3413 f1887 1"/>
              <a:gd name="f4076" fmla="*/ f3414 f1886 1"/>
              <a:gd name="f4077" fmla="*/ f3415 f1887 1"/>
              <a:gd name="f4078" fmla="*/ f3416 f1886 1"/>
              <a:gd name="f4079" fmla="*/ f3417 f1887 1"/>
              <a:gd name="f4080" fmla="*/ f3418 f1886 1"/>
              <a:gd name="f4081" fmla="*/ f3419 f1887 1"/>
              <a:gd name="f4082" fmla="*/ f3420 f1886 1"/>
              <a:gd name="f4083" fmla="*/ f3421 f1887 1"/>
              <a:gd name="f4084" fmla="*/ f3422 f1886 1"/>
              <a:gd name="f4085" fmla="*/ f3423 f1887 1"/>
              <a:gd name="f4086" fmla="*/ f3424 f1886 1"/>
              <a:gd name="f4087" fmla="*/ f3425 f1887 1"/>
              <a:gd name="f4088" fmla="*/ f3426 f1886 1"/>
              <a:gd name="f4089" fmla="*/ f3427 f1887 1"/>
              <a:gd name="f4090" fmla="*/ f3428 f1886 1"/>
              <a:gd name="f4091" fmla="*/ f3429 f1887 1"/>
              <a:gd name="f4092" fmla="*/ f3430 f1886 1"/>
              <a:gd name="f4093" fmla="*/ f3431 f1887 1"/>
              <a:gd name="f4094" fmla="*/ f3432 f1886 1"/>
              <a:gd name="f4095" fmla="*/ f3433 f1887 1"/>
              <a:gd name="f4096" fmla="*/ f3434 f1886 1"/>
              <a:gd name="f4097" fmla="*/ f3435 f1887 1"/>
              <a:gd name="f4098" fmla="*/ f3436 f1886 1"/>
              <a:gd name="f4099" fmla="*/ f3437 f1887 1"/>
              <a:gd name="f4100" fmla="*/ f3438 f1886 1"/>
              <a:gd name="f4101" fmla="*/ f3439 f1887 1"/>
              <a:gd name="f4102" fmla="*/ f3440 f1886 1"/>
              <a:gd name="f4103" fmla="*/ f3441 f1887 1"/>
              <a:gd name="f4104" fmla="*/ f3442 f1886 1"/>
              <a:gd name="f4105" fmla="*/ f3443 f1887 1"/>
              <a:gd name="f4106" fmla="*/ f3444 f1886 1"/>
              <a:gd name="f4107" fmla="*/ f3445 f1887 1"/>
              <a:gd name="f4108" fmla="*/ f3446 f1886 1"/>
              <a:gd name="f4109" fmla="*/ f3447 f1887 1"/>
              <a:gd name="f4110" fmla="*/ f3448 f1886 1"/>
              <a:gd name="f4111" fmla="*/ f3449 f1887 1"/>
              <a:gd name="f4112" fmla="*/ f3450 f1886 1"/>
              <a:gd name="f4113" fmla="*/ f3451 f1887 1"/>
              <a:gd name="f4114" fmla="*/ f3452 f1886 1"/>
              <a:gd name="f4115" fmla="*/ f3453 f1887 1"/>
              <a:gd name="f4116" fmla="*/ f3454 f1886 1"/>
              <a:gd name="f4117" fmla="*/ f3455 f1887 1"/>
              <a:gd name="f4118" fmla="*/ f3456 f1886 1"/>
              <a:gd name="f4119" fmla="*/ f3457 f1887 1"/>
              <a:gd name="f4120" fmla="*/ f3458 f1886 1"/>
              <a:gd name="f4121" fmla="*/ f3459 f1887 1"/>
              <a:gd name="f4122" fmla="*/ f3460 f1886 1"/>
              <a:gd name="f4123" fmla="*/ f3461 f1887 1"/>
              <a:gd name="f4124" fmla="*/ f3462 f1886 1"/>
              <a:gd name="f4125" fmla="*/ f3463 f1887 1"/>
              <a:gd name="f4126" fmla="*/ f3464 f1886 1"/>
              <a:gd name="f4127" fmla="*/ f3465 f1887 1"/>
              <a:gd name="f4128" fmla="*/ f3466 f1886 1"/>
              <a:gd name="f4129" fmla="*/ f3467 f1887 1"/>
              <a:gd name="f4130" fmla="*/ f3468 f1886 1"/>
              <a:gd name="f4131" fmla="*/ f3469 f1887 1"/>
              <a:gd name="f4132" fmla="*/ f3470 f1886 1"/>
              <a:gd name="f4133" fmla="*/ f3471 f1887 1"/>
              <a:gd name="f4134" fmla="*/ f3472 f1886 1"/>
              <a:gd name="f4135" fmla="*/ f3473 f1887 1"/>
              <a:gd name="f4136" fmla="*/ f3474 f1886 1"/>
              <a:gd name="f4137" fmla="*/ f3475 f1887 1"/>
              <a:gd name="f4138" fmla="*/ f3476 f1886 1"/>
              <a:gd name="f4139" fmla="*/ f3477 f1887 1"/>
              <a:gd name="f4140" fmla="*/ f3478 f1886 1"/>
              <a:gd name="f4141" fmla="*/ f3479 f1887 1"/>
              <a:gd name="f4142" fmla="*/ f3480 f1886 1"/>
              <a:gd name="f4143" fmla="*/ f3481 f1887 1"/>
              <a:gd name="f4144" fmla="*/ f3482 f1886 1"/>
              <a:gd name="f4145" fmla="*/ f3483 f1887 1"/>
              <a:gd name="f4146" fmla="*/ f3484 f1886 1"/>
              <a:gd name="f4147" fmla="*/ f3485 f1887 1"/>
              <a:gd name="f4148" fmla="*/ f3486 f1886 1"/>
              <a:gd name="f4149" fmla="*/ f3487 f1887 1"/>
              <a:gd name="f4150" fmla="*/ f3488 f1886 1"/>
              <a:gd name="f4151" fmla="*/ f3489 f1887 1"/>
              <a:gd name="f4152" fmla="*/ f3490 f1886 1"/>
              <a:gd name="f4153" fmla="*/ f3491 f1887 1"/>
              <a:gd name="f4154" fmla="*/ f3492 f1886 1"/>
              <a:gd name="f4155" fmla="*/ f3493 f1887 1"/>
              <a:gd name="f4156" fmla="*/ f3494 f1886 1"/>
              <a:gd name="f4157" fmla="*/ f3495 f1887 1"/>
              <a:gd name="f4158" fmla="*/ f3496 f1886 1"/>
              <a:gd name="f4159" fmla="*/ f3497 f1887 1"/>
              <a:gd name="f4160" fmla="*/ f3498 f1886 1"/>
              <a:gd name="f4161" fmla="*/ f3499 f1887 1"/>
              <a:gd name="f4162" fmla="*/ f3500 f1886 1"/>
              <a:gd name="f4163" fmla="*/ f3501 f1887 1"/>
              <a:gd name="f4164" fmla="*/ f3502 f1886 1"/>
              <a:gd name="f4165" fmla="*/ f3503 f1887 1"/>
              <a:gd name="f4166" fmla="*/ f3504 f1886 1"/>
              <a:gd name="f4167" fmla="*/ f3505 f1887 1"/>
              <a:gd name="f4168" fmla="*/ f3506 f1886 1"/>
              <a:gd name="f4169" fmla="*/ f3507 f1887 1"/>
              <a:gd name="f4170" fmla="*/ f3508 f1886 1"/>
              <a:gd name="f4171" fmla="*/ f3509 f1887 1"/>
              <a:gd name="f4172" fmla="*/ f3510 f1886 1"/>
              <a:gd name="f4173" fmla="*/ f3511 f1887 1"/>
              <a:gd name="f4174" fmla="*/ f3512 f1886 1"/>
              <a:gd name="f4175" fmla="*/ f3513 f1887 1"/>
              <a:gd name="f4176" fmla="*/ f3514 f1886 1"/>
              <a:gd name="f4177" fmla="*/ f3515 f1887 1"/>
              <a:gd name="f4178" fmla="*/ f3516 f1886 1"/>
              <a:gd name="f4179" fmla="*/ f3517 f1887 1"/>
              <a:gd name="f4180" fmla="*/ f3518 f1886 1"/>
              <a:gd name="f4181" fmla="*/ f3519 f1887 1"/>
              <a:gd name="f4182" fmla="*/ f3520 f1886 1"/>
              <a:gd name="f4183" fmla="*/ f3521 f1887 1"/>
              <a:gd name="f4184" fmla="*/ f3522 f1886 1"/>
              <a:gd name="f4185" fmla="*/ f3523 f1887 1"/>
              <a:gd name="f4186" fmla="*/ f3524 f1886 1"/>
              <a:gd name="f4187" fmla="*/ f3525 f1887 1"/>
              <a:gd name="f4188" fmla="*/ f3526 f1886 1"/>
              <a:gd name="f4189" fmla="*/ f3527 f1887 1"/>
              <a:gd name="f4190" fmla="*/ f3528 f1886 1"/>
              <a:gd name="f4191" fmla="*/ f3529 f1887 1"/>
              <a:gd name="f4192" fmla="*/ f3530 f1886 1"/>
              <a:gd name="f4193" fmla="*/ f3531 f1887 1"/>
              <a:gd name="f4194" fmla="*/ f3532 f1886 1"/>
              <a:gd name="f4195" fmla="*/ f3533 f1887 1"/>
              <a:gd name="f4196" fmla="*/ f3534 f1887 1"/>
              <a:gd name="f4197" fmla="*/ f3535 f1886 1"/>
              <a:gd name="f4198" fmla="*/ f3536 f1887 1"/>
              <a:gd name="f4199" fmla="*/ f3537 f1886 1"/>
              <a:gd name="f4200" fmla="*/ f3538 f1887 1"/>
              <a:gd name="f4201" fmla="*/ f3539 f1886 1"/>
              <a:gd name="f4202" fmla="*/ f3540 f1887 1"/>
              <a:gd name="f4203" fmla="*/ f3541 f1886 1"/>
              <a:gd name="f4204" fmla="*/ f3542 f1887 1"/>
              <a:gd name="f4205" fmla="*/ f3543 f1886 1"/>
              <a:gd name="f4206" fmla="*/ f3544 f1887 1"/>
              <a:gd name="f4207" fmla="*/ f3545 f1886 1"/>
              <a:gd name="f4208" fmla="*/ f3546 f1887 1"/>
              <a:gd name="f4209" fmla="*/ f3547 f1886 1"/>
              <a:gd name="f4210" fmla="*/ f3548 f1887 1"/>
              <a:gd name="f4211" fmla="*/ f3549 f1886 1"/>
              <a:gd name="f4212" fmla="*/ f3550 f1887 1"/>
              <a:gd name="f4213" fmla="*/ f3551 f1886 1"/>
              <a:gd name="f4214" fmla="*/ f3552 f1887 1"/>
              <a:gd name="f4215" fmla="*/ f3553 f1886 1"/>
              <a:gd name="f4216" fmla="*/ f3554 f1887 1"/>
              <a:gd name="f4217" fmla="*/ f3555 f1886 1"/>
              <a:gd name="f4218" fmla="*/ f3556 f1887 1"/>
              <a:gd name="f4219" fmla="*/ f3557 f1886 1"/>
              <a:gd name="f4220" fmla="*/ f3558 f1887 1"/>
              <a:gd name="f4221" fmla="*/ f3559 f1886 1"/>
              <a:gd name="f4222" fmla="*/ f3560 f1887 1"/>
              <a:gd name="f4223" fmla="*/ f3561 f1886 1"/>
              <a:gd name="f4224" fmla="*/ f3562 f1887 1"/>
              <a:gd name="f4225" fmla="*/ f3563 f1886 1"/>
              <a:gd name="f4226" fmla="*/ f3564 f1887 1"/>
              <a:gd name="f4227" fmla="*/ f3565 f1886 1"/>
              <a:gd name="f4228" fmla="*/ f3566 f1887 1"/>
              <a:gd name="f4229" fmla="*/ f3567 f1886 1"/>
              <a:gd name="f4230" fmla="*/ f3568 f1887 1"/>
              <a:gd name="f4231" fmla="*/ f3569 f1886 1"/>
              <a:gd name="f4232" fmla="*/ f3570 f1887 1"/>
              <a:gd name="f4233" fmla="*/ f3571 f1886 1"/>
              <a:gd name="f4234" fmla="*/ f3572 f1887 1"/>
              <a:gd name="f4235" fmla="*/ f3573 f1886 1"/>
              <a:gd name="f4236" fmla="*/ f3574 f1887 1"/>
              <a:gd name="f4237" fmla="*/ f3575 f1886 1"/>
              <a:gd name="f4238" fmla="*/ f3576 f1887 1"/>
              <a:gd name="f4239" fmla="*/ f3577 f1886 1"/>
              <a:gd name="f4240" fmla="*/ f3578 f1887 1"/>
              <a:gd name="f4241" fmla="*/ f3579 f1886 1"/>
              <a:gd name="f4242" fmla="*/ f3580 f1887 1"/>
              <a:gd name="f4243" fmla="*/ f3581 f1886 1"/>
              <a:gd name="f4244" fmla="*/ f3582 f1887 1"/>
              <a:gd name="f4245" fmla="*/ f3583 f1886 1"/>
              <a:gd name="f4246" fmla="*/ f3584 f1887 1"/>
              <a:gd name="f4247" fmla="*/ f3585 f1886 1"/>
              <a:gd name="f4248" fmla="*/ f3586 f1887 1"/>
              <a:gd name="f4249" fmla="*/ f3587 f1886 1"/>
              <a:gd name="f4250" fmla="*/ f3588 f1887 1"/>
              <a:gd name="f4251" fmla="*/ f3589 f1886 1"/>
              <a:gd name="f4252" fmla="*/ f3590 f1887 1"/>
              <a:gd name="f4253" fmla="*/ f3591 f1886 1"/>
              <a:gd name="f4254" fmla="*/ f3592 f1887 1"/>
              <a:gd name="f4255" fmla="*/ f3593 f1886 1"/>
              <a:gd name="f4256" fmla="*/ f3594 f1887 1"/>
              <a:gd name="f4257" fmla="*/ f3595 f1886 1"/>
              <a:gd name="f4258" fmla="*/ f3596 f1887 1"/>
              <a:gd name="f4259" fmla="*/ f3597 f1886 1"/>
              <a:gd name="f4260" fmla="*/ f3598 f1887 1"/>
              <a:gd name="f4261" fmla="*/ f3599 f1886 1"/>
              <a:gd name="f4262" fmla="*/ f3600 f1887 1"/>
              <a:gd name="f4263" fmla="*/ f3601 f1886 1"/>
              <a:gd name="f4264" fmla="*/ f3602 f1887 1"/>
              <a:gd name="f4265" fmla="*/ f3603 f1886 1"/>
              <a:gd name="f4266" fmla="*/ f3604 f1887 1"/>
              <a:gd name="f4267" fmla="*/ f3605 f1886 1"/>
              <a:gd name="f4268" fmla="*/ f3606 f1887 1"/>
              <a:gd name="f4269" fmla="*/ f3607 f1886 1"/>
              <a:gd name="f4270" fmla="*/ f3608 f1887 1"/>
              <a:gd name="f4271" fmla="*/ f3609 f1886 1"/>
              <a:gd name="f4272" fmla="*/ f3610 f1887 1"/>
              <a:gd name="f4273" fmla="*/ f3611 f1886 1"/>
              <a:gd name="f4274" fmla="*/ f3612 f1887 1"/>
              <a:gd name="f4275" fmla="*/ f3613 f1886 1"/>
              <a:gd name="f4276" fmla="*/ f3614 f1887 1"/>
              <a:gd name="f4277" fmla="*/ f3615 f1886 1"/>
              <a:gd name="f4278" fmla="*/ f3616 f1887 1"/>
              <a:gd name="f4279" fmla="*/ f3617 f1886 1"/>
              <a:gd name="f4280" fmla="*/ f3618 f1887 1"/>
              <a:gd name="f4281" fmla="*/ f3619 f1886 1"/>
              <a:gd name="f4282" fmla="*/ f3620 f1887 1"/>
              <a:gd name="f4283" fmla="*/ f3621 f1886 1"/>
              <a:gd name="f4284" fmla="*/ f3622 f1887 1"/>
              <a:gd name="f4285" fmla="*/ f3623 f1886 1"/>
              <a:gd name="f4286" fmla="*/ f3624 f1887 1"/>
              <a:gd name="f4287" fmla="*/ f3625 f1886 1"/>
              <a:gd name="f4288" fmla="*/ f3626 f1887 1"/>
              <a:gd name="f4289" fmla="*/ f3627 f1886 1"/>
              <a:gd name="f4290" fmla="*/ f3628 f1887 1"/>
              <a:gd name="f4291" fmla="*/ f3629 f1886 1"/>
              <a:gd name="f4292" fmla="*/ f3630 f1887 1"/>
              <a:gd name="f4293" fmla="*/ f3631 f1886 1"/>
              <a:gd name="f4294" fmla="*/ f3632 f1887 1"/>
              <a:gd name="f4295" fmla="*/ f3633 f1886 1"/>
              <a:gd name="f4296" fmla="*/ f3634 f1887 1"/>
              <a:gd name="f4297" fmla="*/ f3635 f1886 1"/>
              <a:gd name="f4298" fmla="*/ f3636 f1887 1"/>
              <a:gd name="f4299" fmla="*/ f3637 f1886 1"/>
              <a:gd name="f4300" fmla="*/ f3638 f1887 1"/>
              <a:gd name="f4301" fmla="*/ f3639 f1886 1"/>
              <a:gd name="f4302" fmla="*/ f3640 f1887 1"/>
              <a:gd name="f4303" fmla="*/ f3641 f1886 1"/>
              <a:gd name="f4304" fmla="*/ f3642 f1887 1"/>
              <a:gd name="f4305" fmla="*/ f3643 f1886 1"/>
              <a:gd name="f4306" fmla="*/ f3644 f1887 1"/>
              <a:gd name="f4307" fmla="*/ f3645 f1886 1"/>
              <a:gd name="f4308" fmla="*/ f3646 f1887 1"/>
              <a:gd name="f4309" fmla="*/ f3647 f1886 1"/>
              <a:gd name="f4310" fmla="*/ f3648 f1887 1"/>
              <a:gd name="f4311" fmla="*/ f3649 f1886 1"/>
              <a:gd name="f4312" fmla="*/ f3650 f1887 1"/>
              <a:gd name="f4313" fmla="*/ f3651 f1886 1"/>
              <a:gd name="f4314" fmla="*/ f3652 f1887 1"/>
              <a:gd name="f4315" fmla="*/ f3653 f1886 1"/>
              <a:gd name="f4316" fmla="*/ f3654 f1887 1"/>
              <a:gd name="f4317" fmla="*/ f3655 f1886 1"/>
              <a:gd name="f4318" fmla="*/ f3656 f1887 1"/>
              <a:gd name="f4319" fmla="*/ f3657 f1886 1"/>
              <a:gd name="f4320" fmla="*/ f3658 f1887 1"/>
              <a:gd name="f4321" fmla="*/ f3659 f1886 1"/>
              <a:gd name="f4322" fmla="*/ f3660 f1887 1"/>
              <a:gd name="f4323" fmla="*/ f3661 f1886 1"/>
              <a:gd name="f4324" fmla="*/ f3662 f1887 1"/>
              <a:gd name="f4325" fmla="*/ f3663 f1886 1"/>
              <a:gd name="f4326" fmla="*/ f3664 f1887 1"/>
              <a:gd name="f4327" fmla="*/ f3665 f1886 1"/>
              <a:gd name="f4328" fmla="*/ f3666 f1887 1"/>
              <a:gd name="f4329" fmla="*/ f3667 f1886 1"/>
              <a:gd name="f4330" fmla="*/ f3668 f1887 1"/>
              <a:gd name="f4331" fmla="*/ f3669 f1887 1"/>
              <a:gd name="f4332" fmla="*/ f3670 f1886 1"/>
              <a:gd name="f4333" fmla="*/ f3671 f1887 1"/>
              <a:gd name="f4334" fmla="*/ f3672 f1886 1"/>
              <a:gd name="f4335" fmla="*/ f3673 f1887 1"/>
              <a:gd name="f4336" fmla="*/ f3674 f1886 1"/>
              <a:gd name="f4337" fmla="*/ f3675 f1886 1"/>
              <a:gd name="f4338" fmla="*/ f3676 f1887 1"/>
              <a:gd name="f4339" fmla="*/ f3677 f1886 1"/>
              <a:gd name="f4340" fmla="*/ f3678 f1887 1"/>
              <a:gd name="f4341" fmla="*/ f3679 f1886 1"/>
              <a:gd name="f4342" fmla="*/ f3680 f1887 1"/>
              <a:gd name="f4343" fmla="*/ f3681 f1886 1"/>
              <a:gd name="f4344" fmla="*/ f3682 f1887 1"/>
              <a:gd name="f4345" fmla="*/ f3683 f1886 1"/>
              <a:gd name="f4346" fmla="*/ f3684 f1887 1"/>
              <a:gd name="f4347" fmla="*/ f3685 f1886 1"/>
              <a:gd name="f4348" fmla="*/ f3686 f1887 1"/>
              <a:gd name="f4349" fmla="*/ f3687 f1886 1"/>
              <a:gd name="f4350" fmla="*/ f3688 f1887 1"/>
              <a:gd name="f4351" fmla="*/ f3689 f1886 1"/>
              <a:gd name="f4352" fmla="*/ f3690 f1887 1"/>
              <a:gd name="f4353" fmla="*/ f3691 f1886 1"/>
              <a:gd name="f4354" fmla="*/ f3692 f1887 1"/>
              <a:gd name="f4355" fmla="*/ f3693 f1886 1"/>
              <a:gd name="f4356" fmla="*/ f3694 f1887 1"/>
              <a:gd name="f4357" fmla="*/ f3695 f1886 1"/>
              <a:gd name="f4358" fmla="*/ f3696 f1887 1"/>
              <a:gd name="f4359" fmla="*/ f3697 f1886 1"/>
              <a:gd name="f4360" fmla="*/ f3698 f1887 1"/>
              <a:gd name="f4361" fmla="*/ f3699 f1886 1"/>
              <a:gd name="f4362" fmla="*/ f3700 f1887 1"/>
              <a:gd name="f4363" fmla="*/ f3701 f1886 1"/>
              <a:gd name="f4364" fmla="*/ f3702 f1887 1"/>
              <a:gd name="f4365" fmla="*/ f3703 f1886 1"/>
              <a:gd name="f4366" fmla="*/ f3704 f1887 1"/>
              <a:gd name="f4367" fmla="*/ f3705 f1886 1"/>
              <a:gd name="f4368" fmla="*/ f3706 f1887 1"/>
              <a:gd name="f4369" fmla="*/ f3707 f1886 1"/>
              <a:gd name="f4370" fmla="*/ f3708 f1887 1"/>
              <a:gd name="f4371" fmla="*/ f3709 f1886 1"/>
              <a:gd name="f4372" fmla="*/ f3710 f1887 1"/>
              <a:gd name="f4373" fmla="*/ f3711 f1886 1"/>
              <a:gd name="f4374" fmla="*/ f3712 f1887 1"/>
              <a:gd name="f4375" fmla="*/ f3713 f1886 1"/>
              <a:gd name="f4376" fmla="*/ f3714 f1887 1"/>
              <a:gd name="f4377" fmla="*/ f3715 f1886 1"/>
              <a:gd name="f4378" fmla="*/ f3716 f1887 1"/>
              <a:gd name="f4379" fmla="*/ f3717 f1886 1"/>
              <a:gd name="f4380" fmla="*/ f3718 f1887 1"/>
              <a:gd name="f4381" fmla="*/ f3719 f1886 1"/>
              <a:gd name="f4382" fmla="*/ f3720 f1887 1"/>
              <a:gd name="f4383" fmla="*/ f3721 f1886 1"/>
              <a:gd name="f4384" fmla="*/ f3722 f1887 1"/>
              <a:gd name="f4385" fmla="*/ f3723 f1886 1"/>
              <a:gd name="f4386" fmla="*/ f3724 f1887 1"/>
              <a:gd name="f4387" fmla="*/ f3725 f1886 1"/>
              <a:gd name="f4388" fmla="*/ f3726 f1887 1"/>
              <a:gd name="f4389" fmla="*/ f3727 f1886 1"/>
              <a:gd name="f4390" fmla="*/ f3728 f1887 1"/>
              <a:gd name="f4391" fmla="*/ f3729 f1886 1"/>
              <a:gd name="f4392" fmla="*/ f3730 f1887 1"/>
              <a:gd name="f4393" fmla="*/ f3731 f1886 1"/>
              <a:gd name="f4394" fmla="*/ f3732 f1887 1"/>
              <a:gd name="f4395" fmla="*/ f3733 f1886 1"/>
              <a:gd name="f4396" fmla="*/ f3734 f1887 1"/>
              <a:gd name="f4397" fmla="*/ f3735 f1886 1"/>
              <a:gd name="f4398" fmla="*/ f3736 f1887 1"/>
              <a:gd name="f4399" fmla="*/ f3737 f1886 1"/>
              <a:gd name="f4400" fmla="*/ f3738 f1887 1"/>
              <a:gd name="f4401" fmla="*/ f3739 f1886 1"/>
              <a:gd name="f4402" fmla="*/ f3740 f1887 1"/>
              <a:gd name="f4403" fmla="*/ f3741 f1886 1"/>
              <a:gd name="f4404" fmla="*/ f3742 f1886 1"/>
              <a:gd name="f4405" fmla="*/ f3743 f1887 1"/>
              <a:gd name="f4406" fmla="*/ f3744 f1886 1"/>
              <a:gd name="f4407" fmla="*/ f3745 f1887 1"/>
              <a:gd name="f4408" fmla="*/ f3746 f1886 1"/>
              <a:gd name="f4409" fmla="*/ f3747 f1887 1"/>
              <a:gd name="f4410" fmla="*/ f3748 f1886 1"/>
              <a:gd name="f4411" fmla="*/ f3749 f1887 1"/>
              <a:gd name="f4412" fmla="*/ f3750 f1886 1"/>
              <a:gd name="f4413" fmla="*/ f3751 f1887 1"/>
              <a:gd name="f4414" fmla="*/ f3752 f1886 1"/>
              <a:gd name="f4415" fmla="*/ f3753 f1886 1"/>
              <a:gd name="f4416" fmla="*/ f3754 f1887 1"/>
              <a:gd name="f4417" fmla="*/ f3755 f1886 1"/>
              <a:gd name="f4418" fmla="*/ f3756 f1887 1"/>
              <a:gd name="f4419" fmla="*/ f3757 f1886 1"/>
              <a:gd name="f4420" fmla="*/ f3758 f1887 1"/>
              <a:gd name="f4421" fmla="*/ f3759 f1886 1"/>
              <a:gd name="f4422" fmla="*/ f3760 f1887 1"/>
              <a:gd name="f4423" fmla="*/ f3761 f1886 1"/>
              <a:gd name="f4424" fmla="*/ f3762 f1887 1"/>
              <a:gd name="f4425" fmla="*/ f3763 f1886 1"/>
              <a:gd name="f4426" fmla="*/ f3764 f1887 1"/>
              <a:gd name="f4427" fmla="*/ f3765 f1886 1"/>
              <a:gd name="f4428" fmla="*/ f3766 f1887 1"/>
              <a:gd name="f4429" fmla="*/ f3767 f1886 1"/>
              <a:gd name="f4430" fmla="*/ f3768 f1887 1"/>
              <a:gd name="f4431" fmla="*/ f3769 f1886 1"/>
              <a:gd name="f4432" fmla="*/ f3770 f1887 1"/>
              <a:gd name="f4433" fmla="*/ f3771 f1886 1"/>
              <a:gd name="f4434" fmla="*/ f3772 f1887 1"/>
              <a:gd name="f4435" fmla="*/ f3773 f1886 1"/>
              <a:gd name="f4436" fmla="*/ f3774 f1887 1"/>
              <a:gd name="f4437" fmla="*/ f3775 f1886 1"/>
              <a:gd name="f4438" fmla="*/ f3776 f1887 1"/>
              <a:gd name="f4439" fmla="*/ f3777 f1886 1"/>
              <a:gd name="f4440" fmla="*/ f3778 f1887 1"/>
              <a:gd name="f4441" fmla="*/ f3779 f1886 1"/>
              <a:gd name="f4442" fmla="*/ f3780 f1887 1"/>
              <a:gd name="f4443" fmla="*/ f3781 f1886 1"/>
              <a:gd name="f4444" fmla="*/ f3782 f1887 1"/>
              <a:gd name="f4445" fmla="*/ f3783 f1886 1"/>
              <a:gd name="f4446" fmla="*/ f3784 f1887 1"/>
              <a:gd name="f4447" fmla="*/ f3785 f1886 1"/>
              <a:gd name="f4448" fmla="*/ f3786 f1887 1"/>
              <a:gd name="f4449" fmla="*/ f3787 f1886 1"/>
              <a:gd name="f4450" fmla="*/ f3788 f1887 1"/>
              <a:gd name="f4451" fmla="*/ f3789 f1886 1"/>
              <a:gd name="f4452" fmla="*/ f3790 f1887 1"/>
              <a:gd name="f4453" fmla="*/ f3791 f1886 1"/>
              <a:gd name="f4454" fmla="*/ f3792 f1887 1"/>
              <a:gd name="f4455" fmla="*/ f3793 f1886 1"/>
              <a:gd name="f4456" fmla="*/ f3794 f1887 1"/>
              <a:gd name="f4457" fmla="*/ f3795 f1886 1"/>
              <a:gd name="f4458" fmla="*/ f3796 f1887 1"/>
              <a:gd name="f4459" fmla="*/ f3797 f1886 1"/>
              <a:gd name="f4460" fmla="*/ f3798 f1887 1"/>
              <a:gd name="f4461" fmla="*/ f3799 f1886 1"/>
              <a:gd name="f4462" fmla="*/ f3800 f1887 1"/>
              <a:gd name="f4463" fmla="*/ f3801 f1886 1"/>
              <a:gd name="f4464" fmla="*/ f3802 f1887 1"/>
              <a:gd name="f4465" fmla="*/ f3803 f1886 1"/>
              <a:gd name="f4466" fmla="*/ f3804 f1887 1"/>
              <a:gd name="f4467" fmla="*/ f3805 f1886 1"/>
              <a:gd name="f4468" fmla="*/ f3806 f1887 1"/>
              <a:gd name="f4469" fmla="*/ f3807 f1886 1"/>
              <a:gd name="f4470" fmla="*/ f3808 f1887 1"/>
              <a:gd name="f4471" fmla="*/ f3809 f1886 1"/>
              <a:gd name="f4472" fmla="*/ f3810 f1887 1"/>
              <a:gd name="f4473" fmla="*/ f3811 f1886 1"/>
              <a:gd name="f4474" fmla="*/ f3812 f1887 1"/>
              <a:gd name="f4475" fmla="*/ f3813 f1886 1"/>
              <a:gd name="f4476" fmla="*/ f3814 f1887 1"/>
              <a:gd name="f4477" fmla="*/ f3815 f1886 1"/>
              <a:gd name="f4478" fmla="*/ f3816 f1887 1"/>
              <a:gd name="f4479" fmla="*/ f3817 f1886 1"/>
              <a:gd name="f4480" fmla="*/ f3818 f1887 1"/>
              <a:gd name="f4481" fmla="*/ f3819 f1886 1"/>
              <a:gd name="f4482" fmla="*/ f3820 f1887 1"/>
              <a:gd name="f4483" fmla="*/ f3821 f1886 1"/>
              <a:gd name="f4484" fmla="*/ f3822 f1887 1"/>
              <a:gd name="f4485" fmla="*/ f3823 f1886 1"/>
              <a:gd name="f4486" fmla="*/ f3824 f1887 1"/>
              <a:gd name="f4487" fmla="*/ f3825 f1886 1"/>
              <a:gd name="f4488" fmla="*/ f3826 f1887 1"/>
              <a:gd name="f4489" fmla="*/ f3827 f1886 1"/>
              <a:gd name="f4490" fmla="*/ f3828 f1887 1"/>
              <a:gd name="f4491" fmla="*/ f3829 f1886 1"/>
              <a:gd name="f4492" fmla="*/ f3830 f1887 1"/>
              <a:gd name="f4493" fmla="*/ f3831 f1886 1"/>
              <a:gd name="f4494" fmla="*/ f3832 f1887 1"/>
              <a:gd name="f4495" fmla="*/ f3833 f1886 1"/>
              <a:gd name="f4496" fmla="*/ f3834 f1887 1"/>
              <a:gd name="f4497" fmla="*/ f3835 f1886 1"/>
              <a:gd name="f4498" fmla="*/ f3836 f1887 1"/>
              <a:gd name="f4499" fmla="*/ f3837 f1886 1"/>
              <a:gd name="f4500" fmla="*/ f3838 f1887 1"/>
              <a:gd name="f4501" fmla="*/ f3839 f1886 1"/>
              <a:gd name="f4502" fmla="*/ f3840 f1887 1"/>
              <a:gd name="f4503" fmla="*/ f3841 f1886 1"/>
              <a:gd name="f4504" fmla="*/ f3842 f1887 1"/>
              <a:gd name="f4505" fmla="*/ f3843 f1886 1"/>
              <a:gd name="f4506" fmla="*/ f3844 f1887 1"/>
              <a:gd name="f4507" fmla="*/ f3845 f1886 1"/>
              <a:gd name="f4508" fmla="*/ f3846 f1887 1"/>
              <a:gd name="f4509" fmla="*/ f3847 f1886 1"/>
              <a:gd name="f4510" fmla="*/ f3848 f1887 1"/>
              <a:gd name="f4511" fmla="*/ f3849 f1886 1"/>
              <a:gd name="f4512" fmla="*/ f3850 f1887 1"/>
              <a:gd name="f4513" fmla="*/ f3851 f1886 1"/>
              <a:gd name="f4514" fmla="*/ f3852 f1887 1"/>
              <a:gd name="f4515" fmla="*/ f3853 f1886 1"/>
              <a:gd name="f4516" fmla="*/ f3854 f1887 1"/>
              <a:gd name="f4517" fmla="*/ f3855 f1886 1"/>
              <a:gd name="f4518" fmla="*/ f3856 f1887 1"/>
              <a:gd name="f4519" fmla="*/ f3857 f1886 1"/>
              <a:gd name="f4520" fmla="*/ f3858 f1887 1"/>
              <a:gd name="f4521" fmla="*/ f3859 f1886 1"/>
              <a:gd name="f4522" fmla="*/ f3860 f1887 1"/>
              <a:gd name="f4523" fmla="*/ f3861 f1886 1"/>
              <a:gd name="f4524" fmla="*/ f3862 f1887 1"/>
              <a:gd name="f4525" fmla="*/ f3863 f1886 1"/>
              <a:gd name="f4526" fmla="*/ f3864 f1887 1"/>
              <a:gd name="f4527" fmla="*/ f3865 f1886 1"/>
              <a:gd name="f4528" fmla="*/ f3866 f1887 1"/>
              <a:gd name="f4529" fmla="*/ f3867 f1886 1"/>
              <a:gd name="f4530" fmla="*/ f3868 f1887 1"/>
              <a:gd name="f4531" fmla="*/ f3869 f1886 1"/>
              <a:gd name="f4532" fmla="*/ f3870 f1887 1"/>
              <a:gd name="f4533" fmla="*/ f3871 f1886 1"/>
              <a:gd name="f4534" fmla="*/ f3872 f1887 1"/>
            </a:gdLst>
            <a:ahLst/>
            <a:cxnLst>
              <a:cxn ang="3cd4">
                <a:pos x="hc" y="t"/>
              </a:cxn>
              <a:cxn ang="0">
                <a:pos x="r" y="vc"/>
              </a:cxn>
              <a:cxn ang="cd4">
                <a:pos x="hc" y="b"/>
              </a:cxn>
              <a:cxn ang="cd2">
                <a:pos x="l" y="vc"/>
              </a:cxn>
              <a:cxn ang="f3214">
                <a:pos x="f3877" y="f3878"/>
              </a:cxn>
              <a:cxn ang="f3214">
                <a:pos x="f3877" y="f3879"/>
              </a:cxn>
              <a:cxn ang="f3214">
                <a:pos x="f3880" y="f3881"/>
              </a:cxn>
              <a:cxn ang="f3214">
                <a:pos x="f3882" y="f3883"/>
              </a:cxn>
              <a:cxn ang="f3214">
                <a:pos x="f3884" y="f3885"/>
              </a:cxn>
              <a:cxn ang="f3214">
                <a:pos x="f3886" y="f3887"/>
              </a:cxn>
              <a:cxn ang="f3214">
                <a:pos x="f3888" y="f3889"/>
              </a:cxn>
              <a:cxn ang="f3214">
                <a:pos x="f3890" y="f3891"/>
              </a:cxn>
              <a:cxn ang="f3214">
                <a:pos x="f3892" y="f3893"/>
              </a:cxn>
              <a:cxn ang="f3214">
                <a:pos x="f3894" y="f3895"/>
              </a:cxn>
              <a:cxn ang="f3214">
                <a:pos x="f3896" y="f3897"/>
              </a:cxn>
              <a:cxn ang="f3214">
                <a:pos x="f3898" y="f3899"/>
              </a:cxn>
              <a:cxn ang="f3214">
                <a:pos x="f3900" y="f3901"/>
              </a:cxn>
              <a:cxn ang="f3214">
                <a:pos x="f3902" y="f3903"/>
              </a:cxn>
              <a:cxn ang="f3214">
                <a:pos x="f3904" y="f3905"/>
              </a:cxn>
              <a:cxn ang="f3214">
                <a:pos x="f3906" y="f3907"/>
              </a:cxn>
              <a:cxn ang="f3214">
                <a:pos x="f3908" y="f3909"/>
              </a:cxn>
              <a:cxn ang="f3214">
                <a:pos x="f3910" y="f3911"/>
              </a:cxn>
              <a:cxn ang="f3214">
                <a:pos x="f3912" y="f3913"/>
              </a:cxn>
              <a:cxn ang="f3214">
                <a:pos x="f3914" y="f3915"/>
              </a:cxn>
              <a:cxn ang="f3214">
                <a:pos x="f3916" y="f3917"/>
              </a:cxn>
              <a:cxn ang="f3214">
                <a:pos x="f3918" y="f3919"/>
              </a:cxn>
              <a:cxn ang="f3214">
                <a:pos x="f3920" y="f3921"/>
              </a:cxn>
              <a:cxn ang="f3214">
                <a:pos x="f3922" y="f3923"/>
              </a:cxn>
              <a:cxn ang="f3214">
                <a:pos x="f3924" y="f3925"/>
              </a:cxn>
              <a:cxn ang="f3214">
                <a:pos x="f3926" y="f3927"/>
              </a:cxn>
              <a:cxn ang="f3214">
                <a:pos x="f3928" y="f3929"/>
              </a:cxn>
              <a:cxn ang="f3214">
                <a:pos x="f3930" y="f3931"/>
              </a:cxn>
              <a:cxn ang="f3214">
                <a:pos x="f3932" y="f3933"/>
              </a:cxn>
              <a:cxn ang="f3214">
                <a:pos x="f3934" y="f3935"/>
              </a:cxn>
              <a:cxn ang="f3214">
                <a:pos x="f3936" y="f3937"/>
              </a:cxn>
              <a:cxn ang="f3214">
                <a:pos x="f3938" y="f3939"/>
              </a:cxn>
              <a:cxn ang="f3214">
                <a:pos x="f3940" y="f3941"/>
              </a:cxn>
              <a:cxn ang="f3214">
                <a:pos x="f3942" y="f3943"/>
              </a:cxn>
              <a:cxn ang="f3214">
                <a:pos x="f3944" y="f3945"/>
              </a:cxn>
              <a:cxn ang="f3214">
                <a:pos x="f3946" y="f3947"/>
              </a:cxn>
              <a:cxn ang="f3214">
                <a:pos x="f3948" y="f3949"/>
              </a:cxn>
              <a:cxn ang="f3214">
                <a:pos x="f3950" y="f3951"/>
              </a:cxn>
              <a:cxn ang="f3214">
                <a:pos x="f3952" y="f3953"/>
              </a:cxn>
              <a:cxn ang="f3214">
                <a:pos x="f3954" y="f3955"/>
              </a:cxn>
              <a:cxn ang="f3214">
                <a:pos x="f3956" y="f3957"/>
              </a:cxn>
              <a:cxn ang="f3214">
                <a:pos x="f3958" y="f3959"/>
              </a:cxn>
              <a:cxn ang="f3214">
                <a:pos x="f3960" y="f3961"/>
              </a:cxn>
              <a:cxn ang="f3214">
                <a:pos x="f3962" y="f3963"/>
              </a:cxn>
              <a:cxn ang="f3214">
                <a:pos x="f3964" y="f3965"/>
              </a:cxn>
              <a:cxn ang="f3214">
                <a:pos x="f3966" y="f3967"/>
              </a:cxn>
              <a:cxn ang="f3214">
                <a:pos x="f3968" y="f3969"/>
              </a:cxn>
              <a:cxn ang="f3214">
                <a:pos x="f3970" y="f3971"/>
              </a:cxn>
              <a:cxn ang="f3214">
                <a:pos x="f3972" y="f3973"/>
              </a:cxn>
              <a:cxn ang="f3214">
                <a:pos x="f3974" y="f3975"/>
              </a:cxn>
              <a:cxn ang="f3214">
                <a:pos x="f3976" y="f3977"/>
              </a:cxn>
              <a:cxn ang="f3214">
                <a:pos x="f3978" y="f3979"/>
              </a:cxn>
              <a:cxn ang="f3214">
                <a:pos x="f3980" y="f3981"/>
              </a:cxn>
              <a:cxn ang="f3214">
                <a:pos x="f3982" y="f3983"/>
              </a:cxn>
              <a:cxn ang="f3214">
                <a:pos x="f3984" y="f3985"/>
              </a:cxn>
              <a:cxn ang="f3214">
                <a:pos x="f3986" y="f3987"/>
              </a:cxn>
              <a:cxn ang="f3214">
                <a:pos x="f3988" y="f3989"/>
              </a:cxn>
              <a:cxn ang="f3214">
                <a:pos x="f3990" y="f3991"/>
              </a:cxn>
              <a:cxn ang="f3214">
                <a:pos x="f3992" y="f3993"/>
              </a:cxn>
              <a:cxn ang="f3214">
                <a:pos x="f3994" y="f3995"/>
              </a:cxn>
              <a:cxn ang="f3214">
                <a:pos x="f3996" y="f3997"/>
              </a:cxn>
              <a:cxn ang="f3214">
                <a:pos x="f3998" y="f3999"/>
              </a:cxn>
              <a:cxn ang="f3214">
                <a:pos x="f4000" y="f4001"/>
              </a:cxn>
              <a:cxn ang="f3214">
                <a:pos x="f4002" y="f4003"/>
              </a:cxn>
              <a:cxn ang="f3214">
                <a:pos x="f4004" y="f4005"/>
              </a:cxn>
              <a:cxn ang="f3214">
                <a:pos x="f4006" y="f4007"/>
              </a:cxn>
              <a:cxn ang="f3214">
                <a:pos x="f4008" y="f4009"/>
              </a:cxn>
              <a:cxn ang="f3214">
                <a:pos x="f4010" y="f4011"/>
              </a:cxn>
              <a:cxn ang="f3214">
                <a:pos x="f4012" y="f4013"/>
              </a:cxn>
              <a:cxn ang="f3214">
                <a:pos x="f4014" y="f4015"/>
              </a:cxn>
              <a:cxn ang="f3214">
                <a:pos x="f4016" y="f4017"/>
              </a:cxn>
              <a:cxn ang="f3214">
                <a:pos x="f4018" y="f4019"/>
              </a:cxn>
              <a:cxn ang="f3214">
                <a:pos x="f4020" y="f4021"/>
              </a:cxn>
              <a:cxn ang="f3214">
                <a:pos x="f4022" y="f4023"/>
              </a:cxn>
              <a:cxn ang="f3214">
                <a:pos x="f4024" y="f4025"/>
              </a:cxn>
              <a:cxn ang="f3214">
                <a:pos x="f4026" y="f4027"/>
              </a:cxn>
              <a:cxn ang="f3214">
                <a:pos x="f4028" y="f4029"/>
              </a:cxn>
              <a:cxn ang="f3214">
                <a:pos x="f4030" y="f4031"/>
              </a:cxn>
              <a:cxn ang="f3214">
                <a:pos x="f4032" y="f4033"/>
              </a:cxn>
              <a:cxn ang="f3214">
                <a:pos x="f4034" y="f4035"/>
              </a:cxn>
              <a:cxn ang="f3214">
                <a:pos x="f4036" y="f4037"/>
              </a:cxn>
              <a:cxn ang="f3214">
                <a:pos x="f4038" y="f4039"/>
              </a:cxn>
              <a:cxn ang="f3214">
                <a:pos x="f4040" y="f4041"/>
              </a:cxn>
              <a:cxn ang="f3214">
                <a:pos x="f4042" y="f4043"/>
              </a:cxn>
              <a:cxn ang="f3214">
                <a:pos x="f4044" y="f4045"/>
              </a:cxn>
              <a:cxn ang="f3214">
                <a:pos x="f4046" y="f4033"/>
              </a:cxn>
              <a:cxn ang="f3214">
                <a:pos x="f4047" y="f4048"/>
              </a:cxn>
              <a:cxn ang="f3214">
                <a:pos x="f4049" y="f3989"/>
              </a:cxn>
              <a:cxn ang="f3214">
                <a:pos x="f4050" y="f4051"/>
              </a:cxn>
              <a:cxn ang="f3214">
                <a:pos x="f4052" y="f4053"/>
              </a:cxn>
              <a:cxn ang="f3214">
                <a:pos x="f4054" y="f4055"/>
              </a:cxn>
              <a:cxn ang="f3214">
                <a:pos x="f4056" y="f4057"/>
              </a:cxn>
              <a:cxn ang="f3214">
                <a:pos x="f4058" y="f4059"/>
              </a:cxn>
              <a:cxn ang="f3214">
                <a:pos x="f4060" y="f4061"/>
              </a:cxn>
              <a:cxn ang="f3214">
                <a:pos x="f4062" y="f4063"/>
              </a:cxn>
              <a:cxn ang="f3214">
                <a:pos x="f4064" y="f4065"/>
              </a:cxn>
              <a:cxn ang="f3214">
                <a:pos x="f4066" y="f4067"/>
              </a:cxn>
              <a:cxn ang="f3214">
                <a:pos x="f4068" y="f4069"/>
              </a:cxn>
              <a:cxn ang="f3214">
                <a:pos x="f4070" y="f4071"/>
              </a:cxn>
              <a:cxn ang="f3214">
                <a:pos x="f4072" y="f4073"/>
              </a:cxn>
              <a:cxn ang="f3214">
                <a:pos x="f4074" y="f4075"/>
              </a:cxn>
              <a:cxn ang="f3214">
                <a:pos x="f4076" y="f4077"/>
              </a:cxn>
              <a:cxn ang="f3214">
                <a:pos x="f4078" y="f4079"/>
              </a:cxn>
              <a:cxn ang="f3214">
                <a:pos x="f4080" y="f4081"/>
              </a:cxn>
              <a:cxn ang="f3214">
                <a:pos x="f4082" y="f4083"/>
              </a:cxn>
              <a:cxn ang="f3214">
                <a:pos x="f4084" y="f4085"/>
              </a:cxn>
              <a:cxn ang="f3214">
                <a:pos x="f4086" y="f4087"/>
              </a:cxn>
              <a:cxn ang="f3214">
                <a:pos x="f4088" y="f4089"/>
              </a:cxn>
              <a:cxn ang="f3214">
                <a:pos x="f4090" y="f4091"/>
              </a:cxn>
              <a:cxn ang="f3214">
                <a:pos x="f4092" y="f4093"/>
              </a:cxn>
              <a:cxn ang="f3214">
                <a:pos x="f4094" y="f4095"/>
              </a:cxn>
              <a:cxn ang="f3214">
                <a:pos x="f4096" y="f4097"/>
              </a:cxn>
              <a:cxn ang="f3214">
                <a:pos x="f4098" y="f4099"/>
              </a:cxn>
              <a:cxn ang="f3214">
                <a:pos x="f4100" y="f4101"/>
              </a:cxn>
              <a:cxn ang="f3214">
                <a:pos x="f4102" y="f4103"/>
              </a:cxn>
              <a:cxn ang="f3214">
                <a:pos x="f4104" y="f4105"/>
              </a:cxn>
              <a:cxn ang="f3214">
                <a:pos x="f4106" y="f4107"/>
              </a:cxn>
              <a:cxn ang="f3214">
                <a:pos x="f4108" y="f4109"/>
              </a:cxn>
              <a:cxn ang="f3214">
                <a:pos x="f4110" y="f4111"/>
              </a:cxn>
              <a:cxn ang="f3214">
                <a:pos x="f4112" y="f4113"/>
              </a:cxn>
              <a:cxn ang="f3214">
                <a:pos x="f4114" y="f4115"/>
              </a:cxn>
              <a:cxn ang="f3214">
                <a:pos x="f4116" y="f4117"/>
              </a:cxn>
              <a:cxn ang="f3214">
                <a:pos x="f4118" y="f4119"/>
              </a:cxn>
              <a:cxn ang="f3214">
                <a:pos x="f4120" y="f4121"/>
              </a:cxn>
              <a:cxn ang="f3214">
                <a:pos x="f4122" y="f4123"/>
              </a:cxn>
              <a:cxn ang="f3214">
                <a:pos x="f4124" y="f4125"/>
              </a:cxn>
              <a:cxn ang="f3214">
                <a:pos x="f4126" y="f4127"/>
              </a:cxn>
              <a:cxn ang="f3214">
                <a:pos x="f4128" y="f4129"/>
              </a:cxn>
              <a:cxn ang="f3214">
                <a:pos x="f4130" y="f4131"/>
              </a:cxn>
              <a:cxn ang="f3214">
                <a:pos x="f4132" y="f4133"/>
              </a:cxn>
              <a:cxn ang="f3214">
                <a:pos x="f4134" y="f4135"/>
              </a:cxn>
              <a:cxn ang="f3214">
                <a:pos x="f4136" y="f4137"/>
              </a:cxn>
              <a:cxn ang="f3214">
                <a:pos x="f4138" y="f4139"/>
              </a:cxn>
              <a:cxn ang="f3214">
                <a:pos x="f4140" y="f4141"/>
              </a:cxn>
              <a:cxn ang="f3214">
                <a:pos x="f4142" y="f4143"/>
              </a:cxn>
              <a:cxn ang="f3214">
                <a:pos x="f4144" y="f4145"/>
              </a:cxn>
              <a:cxn ang="f3214">
                <a:pos x="f4146" y="f4147"/>
              </a:cxn>
              <a:cxn ang="f3214">
                <a:pos x="f4148" y="f4149"/>
              </a:cxn>
              <a:cxn ang="f3214">
                <a:pos x="f4150" y="f4151"/>
              </a:cxn>
              <a:cxn ang="f3214">
                <a:pos x="f4152" y="f4153"/>
              </a:cxn>
              <a:cxn ang="f3214">
                <a:pos x="f4154" y="f4155"/>
              </a:cxn>
              <a:cxn ang="f3214">
                <a:pos x="f4156" y="f4157"/>
              </a:cxn>
              <a:cxn ang="f3214">
                <a:pos x="f4158" y="f4159"/>
              </a:cxn>
              <a:cxn ang="f3214">
                <a:pos x="f4160" y="f4161"/>
              </a:cxn>
              <a:cxn ang="f3214">
                <a:pos x="f4162" y="f4163"/>
              </a:cxn>
              <a:cxn ang="f3214">
                <a:pos x="f4164" y="f4165"/>
              </a:cxn>
              <a:cxn ang="f3214">
                <a:pos x="f4166" y="f4167"/>
              </a:cxn>
              <a:cxn ang="f3214">
                <a:pos x="f4168" y="f4169"/>
              </a:cxn>
              <a:cxn ang="f3214">
                <a:pos x="f4170" y="f4171"/>
              </a:cxn>
              <a:cxn ang="f3214">
                <a:pos x="f4172" y="f4173"/>
              </a:cxn>
              <a:cxn ang="f3214">
                <a:pos x="f4174" y="f4175"/>
              </a:cxn>
              <a:cxn ang="f3214">
                <a:pos x="f4176" y="f4177"/>
              </a:cxn>
              <a:cxn ang="f3214">
                <a:pos x="f4178" y="f4179"/>
              </a:cxn>
              <a:cxn ang="f3214">
                <a:pos x="f4180" y="f4181"/>
              </a:cxn>
              <a:cxn ang="f3214">
                <a:pos x="f4182" y="f4183"/>
              </a:cxn>
              <a:cxn ang="f3214">
                <a:pos x="f4184" y="f4185"/>
              </a:cxn>
              <a:cxn ang="f3214">
                <a:pos x="f4186" y="f4187"/>
              </a:cxn>
              <a:cxn ang="f3214">
                <a:pos x="f4188" y="f4189"/>
              </a:cxn>
              <a:cxn ang="f3214">
                <a:pos x="f4190" y="f4191"/>
              </a:cxn>
              <a:cxn ang="f3214">
                <a:pos x="f4192" y="f4193"/>
              </a:cxn>
              <a:cxn ang="f3214">
                <a:pos x="f4194" y="f4195"/>
              </a:cxn>
              <a:cxn ang="f3214">
                <a:pos x="f4194" y="f4196"/>
              </a:cxn>
              <a:cxn ang="f3214">
                <a:pos x="f4197" y="f4198"/>
              </a:cxn>
              <a:cxn ang="f3214">
                <a:pos x="f4199" y="f4200"/>
              </a:cxn>
              <a:cxn ang="f3214">
                <a:pos x="f4201" y="f4202"/>
              </a:cxn>
              <a:cxn ang="f3214">
                <a:pos x="f4203" y="f4204"/>
              </a:cxn>
              <a:cxn ang="f3214">
                <a:pos x="f4205" y="f4206"/>
              </a:cxn>
              <a:cxn ang="f3214">
                <a:pos x="f4207" y="f4208"/>
              </a:cxn>
              <a:cxn ang="f3214">
                <a:pos x="f4209" y="f4210"/>
              </a:cxn>
              <a:cxn ang="f3214">
                <a:pos x="f4211" y="f4212"/>
              </a:cxn>
              <a:cxn ang="f3214">
                <a:pos x="f4213" y="f4214"/>
              </a:cxn>
              <a:cxn ang="f3214">
                <a:pos x="f4215" y="f4216"/>
              </a:cxn>
              <a:cxn ang="f3214">
                <a:pos x="f4217" y="f4218"/>
              </a:cxn>
              <a:cxn ang="f3214">
                <a:pos x="f4219" y="f4220"/>
              </a:cxn>
              <a:cxn ang="f3214">
                <a:pos x="f4221" y="f4222"/>
              </a:cxn>
              <a:cxn ang="f3214">
                <a:pos x="f4223" y="f4224"/>
              </a:cxn>
              <a:cxn ang="f3214">
                <a:pos x="f4225" y="f4226"/>
              </a:cxn>
              <a:cxn ang="f3214">
                <a:pos x="f4227" y="f4228"/>
              </a:cxn>
              <a:cxn ang="f3214">
                <a:pos x="f4229" y="f4230"/>
              </a:cxn>
              <a:cxn ang="f3214">
                <a:pos x="f4231" y="f4232"/>
              </a:cxn>
              <a:cxn ang="f3214">
                <a:pos x="f4233" y="f4234"/>
              </a:cxn>
              <a:cxn ang="f3214">
                <a:pos x="f4235" y="f4236"/>
              </a:cxn>
              <a:cxn ang="f3214">
                <a:pos x="f4237" y="f4238"/>
              </a:cxn>
              <a:cxn ang="f3214">
                <a:pos x="f4239" y="f4240"/>
              </a:cxn>
              <a:cxn ang="f3214">
                <a:pos x="f4241" y="f4242"/>
              </a:cxn>
              <a:cxn ang="f3214">
                <a:pos x="f4243" y="f4244"/>
              </a:cxn>
              <a:cxn ang="f3214">
                <a:pos x="f4245" y="f4246"/>
              </a:cxn>
              <a:cxn ang="f3214">
                <a:pos x="f4247" y="f4248"/>
              </a:cxn>
              <a:cxn ang="f3214">
                <a:pos x="f4249" y="f4250"/>
              </a:cxn>
              <a:cxn ang="f3214">
                <a:pos x="f4251" y="f4252"/>
              </a:cxn>
              <a:cxn ang="f3214">
                <a:pos x="f4253" y="f4254"/>
              </a:cxn>
              <a:cxn ang="f3214">
                <a:pos x="f4255" y="f4256"/>
              </a:cxn>
              <a:cxn ang="f3214">
                <a:pos x="f4257" y="f4258"/>
              </a:cxn>
              <a:cxn ang="f3214">
                <a:pos x="f4259" y="f4260"/>
              </a:cxn>
              <a:cxn ang="f3214">
                <a:pos x="f4261" y="f4262"/>
              </a:cxn>
              <a:cxn ang="f3214">
                <a:pos x="f4263" y="f4264"/>
              </a:cxn>
              <a:cxn ang="f3214">
                <a:pos x="f4265" y="f4266"/>
              </a:cxn>
              <a:cxn ang="f3214">
                <a:pos x="f4267" y="f4268"/>
              </a:cxn>
              <a:cxn ang="f3214">
                <a:pos x="f4269" y="f4270"/>
              </a:cxn>
              <a:cxn ang="f3214">
                <a:pos x="f4271" y="f4272"/>
              </a:cxn>
              <a:cxn ang="f3214">
                <a:pos x="f4273" y="f4274"/>
              </a:cxn>
              <a:cxn ang="f3214">
                <a:pos x="f4275" y="f4276"/>
              </a:cxn>
              <a:cxn ang="f3214">
                <a:pos x="f4277" y="f4278"/>
              </a:cxn>
              <a:cxn ang="f3214">
                <a:pos x="f4279" y="f4280"/>
              </a:cxn>
              <a:cxn ang="f3214">
                <a:pos x="f4281" y="f4282"/>
              </a:cxn>
              <a:cxn ang="f3214">
                <a:pos x="f4283" y="f4284"/>
              </a:cxn>
              <a:cxn ang="f3214">
                <a:pos x="f4285" y="f4286"/>
              </a:cxn>
              <a:cxn ang="f3214">
                <a:pos x="f4287" y="f4288"/>
              </a:cxn>
              <a:cxn ang="f3214">
                <a:pos x="f4289" y="f4290"/>
              </a:cxn>
              <a:cxn ang="f3214">
                <a:pos x="f4291" y="f4292"/>
              </a:cxn>
              <a:cxn ang="f3214">
                <a:pos x="f4293" y="f4294"/>
              </a:cxn>
              <a:cxn ang="f3214">
                <a:pos x="f4295" y="f4296"/>
              </a:cxn>
              <a:cxn ang="f3214">
                <a:pos x="f4297" y="f4298"/>
              </a:cxn>
              <a:cxn ang="f3214">
                <a:pos x="f4299" y="f4300"/>
              </a:cxn>
              <a:cxn ang="f3214">
                <a:pos x="f4301" y="f4302"/>
              </a:cxn>
              <a:cxn ang="f3214">
                <a:pos x="f4303" y="f4304"/>
              </a:cxn>
              <a:cxn ang="f3214">
                <a:pos x="f4305" y="f4306"/>
              </a:cxn>
              <a:cxn ang="f3214">
                <a:pos x="f4307" y="f4308"/>
              </a:cxn>
              <a:cxn ang="f3214">
                <a:pos x="f4309" y="f4310"/>
              </a:cxn>
              <a:cxn ang="f3214">
                <a:pos x="f4311" y="f4312"/>
              </a:cxn>
              <a:cxn ang="f3214">
                <a:pos x="f4313" y="f4314"/>
              </a:cxn>
              <a:cxn ang="f3214">
                <a:pos x="f4315" y="f4316"/>
              </a:cxn>
              <a:cxn ang="f3214">
                <a:pos x="f4317" y="f4318"/>
              </a:cxn>
              <a:cxn ang="f3214">
                <a:pos x="f4319" y="f4320"/>
              </a:cxn>
              <a:cxn ang="f3214">
                <a:pos x="f4321" y="f4322"/>
              </a:cxn>
              <a:cxn ang="f3214">
                <a:pos x="f4323" y="f4324"/>
              </a:cxn>
              <a:cxn ang="f3214">
                <a:pos x="f4325" y="f4326"/>
              </a:cxn>
              <a:cxn ang="f3214">
                <a:pos x="f4327" y="f4328"/>
              </a:cxn>
              <a:cxn ang="f3214">
                <a:pos x="f4329" y="f4330"/>
              </a:cxn>
              <a:cxn ang="f3214">
                <a:pos x="f4047" y="f4331"/>
              </a:cxn>
              <a:cxn ang="f3214">
                <a:pos x="f4332" y="f4333"/>
              </a:cxn>
              <a:cxn ang="f3214">
                <a:pos x="f4334" y="f4335"/>
              </a:cxn>
              <a:cxn ang="f3214">
                <a:pos x="f4336" y="f4333"/>
              </a:cxn>
              <a:cxn ang="f3214">
                <a:pos x="f4337" y="f4338"/>
              </a:cxn>
              <a:cxn ang="f3214">
                <a:pos x="f4339" y="f4340"/>
              </a:cxn>
              <a:cxn ang="f3214">
                <a:pos x="f4341" y="f4342"/>
              </a:cxn>
              <a:cxn ang="f3214">
                <a:pos x="f4343" y="f4344"/>
              </a:cxn>
              <a:cxn ang="f3214">
                <a:pos x="f4345" y="f4346"/>
              </a:cxn>
              <a:cxn ang="f3214">
                <a:pos x="f4347" y="f4348"/>
              </a:cxn>
              <a:cxn ang="f3214">
                <a:pos x="f4349" y="f4350"/>
              </a:cxn>
              <a:cxn ang="f3214">
                <a:pos x="f4351" y="f4352"/>
              </a:cxn>
              <a:cxn ang="f3214">
                <a:pos x="f4353" y="f4354"/>
              </a:cxn>
              <a:cxn ang="f3214">
                <a:pos x="f4355" y="f4356"/>
              </a:cxn>
              <a:cxn ang="f3214">
                <a:pos x="f4357" y="f4358"/>
              </a:cxn>
              <a:cxn ang="f3214">
                <a:pos x="f4359" y="f4360"/>
              </a:cxn>
              <a:cxn ang="f3214">
                <a:pos x="f4361" y="f4362"/>
              </a:cxn>
              <a:cxn ang="f3214">
                <a:pos x="f4363" y="f4364"/>
              </a:cxn>
              <a:cxn ang="f3214">
                <a:pos x="f4365" y="f4366"/>
              </a:cxn>
              <a:cxn ang="f3214">
                <a:pos x="f4367" y="f4368"/>
              </a:cxn>
              <a:cxn ang="f3214">
                <a:pos x="f4369" y="f4370"/>
              </a:cxn>
              <a:cxn ang="f3214">
                <a:pos x="f4371" y="f4372"/>
              </a:cxn>
              <a:cxn ang="f3214">
                <a:pos x="f4373" y="f4374"/>
              </a:cxn>
              <a:cxn ang="f3214">
                <a:pos x="f4375" y="f4376"/>
              </a:cxn>
              <a:cxn ang="f3214">
                <a:pos x="f4377" y="f4378"/>
              </a:cxn>
              <a:cxn ang="f3214">
                <a:pos x="f4379" y="f4380"/>
              </a:cxn>
              <a:cxn ang="f3214">
                <a:pos x="f4381" y="f4382"/>
              </a:cxn>
              <a:cxn ang="f3214">
                <a:pos x="f4383" y="f4384"/>
              </a:cxn>
              <a:cxn ang="f3214">
                <a:pos x="f4385" y="f4386"/>
              </a:cxn>
              <a:cxn ang="f3214">
                <a:pos x="f4387" y="f4388"/>
              </a:cxn>
              <a:cxn ang="f3214">
                <a:pos x="f4389" y="f4390"/>
              </a:cxn>
              <a:cxn ang="f3214">
                <a:pos x="f4391" y="f4392"/>
              </a:cxn>
              <a:cxn ang="f3214">
                <a:pos x="f4393" y="f4394"/>
              </a:cxn>
              <a:cxn ang="f3214">
                <a:pos x="f4395" y="f4396"/>
              </a:cxn>
              <a:cxn ang="f3214">
                <a:pos x="f4397" y="f4398"/>
              </a:cxn>
              <a:cxn ang="f3214">
                <a:pos x="f4399" y="f4400"/>
              </a:cxn>
              <a:cxn ang="f3214">
                <a:pos x="f4401" y="f4402"/>
              </a:cxn>
              <a:cxn ang="f3214">
                <a:pos x="f4403" y="f4105"/>
              </a:cxn>
              <a:cxn ang="f3214">
                <a:pos x="f4404" y="f4405"/>
              </a:cxn>
              <a:cxn ang="f3214">
                <a:pos x="f4406" y="f4407"/>
              </a:cxn>
              <a:cxn ang="f3214">
                <a:pos x="f4408" y="f4409"/>
              </a:cxn>
              <a:cxn ang="f3214">
                <a:pos x="f4410" y="f4411"/>
              </a:cxn>
              <a:cxn ang="f3214">
                <a:pos x="f4412" y="f4413"/>
              </a:cxn>
              <a:cxn ang="f3214">
                <a:pos x="f4414" y="f4354"/>
              </a:cxn>
              <a:cxn ang="f3214">
                <a:pos x="f4415" y="f4416"/>
              </a:cxn>
              <a:cxn ang="f3214">
                <a:pos x="f4417" y="f4418"/>
              </a:cxn>
              <a:cxn ang="f3214">
                <a:pos x="f4419" y="f4420"/>
              </a:cxn>
              <a:cxn ang="f3214">
                <a:pos x="f4421" y="f4422"/>
              </a:cxn>
              <a:cxn ang="f3214">
                <a:pos x="f4423" y="f4424"/>
              </a:cxn>
              <a:cxn ang="f3214">
                <a:pos x="f4425" y="f4426"/>
              </a:cxn>
              <a:cxn ang="f3214">
                <a:pos x="f4427" y="f4428"/>
              </a:cxn>
              <a:cxn ang="f3214">
                <a:pos x="f4429" y="f4430"/>
              </a:cxn>
              <a:cxn ang="f3214">
                <a:pos x="f4431" y="f4432"/>
              </a:cxn>
              <a:cxn ang="f3214">
                <a:pos x="f4433" y="f4434"/>
              </a:cxn>
              <a:cxn ang="f3214">
                <a:pos x="f4435" y="f4436"/>
              </a:cxn>
              <a:cxn ang="f3214">
                <a:pos x="f4437" y="f4438"/>
              </a:cxn>
              <a:cxn ang="f3214">
                <a:pos x="f4439" y="f4440"/>
              </a:cxn>
              <a:cxn ang="f3214">
                <a:pos x="f4441" y="f4442"/>
              </a:cxn>
              <a:cxn ang="f3214">
                <a:pos x="f4443" y="f4444"/>
              </a:cxn>
              <a:cxn ang="f3214">
                <a:pos x="f4445" y="f4446"/>
              </a:cxn>
              <a:cxn ang="f3214">
                <a:pos x="f4447" y="f4448"/>
              </a:cxn>
              <a:cxn ang="f3214">
                <a:pos x="f4449" y="f4450"/>
              </a:cxn>
              <a:cxn ang="f3214">
                <a:pos x="f4451" y="f4452"/>
              </a:cxn>
              <a:cxn ang="f3214">
                <a:pos x="f4453" y="f4454"/>
              </a:cxn>
              <a:cxn ang="f3214">
                <a:pos x="f4455" y="f4456"/>
              </a:cxn>
              <a:cxn ang="f3214">
                <a:pos x="f4457" y="f4458"/>
              </a:cxn>
              <a:cxn ang="f3214">
                <a:pos x="f4459" y="f4460"/>
              </a:cxn>
              <a:cxn ang="f3214">
                <a:pos x="f4461" y="f4462"/>
              </a:cxn>
              <a:cxn ang="f3214">
                <a:pos x="f4463" y="f4464"/>
              </a:cxn>
              <a:cxn ang="f3214">
                <a:pos x="f4465" y="f4466"/>
              </a:cxn>
              <a:cxn ang="f3214">
                <a:pos x="f4467" y="f4468"/>
              </a:cxn>
              <a:cxn ang="f3214">
                <a:pos x="f4469" y="f4470"/>
              </a:cxn>
              <a:cxn ang="f3214">
                <a:pos x="f4471" y="f4472"/>
              </a:cxn>
              <a:cxn ang="f3214">
                <a:pos x="f4473" y="f4474"/>
              </a:cxn>
              <a:cxn ang="f3214">
                <a:pos x="f4475" y="f4476"/>
              </a:cxn>
              <a:cxn ang="f3214">
                <a:pos x="f4477" y="f4478"/>
              </a:cxn>
              <a:cxn ang="f3214">
                <a:pos x="f4479" y="f4480"/>
              </a:cxn>
              <a:cxn ang="f3214">
                <a:pos x="f4481" y="f4482"/>
              </a:cxn>
              <a:cxn ang="f3214">
                <a:pos x="f4483" y="f4484"/>
              </a:cxn>
              <a:cxn ang="f3214">
                <a:pos x="f4485" y="f4486"/>
              </a:cxn>
              <a:cxn ang="f3214">
                <a:pos x="f4487" y="f4488"/>
              </a:cxn>
              <a:cxn ang="f3214">
                <a:pos x="f4489" y="f4490"/>
              </a:cxn>
              <a:cxn ang="f3214">
                <a:pos x="f4491" y="f4492"/>
              </a:cxn>
              <a:cxn ang="f3214">
                <a:pos x="f4493" y="f4494"/>
              </a:cxn>
              <a:cxn ang="f3214">
                <a:pos x="f4495" y="f4496"/>
              </a:cxn>
              <a:cxn ang="f3214">
                <a:pos x="f4497" y="f4498"/>
              </a:cxn>
              <a:cxn ang="f3214">
                <a:pos x="f4499" y="f4500"/>
              </a:cxn>
              <a:cxn ang="f3214">
                <a:pos x="f4501" y="f4502"/>
              </a:cxn>
              <a:cxn ang="f3214">
                <a:pos x="f4503" y="f4504"/>
              </a:cxn>
              <a:cxn ang="f3214">
                <a:pos x="f4505" y="f4506"/>
              </a:cxn>
              <a:cxn ang="f3214">
                <a:pos x="f4507" y="f4508"/>
              </a:cxn>
              <a:cxn ang="f3214">
                <a:pos x="f4509" y="f4510"/>
              </a:cxn>
              <a:cxn ang="f3214">
                <a:pos x="f4511" y="f4512"/>
              </a:cxn>
              <a:cxn ang="f3214">
                <a:pos x="f4513" y="f4514"/>
              </a:cxn>
              <a:cxn ang="f3214">
                <a:pos x="f4515" y="f4516"/>
              </a:cxn>
              <a:cxn ang="f3214">
                <a:pos x="f4517" y="f4518"/>
              </a:cxn>
              <a:cxn ang="f3214">
                <a:pos x="f4519" y="f4520"/>
              </a:cxn>
              <a:cxn ang="f3214">
                <a:pos x="f4521" y="f4522"/>
              </a:cxn>
              <a:cxn ang="f3214">
                <a:pos x="f4523" y="f4524"/>
              </a:cxn>
              <a:cxn ang="f3214">
                <a:pos x="f4525" y="f4526"/>
              </a:cxn>
              <a:cxn ang="f3214">
                <a:pos x="f4527" y="f4528"/>
              </a:cxn>
              <a:cxn ang="f3214">
                <a:pos x="f4529" y="f4530"/>
              </a:cxn>
              <a:cxn ang="f3214">
                <a:pos x="f4531" y="f4532"/>
              </a:cxn>
              <a:cxn ang="f3214">
                <a:pos x="f4533" y="f4534"/>
              </a:cxn>
              <a:cxn ang="f3214">
                <a:pos x="f3877" y="f3878"/>
              </a:cxn>
            </a:cxnLst>
            <a:rect l="f3873" t="f3876" r="f3874" b="f3875"/>
            <a:pathLst>
              <a:path w="6095524" h="1410656">
                <a:moveTo>
                  <a:pt x="f6" y="f5"/>
                </a:moveTo>
                <a:lnTo>
                  <a:pt x="f6" y="f8"/>
                </a:lnTo>
                <a:lnTo>
                  <a:pt x="f9" y="f10"/>
                </a:ln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5" y="f66"/>
                  <a:pt x="f67" y="f68"/>
                  <a:pt x="f69" y="f70"/>
                </a:cubicBezTo>
                <a:cubicBezTo>
                  <a:pt x="f71" y="f72"/>
                  <a:pt x="f73" y="f74"/>
                  <a:pt x="f75" y="f76"/>
                </a:cubicBezTo>
                <a:cubicBezTo>
                  <a:pt x="f77" y="f78"/>
                  <a:pt x="f79" y="f80"/>
                  <a:pt x="f81" y="f82"/>
                </a:cubicBezTo>
                <a:cubicBezTo>
                  <a:pt x="f83" y="f84"/>
                  <a:pt x="f85" y="f86"/>
                  <a:pt x="f87" y="f88"/>
                </a:cubicBezTo>
                <a:cubicBezTo>
                  <a:pt x="f89" y="f90"/>
                  <a:pt x="f91" y="f92"/>
                  <a:pt x="f93" y="f94"/>
                </a:cubicBezTo>
                <a:cubicBezTo>
                  <a:pt x="f95" y="f96"/>
                  <a:pt x="f97" y="f98"/>
                  <a:pt x="f99" y="f100"/>
                </a:cubicBezTo>
                <a:cubicBezTo>
                  <a:pt x="f101" y="f102"/>
                  <a:pt x="f103" y="f104"/>
                  <a:pt x="f105" y="f106"/>
                </a:cubicBezTo>
                <a:cubicBezTo>
                  <a:pt x="f107" y="f108"/>
                  <a:pt x="f109" y="f110"/>
                  <a:pt x="f111" y="f112"/>
                </a:cubicBezTo>
                <a:cubicBezTo>
                  <a:pt x="f113" y="f114"/>
                  <a:pt x="f115" y="f116"/>
                  <a:pt x="f117" y="f118"/>
                </a:cubicBezTo>
                <a:cubicBezTo>
                  <a:pt x="f119" y="f120"/>
                  <a:pt x="f121" y="f122"/>
                  <a:pt x="f123" y="f124"/>
                </a:cubicBezTo>
                <a:cubicBezTo>
                  <a:pt x="f125" y="f126"/>
                  <a:pt x="f127" y="f128"/>
                  <a:pt x="f129" y="f130"/>
                </a:cubicBezTo>
                <a:cubicBezTo>
                  <a:pt x="f131" y="f132"/>
                  <a:pt x="f133" y="f134"/>
                  <a:pt x="f135" y="f136"/>
                </a:cubicBezTo>
                <a:cubicBezTo>
                  <a:pt x="f137" y="f138"/>
                  <a:pt x="f139" y="f140"/>
                  <a:pt x="f141" y="f142"/>
                </a:cubicBezTo>
                <a:cubicBezTo>
                  <a:pt x="f143" y="f144"/>
                  <a:pt x="f145" y="f146"/>
                  <a:pt x="f147" y="f148"/>
                </a:cubicBezTo>
                <a:cubicBezTo>
                  <a:pt x="f149" y="f150"/>
                  <a:pt x="f151" y="f152"/>
                  <a:pt x="f153" y="f154"/>
                </a:cubicBezTo>
                <a:cubicBezTo>
                  <a:pt x="f155" y="f156"/>
                  <a:pt x="f157" y="f158"/>
                  <a:pt x="f159" y="f160"/>
                </a:cubicBezTo>
                <a:cubicBezTo>
                  <a:pt x="f161" y="f162"/>
                  <a:pt x="f163" y="f164"/>
                  <a:pt x="f165" y="f166"/>
                </a:cubicBezTo>
                <a:cubicBezTo>
                  <a:pt x="f167" y="f168"/>
                  <a:pt x="f169" y="f170"/>
                  <a:pt x="f171" y="f172"/>
                </a:cubicBezTo>
                <a:cubicBezTo>
                  <a:pt x="f173" y="f174"/>
                  <a:pt x="f175" y="f176"/>
                  <a:pt x="f177" y="f178"/>
                </a:cubicBezTo>
                <a:cubicBezTo>
                  <a:pt x="f179" y="f180"/>
                  <a:pt x="f181" y="f182"/>
                  <a:pt x="f183" y="f184"/>
                </a:cubicBezTo>
                <a:cubicBezTo>
                  <a:pt x="f185" y="f186"/>
                  <a:pt x="f187" y="f188"/>
                  <a:pt x="f189" y="f190"/>
                </a:cubicBezTo>
                <a:cubicBezTo>
                  <a:pt x="f191" y="f192"/>
                  <a:pt x="f193" y="f194"/>
                  <a:pt x="f195" y="f196"/>
                </a:cubicBezTo>
                <a:cubicBezTo>
                  <a:pt x="f197" y="f198"/>
                  <a:pt x="f199" y="f200"/>
                  <a:pt x="f201" y="f202"/>
                </a:cubicBezTo>
                <a:cubicBezTo>
                  <a:pt x="f203" y="f204"/>
                  <a:pt x="f205" y="f206"/>
                  <a:pt x="f207" y="f208"/>
                </a:cubicBezTo>
                <a:cubicBezTo>
                  <a:pt x="f209" y="f210"/>
                  <a:pt x="f211" y="f212"/>
                  <a:pt x="f213" y="f214"/>
                </a:cubicBezTo>
                <a:cubicBezTo>
                  <a:pt x="f215" y="f216"/>
                  <a:pt x="f217" y="f218"/>
                  <a:pt x="f219" y="f220"/>
                </a:cubicBezTo>
                <a:cubicBezTo>
                  <a:pt x="f221" y="f222"/>
                  <a:pt x="f223" y="f224"/>
                  <a:pt x="f225" y="f226"/>
                </a:cubicBezTo>
                <a:cubicBezTo>
                  <a:pt x="f227" y="f228"/>
                  <a:pt x="f229" y="f230"/>
                  <a:pt x="f231" y="f232"/>
                </a:cubicBezTo>
                <a:cubicBezTo>
                  <a:pt x="f233" y="f234"/>
                  <a:pt x="f235" y="f236"/>
                  <a:pt x="f237" y="f238"/>
                </a:cubicBezTo>
                <a:cubicBezTo>
                  <a:pt x="f239" y="f240"/>
                  <a:pt x="f241" y="f242"/>
                  <a:pt x="f243" y="f244"/>
                </a:cubicBezTo>
                <a:cubicBezTo>
                  <a:pt x="f245" y="f246"/>
                  <a:pt x="f247" y="f248"/>
                  <a:pt x="f249" y="f250"/>
                </a:cubicBezTo>
                <a:cubicBezTo>
                  <a:pt x="f251" y="f252"/>
                  <a:pt x="f253" y="f254"/>
                  <a:pt x="f255" y="f256"/>
                </a:cubicBezTo>
                <a:cubicBezTo>
                  <a:pt x="f257" y="f258"/>
                  <a:pt x="f259" y="f260"/>
                  <a:pt x="f261" y="f262"/>
                </a:cubicBezTo>
                <a:cubicBezTo>
                  <a:pt x="f263" y="f264"/>
                  <a:pt x="f265" y="f266"/>
                  <a:pt x="f267" y="f268"/>
                </a:cubicBezTo>
                <a:cubicBezTo>
                  <a:pt x="f269" y="f270"/>
                  <a:pt x="f271" y="f272"/>
                  <a:pt x="f273" y="f274"/>
                </a:cubicBezTo>
                <a:cubicBezTo>
                  <a:pt x="f275" y="f276"/>
                  <a:pt x="f277" y="f278"/>
                  <a:pt x="f279" y="f280"/>
                </a:cubicBez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cubicBezTo>
                  <a:pt x="f305" y="f306"/>
                  <a:pt x="f307" y="f308"/>
                  <a:pt x="f309" y="f310"/>
                </a:cubicBezTo>
                <a:cubicBezTo>
                  <a:pt x="f311" y="f312"/>
                  <a:pt x="f313" y="f314"/>
                  <a:pt x="f315" y="f316"/>
                </a:cubicBezTo>
                <a:cubicBezTo>
                  <a:pt x="f317" y="f318"/>
                  <a:pt x="f319" y="f320"/>
                  <a:pt x="f321" y="f322"/>
                </a:cubicBezTo>
                <a:cubicBezTo>
                  <a:pt x="f323" y="f324"/>
                  <a:pt x="f325" y="f326"/>
                  <a:pt x="f327" y="f328"/>
                </a:cubicBez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cubicBezTo>
                  <a:pt x="f353" y="f354"/>
                  <a:pt x="f355" y="f356"/>
                  <a:pt x="f357" y="f358"/>
                </a:cubicBezTo>
                <a:cubicBezTo>
                  <a:pt x="f359" y="f302"/>
                  <a:pt x="f360" y="f361"/>
                  <a:pt x="f362" y="f363"/>
                </a:cubicBez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cubicBezTo>
                  <a:pt x="f400" y="f401"/>
                  <a:pt x="f402" y="f403"/>
                  <a:pt x="f404" y="f405"/>
                </a:cubicBezTo>
                <a:cubicBezTo>
                  <a:pt x="f406" y="f407"/>
                  <a:pt x="f408" y="f409"/>
                  <a:pt x="f410" y="f411"/>
                </a:cubicBezTo>
                <a:cubicBezTo>
                  <a:pt x="f412" y="f413"/>
                  <a:pt x="f414" y="f415"/>
                  <a:pt x="f416" y="f417"/>
                </a:cubicBezTo>
                <a:cubicBezTo>
                  <a:pt x="f418" y="f419"/>
                  <a:pt x="f420" y="f421"/>
                  <a:pt x="f422" y="f284"/>
                </a:cubicBezTo>
                <a:cubicBezTo>
                  <a:pt x="f423" y="f424"/>
                  <a:pt x="f425" y="f421"/>
                  <a:pt x="f426" y="f427"/>
                </a:cubicBezTo>
                <a:cubicBezTo>
                  <a:pt x="f428" y="f429"/>
                  <a:pt x="f430" y="f431"/>
                  <a:pt x="f432" y="f433"/>
                </a:cubicBezTo>
                <a:cubicBezTo>
                  <a:pt x="f434" y="f435"/>
                  <a:pt x="f436" y="f437"/>
                  <a:pt x="f438" y="f439"/>
                </a:cubicBezTo>
                <a:cubicBezTo>
                  <a:pt x="f440" y="f424"/>
                  <a:pt x="f441" y="f442"/>
                  <a:pt x="f443" y="f444"/>
                </a:cubicBezTo>
                <a:cubicBezTo>
                  <a:pt x="f445" y="f446"/>
                  <a:pt x="f447" y="f448"/>
                  <a:pt x="f449" y="f450"/>
                </a:cubicBezTo>
                <a:cubicBezTo>
                  <a:pt x="f451" y="f452"/>
                  <a:pt x="f453" y="f454"/>
                  <a:pt x="f455" y="f456"/>
                </a:cubicBezTo>
                <a:cubicBezTo>
                  <a:pt x="f457" y="f424"/>
                  <a:pt x="f458" y="f427"/>
                  <a:pt x="f459" y="f460"/>
                </a:cubicBezTo>
                <a:cubicBezTo>
                  <a:pt x="f461" y="f462"/>
                  <a:pt x="f463" y="f401"/>
                  <a:pt x="f464" y="f371"/>
                </a:cubicBezTo>
                <a:cubicBezTo>
                  <a:pt x="f465" y="f466"/>
                  <a:pt x="f467" y="f454"/>
                  <a:pt x="f468" y="f397"/>
                </a:cubicBezTo>
                <a:cubicBezTo>
                  <a:pt x="f469" y="f470"/>
                  <a:pt x="f471" y="f472"/>
                  <a:pt x="f473" y="f472"/>
                </a:cubicBezTo>
                <a:cubicBezTo>
                  <a:pt x="f474" y="f472"/>
                  <a:pt x="f475" y="f476"/>
                  <a:pt x="f477" y="f478"/>
                </a:cubicBezTo>
                <a:cubicBezTo>
                  <a:pt x="f479" y="f397"/>
                  <a:pt x="f480" y="f481"/>
                  <a:pt x="f482" y="f483"/>
                </a:cubicBezTo>
                <a:cubicBezTo>
                  <a:pt x="f484" y="f485"/>
                  <a:pt x="f486" y="f487"/>
                  <a:pt x="f488" y="f489"/>
                </a:cubicBezTo>
                <a:cubicBezTo>
                  <a:pt x="f490" y="f395"/>
                  <a:pt x="f491" y="f492"/>
                  <a:pt x="f493" y="f460"/>
                </a:cubicBezTo>
                <a:cubicBezTo>
                  <a:pt x="f494" y="f421"/>
                  <a:pt x="f495" y="f496"/>
                  <a:pt x="f497" y="f498"/>
                </a:cubicBezTo>
                <a:cubicBezTo>
                  <a:pt x="f499" y="f500"/>
                  <a:pt x="f501" y="f502"/>
                  <a:pt x="f503" y="f334"/>
                </a:cubicBezTo>
                <a:cubicBezTo>
                  <a:pt x="f504" y="f505"/>
                  <a:pt x="f506" y="f507"/>
                  <a:pt x="f508" y="f509"/>
                </a:cubicBezTo>
                <a:cubicBezTo>
                  <a:pt x="f510" y="f511"/>
                  <a:pt x="f512" y="f513"/>
                  <a:pt x="f514" y="f515"/>
                </a:cubicBezTo>
                <a:cubicBezTo>
                  <a:pt x="f516" y="f517"/>
                  <a:pt x="f518" y="f519"/>
                  <a:pt x="f520" y="f521"/>
                </a:cubicBezTo>
                <a:cubicBezTo>
                  <a:pt x="f522" y="f523"/>
                  <a:pt x="f524" y="f7"/>
                  <a:pt x="f525" y="f7"/>
                </a:cubicBezTo>
                <a:cubicBezTo>
                  <a:pt x="f526" y="f7"/>
                  <a:pt x="f527" y="f528"/>
                  <a:pt x="f529" y="f530"/>
                </a:cubicBezTo>
                <a:cubicBezTo>
                  <a:pt x="f531" y="f532"/>
                  <a:pt x="f533" y="f534"/>
                  <a:pt x="f535" y="f536"/>
                </a:cubicBezTo>
                <a:cubicBezTo>
                  <a:pt x="f537" y="f538"/>
                  <a:pt x="f539" y="f540"/>
                  <a:pt x="f541" y="f542"/>
                </a:cubicBezTo>
                <a:cubicBezTo>
                  <a:pt x="f543" y="f544"/>
                  <a:pt x="f545" y="f546"/>
                  <a:pt x="f547" y="f548"/>
                </a:cubicBezTo>
                <a:cubicBezTo>
                  <a:pt x="f549" y="f550"/>
                  <a:pt x="f551" y="f552"/>
                  <a:pt x="f553" y="f554"/>
                </a:cubicBezTo>
                <a:cubicBezTo>
                  <a:pt x="f555" y="f513"/>
                  <a:pt x="f556" y="f557"/>
                  <a:pt x="f558" y="f559"/>
                </a:cubicBezTo>
                <a:cubicBezTo>
                  <a:pt x="f560" y="f500"/>
                  <a:pt x="f561" y="f562"/>
                  <a:pt x="f563" y="f564"/>
                </a:cubicBezTo>
                <a:cubicBezTo>
                  <a:pt x="f565" y="f298"/>
                  <a:pt x="f566" y="f567"/>
                  <a:pt x="f568" y="f569"/>
                </a:cubicBezTo>
                <a:cubicBezTo>
                  <a:pt x="f570" y="f571"/>
                  <a:pt x="f572" y="f298"/>
                  <a:pt x="f573" y="f574"/>
                </a:cubicBezTo>
                <a:cubicBezTo>
                  <a:pt x="f575" y="f576"/>
                  <a:pt x="f577" y="f578"/>
                  <a:pt x="f579" y="f431"/>
                </a:cubicBezTo>
                <a:cubicBezTo>
                  <a:pt x="f580" y="f581"/>
                  <a:pt x="f582" y="f583"/>
                  <a:pt x="f584" y="f585"/>
                </a:cubicBezTo>
                <a:cubicBezTo>
                  <a:pt x="f586" y="f587"/>
                  <a:pt x="f588" y="f589"/>
                  <a:pt x="f590" y="f591"/>
                </a:cubicBezTo>
                <a:cubicBezTo>
                  <a:pt x="f592" y="f593"/>
                  <a:pt x="f594" y="f595"/>
                  <a:pt x="f596" y="f597"/>
                </a:cubicBezTo>
                <a:cubicBezTo>
                  <a:pt x="f598" y="f599"/>
                  <a:pt x="f600" y="f601"/>
                  <a:pt x="f602" y="f603"/>
                </a:cubicBezTo>
                <a:cubicBezTo>
                  <a:pt x="f604" y="f605"/>
                  <a:pt x="f606" y="f607"/>
                  <a:pt x="f608" y="f609"/>
                </a:cubicBezTo>
                <a:cubicBezTo>
                  <a:pt x="f610" y="f611"/>
                  <a:pt x="f612" y="f613"/>
                  <a:pt x="f614" y="f615"/>
                </a:cubicBezTo>
                <a:cubicBezTo>
                  <a:pt x="f616" y="f617"/>
                  <a:pt x="f618" y="f619"/>
                  <a:pt x="f620" y="f621"/>
                </a:cubicBezTo>
                <a:cubicBezTo>
                  <a:pt x="f622" y="f623"/>
                  <a:pt x="f624" y="f625"/>
                  <a:pt x="f626" y="f254"/>
                </a:cubicBezTo>
                <a:cubicBezTo>
                  <a:pt x="f627" y="f628"/>
                  <a:pt x="f629" y="f630"/>
                  <a:pt x="f631" y="f632"/>
                </a:cubicBezTo>
                <a:cubicBezTo>
                  <a:pt x="f633" y="f634"/>
                  <a:pt x="f635" y="f636"/>
                  <a:pt x="f637" y="f638"/>
                </a:cubicBezTo>
                <a:cubicBezTo>
                  <a:pt x="f639" y="f640"/>
                  <a:pt x="f641" y="f642"/>
                  <a:pt x="f643" y="f642"/>
                </a:cubicBezTo>
                <a:cubicBezTo>
                  <a:pt x="f644" y="f642"/>
                  <a:pt x="f645" y="f646"/>
                  <a:pt x="f647" y="f648"/>
                </a:cubicBezTo>
                <a:cubicBezTo>
                  <a:pt x="f649" y="f650"/>
                  <a:pt x="f651" y="f652"/>
                  <a:pt x="f653" y="f654"/>
                </a:cubicBezTo>
                <a:cubicBezTo>
                  <a:pt x="f655" y="f656"/>
                  <a:pt x="f657" y="f658"/>
                  <a:pt x="f659" y="f660"/>
                </a:cubicBezTo>
                <a:cubicBezTo>
                  <a:pt x="f661" y="f662"/>
                  <a:pt x="f663" y="f664"/>
                  <a:pt x="f665" y="f666"/>
                </a:cubicBezTo>
                <a:cubicBezTo>
                  <a:pt x="f667" y="f668"/>
                  <a:pt x="f669" y="f670"/>
                  <a:pt x="f671" y="f672"/>
                </a:cubicBezTo>
                <a:cubicBezTo>
                  <a:pt x="f673" y="f674"/>
                  <a:pt x="f675" y="f676"/>
                  <a:pt x="f677" y="f678"/>
                </a:cubicBezTo>
                <a:cubicBezTo>
                  <a:pt x="f679" y="f680"/>
                  <a:pt x="f681" y="f682"/>
                  <a:pt x="f683" y="f684"/>
                </a:cubicBezTo>
                <a:cubicBezTo>
                  <a:pt x="f685" y="f686"/>
                  <a:pt x="f687" y="f688"/>
                  <a:pt x="f689" y="f690"/>
                </a:cubicBezTo>
                <a:cubicBezTo>
                  <a:pt x="f691" y="f692"/>
                  <a:pt x="f693" y="f694"/>
                  <a:pt x="f695" y="f696"/>
                </a:cubicBezTo>
                <a:cubicBezTo>
                  <a:pt x="f697" y="f698"/>
                  <a:pt x="f699" y="f700"/>
                  <a:pt x="f701" y="f702"/>
                </a:cubicBezTo>
                <a:cubicBezTo>
                  <a:pt x="f703" y="f704"/>
                  <a:pt x="f705" y="f704"/>
                  <a:pt x="f706" y="f707"/>
                </a:cubicBezTo>
                <a:cubicBezTo>
                  <a:pt x="f708" y="f709"/>
                  <a:pt x="f710" y="f711"/>
                  <a:pt x="f712" y="f713"/>
                </a:cubicBezTo>
                <a:cubicBezTo>
                  <a:pt x="f714" y="f715"/>
                  <a:pt x="f716" y="f717"/>
                  <a:pt x="f718" y="f719"/>
                </a:cubicBezTo>
                <a:cubicBezTo>
                  <a:pt x="f720" y="f721"/>
                  <a:pt x="f722" y="f688"/>
                  <a:pt x="f723" y="f222"/>
                </a:cubicBezTo>
                <a:cubicBezTo>
                  <a:pt x="f724" y="f725"/>
                  <a:pt x="f726" y="f727"/>
                  <a:pt x="f728" y="f729"/>
                </a:cubicBezTo>
                <a:cubicBezTo>
                  <a:pt x="f730" y="f731"/>
                  <a:pt x="f732" y="f733"/>
                  <a:pt x="f734" y="f735"/>
                </a:cubicBezTo>
                <a:cubicBezTo>
                  <a:pt x="f736" y="f737"/>
                  <a:pt x="f738" y="f739"/>
                  <a:pt x="f740" y="f741"/>
                </a:cubicBezTo>
                <a:cubicBezTo>
                  <a:pt x="f742" y="f743"/>
                  <a:pt x="f744" y="f745"/>
                  <a:pt x="f746" y="f747"/>
                </a:cubicBezTo>
                <a:cubicBezTo>
                  <a:pt x="f748" y="f212"/>
                  <a:pt x="f749" y="f750"/>
                  <a:pt x="f751" y="f752"/>
                </a:cubicBezTo>
                <a:cubicBezTo>
                  <a:pt x="f753" y="f754"/>
                  <a:pt x="f755" y="f756"/>
                  <a:pt x="f757" y="f682"/>
                </a:cubicBezTo>
                <a:cubicBezTo>
                  <a:pt x="f758" y="f759"/>
                  <a:pt x="f760" y="f761"/>
                  <a:pt x="f762" y="f763"/>
                </a:cubicBezTo>
                <a:cubicBezTo>
                  <a:pt x="f764" y="f765"/>
                  <a:pt x="f766" y="f767"/>
                  <a:pt x="f768" y="f769"/>
                </a:cubicBezTo>
                <a:cubicBezTo>
                  <a:pt x="f770" y="f694"/>
                  <a:pt x="f771" y="f772"/>
                  <a:pt x="f773" y="f774"/>
                </a:cubicBezTo>
                <a:cubicBezTo>
                  <a:pt x="f775" y="f776"/>
                  <a:pt x="f777" y="f754"/>
                  <a:pt x="f778" y="f779"/>
                </a:cubicBezTo>
                <a:cubicBezTo>
                  <a:pt x="f780" y="f781"/>
                  <a:pt x="f782" y="f783"/>
                  <a:pt x="f784" y="f785"/>
                </a:cubicBezTo>
                <a:cubicBezTo>
                  <a:pt x="f786" y="f787"/>
                  <a:pt x="f788" y="f672"/>
                  <a:pt x="f789" y="f790"/>
                </a:cubicBezTo>
                <a:cubicBezTo>
                  <a:pt x="f791" y="f792"/>
                  <a:pt x="f793" y="f794"/>
                  <a:pt x="f795" y="f796"/>
                </a:cubicBezTo>
                <a:cubicBezTo>
                  <a:pt x="f797" y="f798"/>
                  <a:pt x="f799" y="f800"/>
                  <a:pt x="f801" y="f802"/>
                </a:cubicBezTo>
                <a:cubicBezTo>
                  <a:pt x="f803" y="f804"/>
                  <a:pt x="f805" y="f806"/>
                  <a:pt x="f807" y="f808"/>
                </a:cubicBezTo>
                <a:cubicBezTo>
                  <a:pt x="f809" y="f810"/>
                  <a:pt x="f811" y="f812"/>
                  <a:pt x="f813" y="f814"/>
                </a:cubicBezTo>
                <a:cubicBezTo>
                  <a:pt x="f815" y="f816"/>
                  <a:pt x="f817" y="f818"/>
                  <a:pt x="f819" y="f820"/>
                </a:cubicBezTo>
                <a:cubicBezTo>
                  <a:pt x="f821" y="f822"/>
                  <a:pt x="f823" y="f824"/>
                  <a:pt x="f825" y="f826"/>
                </a:cubicBezTo>
                <a:cubicBezTo>
                  <a:pt x="f827" y="f828"/>
                  <a:pt x="f829" y="f830"/>
                  <a:pt x="f831" y="f832"/>
                </a:cubicBezTo>
                <a:cubicBezTo>
                  <a:pt x="f833" y="f834"/>
                  <a:pt x="f835" y="f836"/>
                  <a:pt x="f837" y="f838"/>
                </a:cubicBezTo>
                <a:cubicBezTo>
                  <a:pt x="f839" y="f840"/>
                  <a:pt x="f841" y="f842"/>
                  <a:pt x="f843" y="f844"/>
                </a:cubicBezTo>
                <a:cubicBezTo>
                  <a:pt x="f845" y="f846"/>
                  <a:pt x="f847" y="f848"/>
                  <a:pt x="f849" y="f850"/>
                </a:cubicBezTo>
                <a:cubicBezTo>
                  <a:pt x="f851" y="f852"/>
                  <a:pt x="f853" y="f854"/>
                  <a:pt x="f855" y="f856"/>
                </a:cubicBezTo>
                <a:cubicBezTo>
                  <a:pt x="f857" y="f858"/>
                  <a:pt x="f859" y="f860"/>
                  <a:pt x="f861" y="f862"/>
                </a:cubicBezTo>
                <a:cubicBezTo>
                  <a:pt x="f863" y="f864"/>
                  <a:pt x="f865" y="f866"/>
                  <a:pt x="f867" y="f868"/>
                </a:cubicBezTo>
                <a:cubicBezTo>
                  <a:pt x="f869" y="f870"/>
                  <a:pt x="f871" y="f872"/>
                  <a:pt x="f873" y="f874"/>
                </a:cubicBezTo>
                <a:cubicBezTo>
                  <a:pt x="f875" y="f876"/>
                  <a:pt x="f877" y="f878"/>
                  <a:pt x="f879" y="f880"/>
                </a:cubicBezTo>
                <a:cubicBezTo>
                  <a:pt x="f881" y="f874"/>
                  <a:pt x="f882" y="f883"/>
                  <a:pt x="f884" y="f885"/>
                </a:cubicBezTo>
                <a:cubicBezTo>
                  <a:pt x="f886" y="f887"/>
                  <a:pt x="f888" y="f889"/>
                  <a:pt x="f890" y="f891"/>
                </a:cubicBezTo>
                <a:cubicBezTo>
                  <a:pt x="f892" y="f893"/>
                  <a:pt x="f894" y="f895"/>
                  <a:pt x="f896" y="f897"/>
                </a:cubicBezTo>
                <a:cubicBezTo>
                  <a:pt x="f898" y="f899"/>
                  <a:pt x="f900" y="f369"/>
                  <a:pt x="f901" y="f902"/>
                </a:cubicBezTo>
                <a:cubicBezTo>
                  <a:pt x="f903" y="f904"/>
                  <a:pt x="f905" y="f906"/>
                  <a:pt x="f907" y="f908"/>
                </a:cubicBezTo>
                <a:cubicBezTo>
                  <a:pt x="f909" y="f910"/>
                  <a:pt x="f911" y="f320"/>
                  <a:pt x="f912" y="f913"/>
                </a:cubicBezTo>
                <a:lnTo>
                  <a:pt x="f5" y="f914"/>
                </a:lnTo>
                <a:lnTo>
                  <a:pt x="f5" y="f915"/>
                </a:lnTo>
                <a:lnTo>
                  <a:pt x="f916" y="f917"/>
                </a:lnTo>
                <a:cubicBezTo>
                  <a:pt x="f918" y="f919"/>
                  <a:pt x="f920" y="f921"/>
                  <a:pt x="f922" y="f923"/>
                </a:cubicBezTo>
                <a:cubicBezTo>
                  <a:pt x="f924" y="f925"/>
                  <a:pt x="f926" y="f927"/>
                  <a:pt x="f928" y="f929"/>
                </a:cubicBezTo>
                <a:cubicBezTo>
                  <a:pt x="f930" y="f931"/>
                  <a:pt x="f932" y="f933"/>
                  <a:pt x="f934" y="f935"/>
                </a:cubicBezTo>
                <a:cubicBezTo>
                  <a:pt x="f936" y="f937"/>
                  <a:pt x="f938" y="f939"/>
                  <a:pt x="f940" y="f941"/>
                </a:cubicBezTo>
                <a:cubicBezTo>
                  <a:pt x="f942" y="f943"/>
                  <a:pt x="f944" y="f945"/>
                  <a:pt x="f946" y="f947"/>
                </a:cubicBezTo>
                <a:cubicBezTo>
                  <a:pt x="f948" y="f949"/>
                  <a:pt x="f950" y="f951"/>
                  <a:pt x="f952" y="f953"/>
                </a:cubicBezTo>
                <a:cubicBezTo>
                  <a:pt x="f954" y="f955"/>
                  <a:pt x="f956" y="f957"/>
                  <a:pt x="f958" y="f959"/>
                </a:cubicBezTo>
                <a:cubicBezTo>
                  <a:pt x="f960" y="f961"/>
                  <a:pt x="f962" y="f963"/>
                  <a:pt x="f964" y="f919"/>
                </a:cubicBezTo>
                <a:cubicBezTo>
                  <a:pt x="f965" y="f966"/>
                  <a:pt x="f967" y="f968"/>
                  <a:pt x="f969" y="f970"/>
                </a:cubicBezTo>
                <a:cubicBezTo>
                  <a:pt x="f971" y="f972"/>
                  <a:pt x="f973" y="f974"/>
                  <a:pt x="f975" y="f976"/>
                </a:cubicBezTo>
                <a:cubicBezTo>
                  <a:pt x="f977" y="f978"/>
                  <a:pt x="f979" y="f980"/>
                  <a:pt x="f981" y="f982"/>
                </a:cubicBezTo>
                <a:cubicBezTo>
                  <a:pt x="f983" y="f984"/>
                  <a:pt x="f985" y="f984"/>
                  <a:pt x="f986" y="f987"/>
                </a:cubicBezTo>
                <a:cubicBezTo>
                  <a:pt x="f988" y="f989"/>
                  <a:pt x="f990" y="f989"/>
                  <a:pt x="f991" y="f992"/>
                </a:cubicBezTo>
                <a:cubicBezTo>
                  <a:pt x="f993" y="f994"/>
                  <a:pt x="f995" y="f996"/>
                  <a:pt x="f997" y="f998"/>
                </a:cubicBezTo>
                <a:cubicBezTo>
                  <a:pt x="f999" y="f1000"/>
                  <a:pt x="f1001" y="f1002"/>
                  <a:pt x="f1003" y="f1004"/>
                </a:cubicBezTo>
                <a:cubicBezTo>
                  <a:pt x="f1005" y="f1006"/>
                  <a:pt x="f1007" y="f1008"/>
                  <a:pt x="f799" y="f1009"/>
                </a:cubicBezTo>
                <a:cubicBezTo>
                  <a:pt x="f1010" y="f996"/>
                  <a:pt x="f1011" y="f1012"/>
                  <a:pt x="f1013" y="f1014"/>
                </a:cubicBezTo>
                <a:cubicBezTo>
                  <a:pt x="f1015" y="f1016"/>
                  <a:pt x="f1017" y="f957"/>
                  <a:pt x="f1018" y="f1019"/>
                </a:cubicBezTo>
                <a:cubicBezTo>
                  <a:pt x="f1020" y="f1021"/>
                  <a:pt x="f1022" y="f1023"/>
                  <a:pt x="f1024" y="f1025"/>
                </a:cubicBezTo>
                <a:cubicBezTo>
                  <a:pt x="f1026" y="f1027"/>
                  <a:pt x="f1028" y="f1029"/>
                  <a:pt x="f1030" y="f1031"/>
                </a:cubicBezTo>
                <a:cubicBezTo>
                  <a:pt x="f1032" y="f1009"/>
                  <a:pt x="f1033" y="f1034"/>
                  <a:pt x="f1035" y="f1036"/>
                </a:cubicBezTo>
                <a:cubicBezTo>
                  <a:pt x="f1037" y="f1038"/>
                  <a:pt x="f1039" y="f1040"/>
                  <a:pt x="f1041" y="f1042"/>
                </a:cubicBezTo>
                <a:cubicBezTo>
                  <a:pt x="f1043" y="f1044"/>
                  <a:pt x="f1045" y="f1046"/>
                  <a:pt x="f1047" y="f1048"/>
                </a:cubicBezTo>
                <a:cubicBezTo>
                  <a:pt x="f1049" y="f1050"/>
                  <a:pt x="f1051" y="f1052"/>
                  <a:pt x="f1053" y="f1054"/>
                </a:cubicBezTo>
                <a:cubicBezTo>
                  <a:pt x="f1055" y="f1056"/>
                  <a:pt x="f1057" y="f1058"/>
                  <a:pt x="f1059" y="f1060"/>
                </a:cubicBezTo>
                <a:cubicBezTo>
                  <a:pt x="f1061" y="f1062"/>
                  <a:pt x="f1063" y="f1064"/>
                  <a:pt x="f1065" y="f1066"/>
                </a:cubicBezTo>
                <a:cubicBezTo>
                  <a:pt x="f1067" y="f1068"/>
                  <a:pt x="f1069" y="f1070"/>
                  <a:pt x="f1071" y="f1072"/>
                </a:cubicBezTo>
                <a:cubicBezTo>
                  <a:pt x="f1073" y="f1074"/>
                  <a:pt x="f1075" y="f1076"/>
                  <a:pt x="f1077" y="f1078"/>
                </a:cubicBezTo>
                <a:cubicBezTo>
                  <a:pt x="f1079" y="f1080"/>
                  <a:pt x="f1081" y="f1050"/>
                  <a:pt x="f1082" y="f1083"/>
                </a:cubicBezTo>
                <a:cubicBezTo>
                  <a:pt x="f710" y="f1084"/>
                  <a:pt x="f1085" y="f1086"/>
                  <a:pt x="f1087" y="f1088"/>
                </a:cubicBezTo>
                <a:cubicBezTo>
                  <a:pt x="f1089" y="f1090"/>
                  <a:pt x="f1091" y="f1092"/>
                  <a:pt x="f1093" y="f1094"/>
                </a:cubicBezTo>
                <a:cubicBezTo>
                  <a:pt x="f1095" y="f1096"/>
                  <a:pt x="f1097" y="f1098"/>
                  <a:pt x="f1099" y="f168"/>
                </a:cubicBezTo>
                <a:cubicBezTo>
                  <a:pt x="f1100" y="f1101"/>
                  <a:pt x="f1102" y="f1101"/>
                  <a:pt x="f1103" y="f1029"/>
                </a:cubicBezTo>
                <a:cubicBezTo>
                  <a:pt x="f1104" y="f1105"/>
                  <a:pt x="f1106" y="f1107"/>
                  <a:pt x="f1108" y="f1109"/>
                </a:cubicBezTo>
                <a:cubicBezTo>
                  <a:pt x="f1110" y="f1012"/>
                  <a:pt x="f1111" y="f1112"/>
                  <a:pt x="f1113" y="f1114"/>
                </a:cubicBezTo>
                <a:cubicBezTo>
                  <a:pt x="f1115" y="f1116"/>
                  <a:pt x="f1117" y="f1118"/>
                  <a:pt x="f1119" y="f1120"/>
                </a:cubicBezTo>
                <a:cubicBezTo>
                  <a:pt x="f1121" y="f1122"/>
                  <a:pt x="f1123" y="f1124"/>
                  <a:pt x="f1125" y="f1126"/>
                </a:cubicBezTo>
                <a:cubicBezTo>
                  <a:pt x="f1127" y="f1128"/>
                  <a:pt x="f1129" y="f1130"/>
                  <a:pt x="f1131" y="f1132"/>
                </a:cubicBezTo>
                <a:cubicBezTo>
                  <a:pt x="f1133" y="f1134"/>
                  <a:pt x="f1135" y="f1136"/>
                  <a:pt x="f1137" y="f1138"/>
                </a:cubicBezTo>
                <a:cubicBezTo>
                  <a:pt x="f1139" y="f1140"/>
                  <a:pt x="f1141" y="f1142"/>
                  <a:pt x="f1143" y="f1144"/>
                </a:cubicBezTo>
                <a:cubicBezTo>
                  <a:pt x="f1145" y="f1146"/>
                  <a:pt x="f1147" y="f974"/>
                  <a:pt x="f1148" y="f1149"/>
                </a:cubicBezTo>
                <a:cubicBezTo>
                  <a:pt x="f1150" y="f1151"/>
                  <a:pt x="f1152" y="f1153"/>
                  <a:pt x="f1154" y="f1155"/>
                </a:cubicBezTo>
                <a:cubicBezTo>
                  <a:pt x="f1156" y="f1157"/>
                  <a:pt x="f1158" y="f1159"/>
                  <a:pt x="f1160" y="f1161"/>
                </a:cubicBezTo>
                <a:cubicBezTo>
                  <a:pt x="f1162" y="f1163"/>
                  <a:pt x="f1164" y="f1165"/>
                  <a:pt x="f1166" y="f1167"/>
                </a:cubicBezTo>
                <a:cubicBezTo>
                  <a:pt x="f1168" y="f1169"/>
                  <a:pt x="f1170" y="f1171"/>
                  <a:pt x="f1172" y="f1173"/>
                </a:cubicBezTo>
                <a:cubicBezTo>
                  <a:pt x="f1174" y="f188"/>
                  <a:pt x="f1175" y="f1176"/>
                  <a:pt x="f1177" y="f1178"/>
                </a:cubicBezTo>
                <a:cubicBezTo>
                  <a:pt x="f1179" y="f1180"/>
                  <a:pt x="f1181" y="f1182"/>
                  <a:pt x="f1183" y="f1184"/>
                </a:cubicBezTo>
                <a:cubicBezTo>
                  <a:pt x="f1185" y="f1186"/>
                  <a:pt x="f1187" y="f1188"/>
                  <a:pt x="f1189" y="f1190"/>
                </a:cubicBezTo>
                <a:cubicBezTo>
                  <a:pt x="f1191" y="f1192"/>
                  <a:pt x="f1193" y="f1194"/>
                  <a:pt x="f1195" y="f1196"/>
                </a:cubicBezTo>
                <a:cubicBezTo>
                  <a:pt x="f1197" y="f1198"/>
                  <a:pt x="f1199" y="f1200"/>
                  <a:pt x="f1201" y="f1202"/>
                </a:cubicBezTo>
                <a:cubicBezTo>
                  <a:pt x="f1203" y="f1204"/>
                  <a:pt x="f1205" y="f1206"/>
                  <a:pt x="f1207" y="f1208"/>
                </a:cubicBezTo>
                <a:cubicBezTo>
                  <a:pt x="f1209" y="f1210"/>
                  <a:pt x="f1211" y="f1212"/>
                  <a:pt x="f1213" y="f1214"/>
                </a:cubicBezTo>
                <a:cubicBezTo>
                  <a:pt x="f1215" y="f1216"/>
                  <a:pt x="f1217" y="f1218"/>
                  <a:pt x="f1219" y="f1220"/>
                </a:cubicBezTo>
                <a:cubicBezTo>
                  <a:pt x="f1221" y="f1222"/>
                  <a:pt x="f1223" y="f1224"/>
                  <a:pt x="f1225" y="f1226"/>
                </a:cubicBezTo>
                <a:cubicBezTo>
                  <a:pt x="f1227" y="f1228"/>
                  <a:pt x="f1229" y="f804"/>
                  <a:pt x="f1230" y="f1231"/>
                </a:cubicBezTo>
                <a:cubicBezTo>
                  <a:pt x="f1232" y="f1233"/>
                  <a:pt x="f1234" y="f1235"/>
                  <a:pt x="f1236" y="f1237"/>
                </a:cubicBezTo>
                <a:cubicBezTo>
                  <a:pt x="f1238" y="f1239"/>
                  <a:pt x="f1240" y="f1241"/>
                  <a:pt x="f1242" y="f1243"/>
                </a:cubicBezTo>
                <a:cubicBezTo>
                  <a:pt x="f1244" y="f1245"/>
                  <a:pt x="f1246" y="f1247"/>
                  <a:pt x="f1248" y="f1249"/>
                </a:cubicBezTo>
                <a:cubicBezTo>
                  <a:pt x="f1250" y="f1251"/>
                  <a:pt x="f1252" y="f1253"/>
                  <a:pt x="f1254" y="f1255"/>
                </a:cubicBezTo>
                <a:cubicBezTo>
                  <a:pt x="f1256" y="f1257"/>
                  <a:pt x="f1258" y="f1259"/>
                  <a:pt x="f1260" y="f1261"/>
                </a:cubicBezTo>
                <a:cubicBezTo>
                  <a:pt x="f1262" y="f1263"/>
                  <a:pt x="f1264" y="f1265"/>
                  <a:pt x="f1266" y="f1267"/>
                </a:cubicBezTo>
                <a:cubicBezTo>
                  <a:pt x="f1268" y="f1269"/>
                  <a:pt x="f1270" y="f1271"/>
                  <a:pt x="f1272" y="f1273"/>
                </a:cubicBezTo>
                <a:cubicBezTo>
                  <a:pt x="f1274" y="f1275"/>
                  <a:pt x="f1276" y="f210"/>
                  <a:pt x="f1277" y="f1278"/>
                </a:cubicBezTo>
                <a:cubicBezTo>
                  <a:pt x="f1279" y="f1280"/>
                  <a:pt x="f1281" y="f1282"/>
                  <a:pt x="f1283" y="f1284"/>
                </a:cubicBezTo>
                <a:cubicBezTo>
                  <a:pt x="f1285" y="f1286"/>
                  <a:pt x="f1287" y="f1288"/>
                  <a:pt x="f1289" y="f1290"/>
                </a:cubicBezTo>
                <a:cubicBezTo>
                  <a:pt x="f1291" y="f1292"/>
                  <a:pt x="f1293" y="f1294"/>
                  <a:pt x="f1295" y="f1296"/>
                </a:cubicBezTo>
                <a:cubicBezTo>
                  <a:pt x="f1297" y="f1298"/>
                  <a:pt x="f1299" y="f1300"/>
                  <a:pt x="f497" y="f1301"/>
                </a:cubicBezTo>
                <a:cubicBezTo>
                  <a:pt x="f1302" y="f745"/>
                  <a:pt x="f1303" y="f1304"/>
                  <a:pt x="f1305" y="f1306"/>
                </a:cubicBezTo>
                <a:cubicBezTo>
                  <a:pt x="f1307" y="f1308"/>
                  <a:pt x="f1309" y="f1310"/>
                  <a:pt x="f1311" y="f1222"/>
                </a:cubicBezTo>
                <a:cubicBezTo>
                  <a:pt x="f1312" y="f1313"/>
                  <a:pt x="f1314" y="f1315"/>
                  <a:pt x="f1316" y="f1306"/>
                </a:cubicBezTo>
                <a:cubicBezTo>
                  <a:pt x="f1317" y="f1318"/>
                  <a:pt x="f1319" y="f1320"/>
                  <a:pt x="f1321" y="f698"/>
                </a:cubicBezTo>
                <a:cubicBezTo>
                  <a:pt x="f1322" y="f739"/>
                  <a:pt x="f1323" y="f1324"/>
                  <a:pt x="f1325" y="f1326"/>
                </a:cubicBezTo>
                <a:cubicBezTo>
                  <a:pt x="f1327" y="f785"/>
                  <a:pt x="f1328" y="f1329"/>
                  <a:pt x="f1330" y="f1253"/>
                </a:cubicBezTo>
                <a:cubicBezTo>
                  <a:pt x="f1331" y="f1251"/>
                  <a:pt x="f1332" y="f1251"/>
                  <a:pt x="f1333" y="f1334"/>
                </a:cubicBezTo>
                <a:cubicBezTo>
                  <a:pt x="f1335" y="f1336"/>
                  <a:pt x="f1337" y="f1338"/>
                  <a:pt x="f1339" y="f1340"/>
                </a:cubicBezTo>
                <a:cubicBezTo>
                  <a:pt x="f1341" y="f1342"/>
                  <a:pt x="f1343" y="f1344"/>
                  <a:pt x="f1345" y="f1346"/>
                </a:cubicBezTo>
                <a:cubicBezTo>
                  <a:pt x="f1347" y="f1348"/>
                  <a:pt x="f1349" y="f1350"/>
                  <a:pt x="f1351" y="f1352"/>
                </a:cubicBezTo>
                <a:cubicBezTo>
                  <a:pt x="f1353" y="f1354"/>
                  <a:pt x="f1355" y="f1356"/>
                  <a:pt x="f1357" y="f1358"/>
                </a:cubicBezTo>
                <a:cubicBezTo>
                  <a:pt x="f1359" y="f1360"/>
                  <a:pt x="f1361" y="f1362"/>
                  <a:pt x="f1363" y="f776"/>
                </a:cubicBezTo>
                <a:cubicBezTo>
                  <a:pt x="f1364" y="f1365"/>
                  <a:pt x="f1366" y="f1367"/>
                  <a:pt x="f1368" y="f1369"/>
                </a:cubicBezTo>
                <a:cubicBezTo>
                  <a:pt x="f1370" y="f1371"/>
                  <a:pt x="f1372" y="f226"/>
                  <a:pt x="f1373" y="f1374"/>
                </a:cubicBezTo>
                <a:cubicBezTo>
                  <a:pt x="f1375" y="f1376"/>
                  <a:pt x="f1377" y="f1378"/>
                  <a:pt x="f1379" y="f1380"/>
                </a:cubicBezTo>
                <a:cubicBezTo>
                  <a:pt x="f1381" y="f1382"/>
                  <a:pt x="f1383" y="f1384"/>
                  <a:pt x="f1385" y="f1386"/>
                </a:cubicBezTo>
                <a:cubicBezTo>
                  <a:pt x="f1387" y="f810"/>
                  <a:pt x="f1388" y="f1389"/>
                  <a:pt x="f1390" y="f1391"/>
                </a:cubicBezTo>
                <a:cubicBezTo>
                  <a:pt x="f1392" y="f1393"/>
                  <a:pt x="f1394" y="f1395"/>
                  <a:pt x="f1396" y="f1397"/>
                </a:cubicBezTo>
                <a:cubicBezTo>
                  <a:pt x="f1398" y="f1326"/>
                  <a:pt x="f1399" y="f1400"/>
                  <a:pt x="f1401" y="f1338"/>
                </a:cubicBezTo>
                <a:cubicBezTo>
                  <a:pt x="f1402" y="f1329"/>
                  <a:pt x="f1403" y="f1404"/>
                  <a:pt x="f1405" y="f1406"/>
                </a:cubicBezTo>
                <a:cubicBezTo>
                  <a:pt x="f1407" y="f1408"/>
                  <a:pt x="f1409" y="f1410"/>
                  <a:pt x="f1411" y="f787"/>
                </a:cubicBezTo>
                <a:cubicBezTo>
                  <a:pt x="f1412" y="f1413"/>
                  <a:pt x="f1414" y="f1415"/>
                  <a:pt x="f1416" y="f1251"/>
                </a:cubicBezTo>
                <a:cubicBezTo>
                  <a:pt x="f1417" y="f1418"/>
                  <a:pt x="f1419" y="f1420"/>
                  <a:pt x="f1421" y="f1422"/>
                </a:cubicBezTo>
                <a:cubicBezTo>
                  <a:pt x="f1423" y="f1424"/>
                  <a:pt x="f1425" y="f1426"/>
                  <a:pt x="f1427" y="f1428"/>
                </a:cubicBezTo>
                <a:cubicBezTo>
                  <a:pt x="f1429" y="f1430"/>
                  <a:pt x="f1431" y="f1432"/>
                  <a:pt x="f1433" y="f1434"/>
                </a:cubicBezTo>
                <a:cubicBezTo>
                  <a:pt x="f1435" y="f1436"/>
                  <a:pt x="f1437" y="f1438"/>
                  <a:pt x="f1439" y="f1440"/>
                </a:cubicBezTo>
                <a:cubicBezTo>
                  <a:pt x="f1441" y="f1442"/>
                  <a:pt x="f1443" y="f1444"/>
                  <a:pt x="f1445" y="f1446"/>
                </a:cubicBezTo>
                <a:cubicBezTo>
                  <a:pt x="f1447" y="f1448"/>
                  <a:pt x="f1449" y="f1450"/>
                  <a:pt x="f1451" y="f1452"/>
                </a:cubicBezTo>
                <a:cubicBezTo>
                  <a:pt x="f1453" y="f1454"/>
                  <a:pt x="f1455" y="f1456"/>
                  <a:pt x="f1457" y="f1442"/>
                </a:cubicBezTo>
                <a:cubicBezTo>
                  <a:pt x="f1458" y="f1459"/>
                  <a:pt x="f1460" y="f1461"/>
                  <a:pt x="f1462" y="f1463"/>
                </a:cubicBezTo>
                <a:cubicBezTo>
                  <a:pt x="f1464" y="f1465"/>
                  <a:pt x="f1466" y="f1467"/>
                  <a:pt x="f1468" y="f854"/>
                </a:cubicBezTo>
                <a:cubicBezTo>
                  <a:pt x="f1469" y="f1470"/>
                  <a:pt x="f1471" y="f1472"/>
                  <a:pt x="f1473" y="f1474"/>
                </a:cubicBezTo>
                <a:cubicBezTo>
                  <a:pt x="f1475" y="f1476"/>
                  <a:pt x="f1477" y="f1478"/>
                  <a:pt x="f1479" y="f864"/>
                </a:cubicBezTo>
                <a:cubicBezTo>
                  <a:pt x="f1480" y="f1481"/>
                  <a:pt x="f1482" y="f1483"/>
                  <a:pt x="f1484" y="f1485"/>
                </a:cubicBezTo>
                <a:cubicBezTo>
                  <a:pt x="f1486" y="f1487"/>
                  <a:pt x="f1488" y="f1489"/>
                  <a:pt x="f1490" y="f1491"/>
                </a:cubicBezTo>
                <a:cubicBezTo>
                  <a:pt x="f1492" y="f1493"/>
                  <a:pt x="f1494" y="f1495"/>
                  <a:pt x="f1496" y="f1497"/>
                </a:cubicBezTo>
                <a:cubicBezTo>
                  <a:pt x="f1498" y="f1499"/>
                  <a:pt x="f1500" y="f1501"/>
                  <a:pt x="f1502" y="f660"/>
                </a:cubicBezTo>
                <a:cubicBezTo>
                  <a:pt x="f1503" y="f658"/>
                  <a:pt x="f1504" y="f1495"/>
                  <a:pt x="f1505" y="f812"/>
                </a:cubicBezTo>
                <a:cubicBezTo>
                  <a:pt x="f1506" y="f1507"/>
                  <a:pt x="f1508" y="f1509"/>
                  <a:pt x="f1510" y="f1511"/>
                </a:cubicBezTo>
                <a:cubicBezTo>
                  <a:pt x="f1512" y="f1513"/>
                  <a:pt x="f1514" y="f1515"/>
                  <a:pt x="f1516" y="f1517"/>
                </a:cubicBezTo>
                <a:cubicBezTo>
                  <a:pt x="f1518" y="f1519"/>
                  <a:pt x="f1520" y="f1521"/>
                  <a:pt x="f1522" y="f1523"/>
                </a:cubicBezTo>
                <a:cubicBezTo>
                  <a:pt x="f1524" y="f1525"/>
                  <a:pt x="f1526" y="f1527"/>
                  <a:pt x="f1528" y="f1529"/>
                </a:cubicBezTo>
                <a:cubicBezTo>
                  <a:pt x="f1530" y="f765"/>
                  <a:pt x="f1531" y="f1532"/>
                  <a:pt x="f1533" y="f776"/>
                </a:cubicBezTo>
                <a:cubicBezTo>
                  <a:pt x="f1534" y="f1535"/>
                  <a:pt x="f1536" y="f1537"/>
                  <a:pt x="f1538" y="f1539"/>
                </a:cubicBezTo>
                <a:cubicBezTo>
                  <a:pt x="f1540" y="f1541"/>
                  <a:pt x="f1542" y="f1543"/>
                  <a:pt x="f1544" y="f1545"/>
                </a:cubicBezTo>
                <a:cubicBezTo>
                  <a:pt x="f1546" y="f1547"/>
                  <a:pt x="f1548" y="f1549"/>
                  <a:pt x="f1550" y="f1551"/>
                </a:cubicBezTo>
                <a:cubicBezTo>
                  <a:pt x="f1552" y="f1553"/>
                  <a:pt x="f1554" y="f1555"/>
                  <a:pt x="f1556" y="f1557"/>
                </a:cubicBezTo>
                <a:cubicBezTo>
                  <a:pt x="f1558" y="f1559"/>
                  <a:pt x="f1560" y="f1561"/>
                  <a:pt x="f1562" y="f1563"/>
                </a:cubicBezTo>
                <a:cubicBezTo>
                  <a:pt x="f1564" y="f1565"/>
                  <a:pt x="f1566" y="f1567"/>
                  <a:pt x="f1568" y="f1569"/>
                </a:cubicBezTo>
                <a:cubicBezTo>
                  <a:pt x="f1570" y="f1571"/>
                  <a:pt x="f1572" y="f1573"/>
                  <a:pt x="f1574" y="f1575"/>
                </a:cubicBezTo>
                <a:cubicBezTo>
                  <a:pt x="f1576" y="f1577"/>
                  <a:pt x="f1578" y="f1579"/>
                  <a:pt x="f1580" y="f1581"/>
                </a:cubicBezTo>
                <a:cubicBezTo>
                  <a:pt x="f1582" y="f1583"/>
                  <a:pt x="f1584" y="f1585"/>
                  <a:pt x="f1586" y="f1587"/>
                </a:cubicBezTo>
                <a:cubicBezTo>
                  <a:pt x="f1588" y="f1589"/>
                  <a:pt x="f1590" y="f1591"/>
                  <a:pt x="f1592" y="f1593"/>
                </a:cubicBezTo>
                <a:cubicBezTo>
                  <a:pt x="f1594" y="f978"/>
                  <a:pt x="f1595" y="f1596"/>
                  <a:pt x="f1597" y="f1598"/>
                </a:cubicBezTo>
                <a:cubicBezTo>
                  <a:pt x="f1599" y="f1600"/>
                  <a:pt x="f1601" y="f1602"/>
                  <a:pt x="f1603" y="f1604"/>
                </a:cubicBezTo>
                <a:cubicBezTo>
                  <a:pt x="f1605" y="f1606"/>
                  <a:pt x="f1607" y="f1029"/>
                  <a:pt x="f1608" y="f1609"/>
                </a:cubicBezTo>
                <a:cubicBezTo>
                  <a:pt x="f1610" y="f1112"/>
                  <a:pt x="f1611" y="f1612"/>
                  <a:pt x="f1613" y="f1612"/>
                </a:cubicBezTo>
                <a:cubicBezTo>
                  <a:pt x="f1614" y="f1612"/>
                  <a:pt x="f1615" y="f1616"/>
                  <a:pt x="f1617" y="f1034"/>
                </a:cubicBezTo>
                <a:cubicBezTo>
                  <a:pt x="f1618" y="f1083"/>
                  <a:pt x="f1619" y="f1620"/>
                  <a:pt x="f1621" y="f1622"/>
                </a:cubicBezTo>
                <a:cubicBezTo>
                  <a:pt x="f1623" y="f1624"/>
                  <a:pt x="f1625" y="f1626"/>
                  <a:pt x="f1627" y="f1628"/>
                </a:cubicBezTo>
                <a:cubicBezTo>
                  <a:pt x="f1629" y="f1630"/>
                  <a:pt x="f1631" y="f1632"/>
                  <a:pt x="f1633" y="f1634"/>
                </a:cubicBezTo>
                <a:cubicBezTo>
                  <a:pt x="f1635" y="f1636"/>
                  <a:pt x="f1637" y="f1638"/>
                  <a:pt x="f1639" y="f1640"/>
                </a:cubicBezTo>
                <a:cubicBezTo>
                  <a:pt x="f1641" y="f1642"/>
                  <a:pt x="f1643" y="f1644"/>
                  <a:pt x="f1645" y="f1646"/>
                </a:cubicBezTo>
                <a:cubicBezTo>
                  <a:pt x="f1647" y="f1648"/>
                  <a:pt x="f1649" y="f1650"/>
                  <a:pt x="f1651" y="f1652"/>
                </a:cubicBezTo>
                <a:cubicBezTo>
                  <a:pt x="f1653" y="f1652"/>
                  <a:pt x="f1654" y="f1650"/>
                  <a:pt x="f1655" y="f1656"/>
                </a:cubicBezTo>
                <a:cubicBezTo>
                  <a:pt x="f1657" y="f1658"/>
                  <a:pt x="f1659" y="f1660"/>
                  <a:pt x="f1661" y="f1662"/>
                </a:cubicBezTo>
                <a:cubicBezTo>
                  <a:pt x="f1663" y="f1664"/>
                  <a:pt x="f1665" y="f1666"/>
                  <a:pt x="f1667" y="f1668"/>
                </a:cubicBezTo>
                <a:cubicBezTo>
                  <a:pt x="f1669" y="f1670"/>
                  <a:pt x="f1671" y="f1672"/>
                  <a:pt x="f1673" y="f1674"/>
                </a:cubicBezTo>
                <a:cubicBezTo>
                  <a:pt x="f1675" y="f1676"/>
                  <a:pt x="f1677" y="f1678"/>
                  <a:pt x="f1679" y="f1680"/>
                </a:cubicBezTo>
                <a:cubicBezTo>
                  <a:pt x="f1681" y="f1682"/>
                  <a:pt x="f1683" y="f1684"/>
                  <a:pt x="f1685" y="f1686"/>
                </a:cubicBezTo>
                <a:cubicBezTo>
                  <a:pt x="f1687" y="f1688"/>
                  <a:pt x="f1689" y="f1690"/>
                  <a:pt x="f1691" y="f1692"/>
                </a:cubicBezTo>
                <a:cubicBezTo>
                  <a:pt x="f1693" y="f1694"/>
                  <a:pt x="f1695" y="f1696"/>
                  <a:pt x="f1697" y="f1698"/>
                </a:cubicBezTo>
                <a:cubicBezTo>
                  <a:pt x="f1699" y="f1700"/>
                  <a:pt x="f1701" y="f1702"/>
                  <a:pt x="f1703" y="f1704"/>
                </a:cubicBezTo>
                <a:cubicBezTo>
                  <a:pt x="f1705" y="f1706"/>
                  <a:pt x="f1707" y="f1708"/>
                  <a:pt x="f1709" y="f1710"/>
                </a:cubicBezTo>
                <a:cubicBezTo>
                  <a:pt x="f1711" y="f1712"/>
                  <a:pt x="f1713" y="f1714"/>
                  <a:pt x="f1715" y="f1716"/>
                </a:cubicBezTo>
                <a:cubicBezTo>
                  <a:pt x="f1717" y="f1718"/>
                  <a:pt x="f1719" y="f1720"/>
                  <a:pt x="f1721" y="f1722"/>
                </a:cubicBezTo>
                <a:cubicBezTo>
                  <a:pt x="f1723" y="f1724"/>
                  <a:pt x="f1725" y="f1726"/>
                  <a:pt x="f1727" y="f1728"/>
                </a:cubicBezTo>
                <a:cubicBezTo>
                  <a:pt x="f1729" y="f1730"/>
                  <a:pt x="f1731" y="f1732"/>
                  <a:pt x="f1733" y="f1734"/>
                </a:cubicBezTo>
                <a:cubicBezTo>
                  <a:pt x="f1735" y="f1736"/>
                  <a:pt x="f1737" y="f1738"/>
                  <a:pt x="f1739" y="f1740"/>
                </a:cubicBezTo>
                <a:cubicBezTo>
                  <a:pt x="f1741" y="f1742"/>
                  <a:pt x="f1743" y="f1744"/>
                  <a:pt x="f1745" y="f1746"/>
                </a:cubicBezTo>
                <a:cubicBezTo>
                  <a:pt x="f1747" y="f1748"/>
                  <a:pt x="f1749" y="f1750"/>
                  <a:pt x="f1751" y="f1752"/>
                </a:cubicBezTo>
                <a:cubicBezTo>
                  <a:pt x="f1753" y="f1754"/>
                  <a:pt x="f1755" y="f1756"/>
                  <a:pt x="f1757" y="f1758"/>
                </a:cubicBezTo>
                <a:cubicBezTo>
                  <a:pt x="f1759" y="f1760"/>
                  <a:pt x="f1761" y="f1762"/>
                  <a:pt x="f1763" y="f1764"/>
                </a:cubicBezTo>
                <a:cubicBezTo>
                  <a:pt x="f1765" y="f1766"/>
                  <a:pt x="f1767" y="f1768"/>
                  <a:pt x="f1769" y="f1770"/>
                </a:cubicBezTo>
                <a:cubicBezTo>
                  <a:pt x="f1771" y="f1772"/>
                  <a:pt x="f1773" y="f1774"/>
                  <a:pt x="f1775" y="f1776"/>
                </a:cubicBezTo>
                <a:cubicBezTo>
                  <a:pt x="f1777" y="f1778"/>
                  <a:pt x="f1779" y="f1780"/>
                  <a:pt x="f1781" y="f1782"/>
                </a:cubicBezTo>
                <a:cubicBezTo>
                  <a:pt x="f1783" y="f1784"/>
                  <a:pt x="f1785" y="f1786"/>
                  <a:pt x="f1787" y="f1788"/>
                </a:cubicBezTo>
                <a:cubicBezTo>
                  <a:pt x="f1789" y="f1790"/>
                  <a:pt x="f1791" y="f1792"/>
                  <a:pt x="f1793" y="f1794"/>
                </a:cubicBezTo>
                <a:cubicBezTo>
                  <a:pt x="f1795" y="f1796"/>
                  <a:pt x="f1797" y="f1798"/>
                  <a:pt x="f1799" y="f1800"/>
                </a:cubicBezTo>
                <a:cubicBezTo>
                  <a:pt x="f1801" y="f1802"/>
                  <a:pt x="f1803" y="f1804"/>
                  <a:pt x="f1805" y="f1806"/>
                </a:cubicBezTo>
                <a:cubicBezTo>
                  <a:pt x="f1807" y="f1808"/>
                  <a:pt x="f1809" y="f1810"/>
                  <a:pt x="f1811" y="f1812"/>
                </a:cubicBezTo>
                <a:cubicBezTo>
                  <a:pt x="f1813" y="f1814"/>
                  <a:pt x="f1815" y="f1816"/>
                  <a:pt x="f1817" y="f1818"/>
                </a:cubicBezTo>
                <a:cubicBezTo>
                  <a:pt x="f1819" y="f1820"/>
                  <a:pt x="f1821" y="f1822"/>
                  <a:pt x="f1823" y="f1824"/>
                </a:cubicBezTo>
                <a:cubicBezTo>
                  <a:pt x="f1825" y="f1826"/>
                  <a:pt x="f1827" y="f1828"/>
                  <a:pt x="f1829" y="f1830"/>
                </a:cubicBezTo>
                <a:cubicBezTo>
                  <a:pt x="f1831" y="f1832"/>
                  <a:pt x="f1833" y="f1834"/>
                  <a:pt x="f1835" y="f1836"/>
                </a:cubicBezTo>
                <a:cubicBezTo>
                  <a:pt x="f1837" y="f1838"/>
                  <a:pt x="f1839" y="f1840"/>
                  <a:pt x="f1841" y="f1842"/>
                </a:cubicBezTo>
                <a:cubicBezTo>
                  <a:pt x="f1843" y="f1844"/>
                  <a:pt x="f1845" y="f1846"/>
                  <a:pt x="f1847" y="f1848"/>
                </a:cubicBezTo>
                <a:cubicBezTo>
                  <a:pt x="f1849" y="f1850"/>
                  <a:pt x="f1851" y="f1852"/>
                  <a:pt x="f1853" y="f1854"/>
                </a:cubicBezTo>
                <a:cubicBezTo>
                  <a:pt x="f1855" y="f1856"/>
                  <a:pt x="f1857" y="f1858"/>
                  <a:pt x="f1859" y="f1860"/>
                </a:cubicBezTo>
                <a:cubicBezTo>
                  <a:pt x="f1861" y="f1862"/>
                  <a:pt x="f1863" y="f1864"/>
                  <a:pt x="f1865" y="f1866"/>
                </a:cubicBezTo>
                <a:cubicBezTo>
                  <a:pt x="f1867" y="f1868"/>
                  <a:pt x="f1869" y="f1870"/>
                  <a:pt x="f1871" y="f1872"/>
                </a:cubicBezTo>
                <a:cubicBezTo>
                  <a:pt x="f1873" y="f1874"/>
                  <a:pt x="f1875" y="f1876"/>
                  <a:pt x="f1877" y="f1878"/>
                </a:cubicBezTo>
                <a:cubicBezTo>
                  <a:pt x="f1879" y="f1880"/>
                  <a:pt x="f1881" y="f1882"/>
                  <a:pt x="f1883" y="f1884"/>
                </a:cubicBezTo>
                <a:lnTo>
                  <a:pt x="f6" y="f5"/>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Nova Cond"/>
            </a:endParaRPr>
          </a:p>
        </p:txBody>
      </p:sp>
      <p:sp>
        <p:nvSpPr>
          <p:cNvPr id="6" name="Freeform: Shape 13"/>
          <p:cNvSpPr>
            <a:spLocks noMove="1" noResize="1"/>
          </p:cNvSpPr>
          <p:nvPr/>
        </p:nvSpPr>
        <p:spPr>
          <a:xfrm>
            <a:off x="761996" y="4058939"/>
            <a:ext cx="6095527" cy="1410654"/>
          </a:xfrm>
          <a:custGeom>
            <a:avLst/>
            <a:gdLst>
              <a:gd name="f0" fmla="val 10800000"/>
              <a:gd name="f1" fmla="val 5400000"/>
              <a:gd name="f2" fmla="val 180"/>
              <a:gd name="f3" fmla="val w"/>
              <a:gd name="f4" fmla="val h"/>
              <a:gd name="f5" fmla="val 0"/>
              <a:gd name="f6" fmla="val 6095524"/>
              <a:gd name="f7" fmla="val 1410656"/>
              <a:gd name="f8" fmla="val 221634"/>
              <a:gd name="f9" fmla="val 6061052"/>
              <a:gd name="f10" fmla="val 237063"/>
              <a:gd name="f11" fmla="val 6054332"/>
              <a:gd name="f12" fmla="val 239848"/>
              <a:gd name="f13" fmla="val 6046938"/>
              <a:gd name="f14" fmla="val 241384"/>
              <a:gd name="f15" fmla="val 6040890"/>
              <a:gd name="f16" fmla="val 245128"/>
              <a:gd name="f17" fmla="val 6013044"/>
              <a:gd name="f18" fmla="val 262219"/>
              <a:gd name="f19" fmla="val 5986064"/>
              <a:gd name="f20" fmla="val 280654"/>
              <a:gd name="f21" fmla="val 5957836"/>
              <a:gd name="f22" fmla="val 297073"/>
              <a:gd name="f23" fmla="val 5928744"/>
              <a:gd name="f24" fmla="val 314067"/>
              <a:gd name="f25" fmla="val 5902724"/>
              <a:gd name="f26" fmla="val 334134"/>
              <a:gd name="f27" fmla="val 5882656"/>
              <a:gd name="f28" fmla="val 361307"/>
              <a:gd name="f29" fmla="val 5864029"/>
              <a:gd name="f30" fmla="val 386559"/>
              <a:gd name="f31" fmla="val 5845978"/>
              <a:gd name="f32" fmla="val 412194"/>
              <a:gd name="f33" fmla="val 5827448"/>
              <a:gd name="f34" fmla="val 437542"/>
              <a:gd name="f35" fmla="val 5822743"/>
              <a:gd name="f36" fmla="val 443975"/>
              <a:gd name="f37" fmla="val 5818422"/>
              <a:gd name="f38" fmla="val 451561"/>
              <a:gd name="f39" fmla="val 5811989"/>
              <a:gd name="f40" fmla="val 455690"/>
              <a:gd name="f41" fmla="val 5798643"/>
              <a:gd name="f42" fmla="val 464331"/>
              <a:gd name="f43" fmla="val 5784048"/>
              <a:gd name="f44" fmla="val 471340"/>
              <a:gd name="f45" fmla="val 5769742"/>
              <a:gd name="f46" fmla="val 478445"/>
              <a:gd name="f47" fmla="val 5757452"/>
              <a:gd name="f48" fmla="val 484494"/>
              <a:gd name="f49" fmla="val 5744394"/>
              <a:gd name="f50" fmla="val 489006"/>
              <a:gd name="f51" fmla="val 5732393"/>
              <a:gd name="f52" fmla="val 495535"/>
              <a:gd name="f53" fmla="val 5722792"/>
              <a:gd name="f54" fmla="val 500721"/>
              <a:gd name="f55" fmla="val 5714246"/>
              <a:gd name="f56" fmla="val 507922"/>
              <a:gd name="f57" fmla="val 5705316"/>
              <a:gd name="f58" fmla="val 514451"/>
              <a:gd name="f59" fmla="val 5697539"/>
              <a:gd name="f60" fmla="val 520115"/>
              <a:gd name="f61" fmla="val 5688994"/>
              <a:gd name="f62" fmla="val 525012"/>
              <a:gd name="f63" fmla="val 5682465"/>
              <a:gd name="f64" fmla="val 531830"/>
              <a:gd name="f65" fmla="val 5666526"/>
              <a:gd name="f66" fmla="val 548344"/>
              <a:gd name="f67" fmla="val 5650491"/>
              <a:gd name="f68" fmla="val 564571"/>
              <a:gd name="f69" fmla="val 5630712"/>
              <a:gd name="f70" fmla="val 576765"/>
              <a:gd name="f71" fmla="val 5611221"/>
              <a:gd name="f72" fmla="val 588862"/>
              <a:gd name="f73" fmla="val 5592786"/>
              <a:gd name="f74" fmla="val 602401"/>
              <a:gd name="f75" fmla="val 5573392"/>
              <a:gd name="f76" fmla="val 614691"/>
              <a:gd name="f77" fmla="val 5554380"/>
              <a:gd name="f78" fmla="val 626693"/>
              <a:gd name="f79" fmla="val 5537194"/>
              <a:gd name="f80" fmla="val 639846"/>
              <a:gd name="f81" fmla="val 5527304"/>
              <a:gd name="f82" fmla="val 661162"/>
              <a:gd name="f83" fmla="val 5522888"/>
              <a:gd name="f84" fmla="val 670571"/>
              <a:gd name="f85" fmla="val 5516646"/>
              <a:gd name="f86" fmla="val 680845"/>
              <a:gd name="f87" fmla="val 5508293"/>
              <a:gd name="f88" fmla="val 686318"/>
              <a:gd name="f89" fmla="val 5496387"/>
              <a:gd name="f90" fmla="val 694095"/>
              <a:gd name="f91" fmla="val 5481313"/>
              <a:gd name="f92" fmla="val 696880"/>
              <a:gd name="f93" fmla="val 5468350"/>
              <a:gd name="f94" fmla="val 703505"/>
              <a:gd name="f95" fmla="val 5453084"/>
              <a:gd name="f96" fmla="val 711282"/>
              <a:gd name="f97" fmla="val 5435418"/>
              <a:gd name="f98" fmla="val 718003"/>
              <a:gd name="f99" fmla="val 5425048"/>
              <a:gd name="f100" fmla="val 730389"/>
              <a:gd name="f101" fmla="val 5415830"/>
              <a:gd name="f102" fmla="val 741431"/>
              <a:gd name="f103" fmla="val 5406517"/>
              <a:gd name="f104" fmla="val 750072"/>
              <a:gd name="f105" fmla="val 5394322"/>
              <a:gd name="f106" fmla="val 757081"/>
              <a:gd name="f107" fmla="val 5385778"/>
              <a:gd name="f108" fmla="val 761978"/>
              <a:gd name="f109" fmla="val 5379441"/>
              <a:gd name="f110" fmla="val 770907"/>
              <a:gd name="f111" fmla="val 5370608"/>
              <a:gd name="f112" fmla="val 774940"/>
              <a:gd name="f113" fmla="val 5358990"/>
              <a:gd name="f114" fmla="val 780317"/>
              <a:gd name="f115" fmla="val 5347276"/>
              <a:gd name="f116" fmla="val 784542"/>
              <a:gd name="f117" fmla="val 5337098"/>
              <a:gd name="f118" fmla="val 792895"/>
              <a:gd name="f119" fmla="val 5326536"/>
              <a:gd name="f120" fmla="val 801536"/>
              <a:gd name="f121" fmla="val 5314535"/>
              <a:gd name="f122" fmla="val 808353"/>
              <a:gd name="f123" fmla="val 5303493"/>
              <a:gd name="f124" fmla="val 816419"/>
              <a:gd name="f125" fmla="val 5297636"/>
              <a:gd name="f126" fmla="val 820739"/>
              <a:gd name="f127" fmla="val 5292835"/>
              <a:gd name="f128" fmla="val 826404"/>
              <a:gd name="f129" fmla="val 5287171"/>
              <a:gd name="f130" fmla="val 830917"/>
              <a:gd name="f131" fmla="val 5276801"/>
              <a:gd name="f132" fmla="val 839174"/>
              <a:gd name="f133" fmla="val 5266239"/>
              <a:gd name="f134" fmla="val 847239"/>
              <a:gd name="f135" fmla="val 5255581"/>
              <a:gd name="f136" fmla="val 855016"/>
              <a:gd name="f137" fmla="val 5244924"/>
              <a:gd name="f138" fmla="val 862794"/>
              <a:gd name="f139" fmla="val 5234746"/>
              <a:gd name="f140" fmla="val 871819"/>
              <a:gd name="f141" fmla="val 5223032"/>
              <a:gd name="f142" fmla="val 877484"/>
              <a:gd name="f143" fmla="val 5203062"/>
              <a:gd name="f144" fmla="val 887086"/>
              <a:gd name="f145" fmla="val 5181266"/>
              <a:gd name="f146" fmla="val 892847"/>
              <a:gd name="f147" fmla="val 5161870"/>
              <a:gd name="f148" fmla="val 903216"/>
              <a:gd name="f149" fmla="val 5142188"/>
              <a:gd name="f150" fmla="val 913777"/>
              <a:gd name="f151" fmla="val 5123656"/>
              <a:gd name="f152" fmla="val 927028"/>
              <a:gd name="f153" fmla="val 5106182"/>
              <a:gd name="f154" fmla="val 941046"/>
              <a:gd name="f155" fmla="val 5092356"/>
              <a:gd name="f156" fmla="val 952088"/>
              <a:gd name="f157" fmla="val 5079394"/>
              <a:gd name="f158" fmla="val 963034"/>
              <a:gd name="f159" fmla="val 5062014"/>
              <a:gd name="f160" fmla="val 968698"/>
              <a:gd name="f161" fmla="val 5052317"/>
              <a:gd name="f162" fmla="val 971867"/>
              <a:gd name="f163" fmla="val 5042140"/>
              <a:gd name="f164" fmla="val 978780"/>
              <a:gd name="f165" fmla="val 5036282"/>
              <a:gd name="f166" fmla="val 986846"/>
              <a:gd name="f167" fmla="val 5023608"/>
              <a:gd name="f168" fmla="val 1004416"/>
              <a:gd name="f169" fmla="val 5007382"/>
              <a:gd name="f170" fmla="val 1016802"/>
              <a:gd name="f171" fmla="val 4989043"/>
              <a:gd name="f172" fmla="val 1027364"/>
              <a:gd name="f173" fmla="val 4964559"/>
              <a:gd name="f174" fmla="val 1041574"/>
              <a:gd name="f175" fmla="val 4940363"/>
              <a:gd name="f176" fmla="val 1056072"/>
              <a:gd name="f177" fmla="val 4915783"/>
              <a:gd name="f178" fmla="val 1069994"/>
              <a:gd name="f179" fmla="val 4901286"/>
              <a:gd name="f180" fmla="val 1078252"/>
              <a:gd name="f181" fmla="val 4886884"/>
              <a:gd name="f182" fmla="val 1086989"/>
              <a:gd name="f183" fmla="val 4871520"/>
              <a:gd name="f184" fmla="val 1093038"/>
              <a:gd name="f185" fmla="val 4840124"/>
              <a:gd name="f186" fmla="val 1105520"/>
              <a:gd name="f187" fmla="val 4807959"/>
              <a:gd name="f188" fmla="val 1116177"/>
              <a:gd name="f189" fmla="val 4776274"/>
              <a:gd name="f190" fmla="val 1127796"/>
              <a:gd name="f191" fmla="val 4765904"/>
              <a:gd name="f192" fmla="val 1131540"/>
              <a:gd name="f193" fmla="val 4756110"/>
              <a:gd name="f194" fmla="val 1136917"/>
              <a:gd name="f195" fmla="val 4745548"/>
              <a:gd name="f196" fmla="val 1140182"/>
              <a:gd name="f197" fmla="val 4734122"/>
              <a:gd name="f198" fmla="val 1143734"/>
              <a:gd name="f199" fmla="val 4721834"/>
              <a:gd name="f200" fmla="val 1144790"/>
              <a:gd name="f201" fmla="val 4710408"/>
              <a:gd name="f202" fmla="val 1148343"/>
              <a:gd name="f203" fmla="val 4691396"/>
              <a:gd name="f204" fmla="val 1154199"/>
              <a:gd name="f205" fmla="val 4672961"/>
              <a:gd name="f206" fmla="val 1161689"/>
              <a:gd name="f207" fmla="val 4653950"/>
              <a:gd name="f208" fmla="val 1167642"/>
              <a:gd name="f209" fmla="val 4617272"/>
              <a:gd name="f210" fmla="val 1179068"/>
              <a:gd name="f211" fmla="val 4580498"/>
              <a:gd name="f212" fmla="val 1190014"/>
              <a:gd name="f213" fmla="val 4543725"/>
              <a:gd name="f214" fmla="val 1200863"/>
              <a:gd name="f215" fmla="val 4535852"/>
              <a:gd name="f216" fmla="val 1203168"/>
              <a:gd name="f217" fmla="val 4527306"/>
              <a:gd name="f218" fmla="val 1203456"/>
              <a:gd name="f219" fmla="val 4519530"/>
              <a:gd name="f220" fmla="val 1205952"/>
              <a:gd name="f221" fmla="val 4498886"/>
              <a:gd name="f222" fmla="val 1212673"/>
              <a:gd name="f223" fmla="val 4478338"/>
              <a:gd name="f224" fmla="val 1219970"/>
              <a:gd name="f225" fmla="val 4457887"/>
              <a:gd name="f226" fmla="val 1227363"/>
              <a:gd name="f227" fmla="val 4445502"/>
              <a:gd name="f228" fmla="val 1231876"/>
              <a:gd name="f229" fmla="val 4433403"/>
              <a:gd name="f230" fmla="val 1237445"/>
              <a:gd name="f231" fmla="val 4420922"/>
              <a:gd name="f232" fmla="val 1241765"/>
              <a:gd name="f233" fmla="val 4410936"/>
              <a:gd name="f234" fmla="val 1245222"/>
              <a:gd name="f235" fmla="val 4400662"/>
              <a:gd name="f236" fmla="val 1247910"/>
              <a:gd name="f237" fmla="val 4390292"/>
              <a:gd name="f238" fmla="val 1250023"/>
              <a:gd name="f239" fmla="val 4381363"/>
              <a:gd name="f240" fmla="val 1251848"/>
              <a:gd name="f241" fmla="val 4372050"/>
              <a:gd name="f242" fmla="val 1251655"/>
              <a:gd name="f243" fmla="val 4363216"/>
              <a:gd name="f244" fmla="val 1253864"/>
              <a:gd name="f245" fmla="val 4339308"/>
              <a:gd name="f246" fmla="val 1259816"/>
              <a:gd name="f247" fmla="val 4315689"/>
              <a:gd name="f248" fmla="val 1266538"/>
              <a:gd name="f249" fmla="val 4291973"/>
              <a:gd name="f250" fmla="val 1272874"/>
              <a:gd name="f251" fmla="val 4282468"/>
              <a:gd name="f252" fmla="val 1275371"/>
              <a:gd name="f253" fmla="val 4272770"/>
              <a:gd name="f254" fmla="val 1277196"/>
              <a:gd name="f255" fmla="val 4263552"/>
              <a:gd name="f256" fmla="val 1280364"/>
              <a:gd name="f257" fmla="val 4238876"/>
              <a:gd name="f258" fmla="val 1288717"/>
              <a:gd name="f259" fmla="val 4214585"/>
              <a:gd name="f260" fmla="val 1298222"/>
              <a:gd name="f261" fmla="val 4189813"/>
              <a:gd name="f262" fmla="val 1306096"/>
              <a:gd name="f263" fmla="val 4169266"/>
              <a:gd name="f264" fmla="val 1312625"/>
              <a:gd name="f265" fmla="val 4148142"/>
              <a:gd name="f266" fmla="val 1317329"/>
              <a:gd name="f267" fmla="val 4127306"/>
              <a:gd name="f268" fmla="val 1323090"/>
              <a:gd name="f269" fmla="val 4118473"/>
              <a:gd name="f270" fmla="val 1325587"/>
              <a:gd name="f271" fmla="val 4110024"/>
              <a:gd name="f272" fmla="val 1329140"/>
              <a:gd name="f273" fmla="val 4101192"/>
              <a:gd name="f274" fmla="val 1331251"/>
              <a:gd name="f275" fmla="val 4081412"/>
              <a:gd name="f276" fmla="val 1336053"/>
              <a:gd name="f277" fmla="val 4061345"/>
              <a:gd name="f278" fmla="val 1340085"/>
              <a:gd name="f279" fmla="val 4041470"/>
              <a:gd name="f280" fmla="val 1344886"/>
              <a:gd name="f281" fmla="val 4030139"/>
              <a:gd name="f282" fmla="val 1347670"/>
              <a:gd name="f283" fmla="val 4019194"/>
              <a:gd name="f284" fmla="val 1352663"/>
              <a:gd name="f285" fmla="val 4007672"/>
              <a:gd name="f286" fmla="val 1354488"/>
              <a:gd name="f287" fmla="val 3980308"/>
              <a:gd name="f288" fmla="val 1358808"/>
              <a:gd name="f289" fmla="val 3952752"/>
              <a:gd name="f290" fmla="val 1361880"/>
              <a:gd name="f291" fmla="val 3925195"/>
              <a:gd name="f292" fmla="val 1365337"/>
              <a:gd name="f293" fmla="val 3896776"/>
              <a:gd name="f294" fmla="val 1368889"/>
              <a:gd name="f295" fmla="val 3868451"/>
              <a:gd name="f296" fmla="val 1372634"/>
              <a:gd name="f297" fmla="val 3840029"/>
              <a:gd name="f298" fmla="val 1375802"/>
              <a:gd name="f299" fmla="val 3824475"/>
              <a:gd name="f300" fmla="val 1377435"/>
              <a:gd name="f301" fmla="val 3808824"/>
              <a:gd name="f302" fmla="val 1377723"/>
              <a:gd name="f303" fmla="val 3793270"/>
              <a:gd name="f304" fmla="val 1379259"/>
              <a:gd name="f305" fmla="val 3779636"/>
              <a:gd name="f306" fmla="val 1380604"/>
              <a:gd name="f307" fmla="val 3766098"/>
              <a:gd name="f308" fmla="val 1383100"/>
              <a:gd name="f309" fmla="val 3752464"/>
              <a:gd name="f310" fmla="val 1384733"/>
              <a:gd name="f311" fmla="val 3740654"/>
              <a:gd name="f312" fmla="val 1386076"/>
              <a:gd name="f313" fmla="val 3728748"/>
              <a:gd name="f314" fmla="val 1386844"/>
              <a:gd name="f315" fmla="val 3716938"/>
              <a:gd name="f316" fmla="val 1388189"/>
              <a:gd name="f317" fmla="val 3698024"/>
              <a:gd name="f318" fmla="val 1390397"/>
              <a:gd name="f319" fmla="val 3679204"/>
              <a:gd name="f320" fmla="val 1392894"/>
              <a:gd name="f321" fmla="val 3660386"/>
              <a:gd name="f322" fmla="val 1395198"/>
              <a:gd name="f323" fmla="val 3652513"/>
              <a:gd name="f324" fmla="val 1396062"/>
              <a:gd name="f325" fmla="val 3644255"/>
              <a:gd name="f326" fmla="val 1398462"/>
              <a:gd name="f327" fmla="val 3636862"/>
              <a:gd name="f328" fmla="val 1397023"/>
              <a:gd name="f329" fmla="val 3618235"/>
              <a:gd name="f330" fmla="val 1393373"/>
              <a:gd name="f331" fmla="val 3599896"/>
              <a:gd name="f332" fmla="val 1394430"/>
              <a:gd name="f333" fmla="val 3581365"/>
              <a:gd name="f334" fmla="val 1396926"/>
              <a:gd name="f335" fmla="val 3575028"/>
              <a:gd name="f336" fmla="val 1397791"/>
              <a:gd name="f337" fmla="val 3568211"/>
              <a:gd name="f338" fmla="val 1397598"/>
              <a:gd name="f339" fmla="val 3562066"/>
              <a:gd name="f340" fmla="val 1395966"/>
              <a:gd name="f341" fmla="val 3549488"/>
              <a:gd name="f342" fmla="val 1392701"/>
              <a:gd name="f343" fmla="val 3537294"/>
              <a:gd name="f344" fmla="val 1388092"/>
              <a:gd name="f345" fmla="val 3524908"/>
              <a:gd name="f346" fmla="val 1384060"/>
              <a:gd name="f347" fmla="val 3523563"/>
              <a:gd name="f348" fmla="val 1383580"/>
              <a:gd name="f349" fmla="val 3521931"/>
              <a:gd name="f350" fmla="val 1383484"/>
              <a:gd name="f351" fmla="val 3520492"/>
              <a:gd name="f352" fmla="val 1383196"/>
              <a:gd name="f353" fmla="val 3512330"/>
              <a:gd name="f354" fmla="val 1381563"/>
              <a:gd name="f355" fmla="val 3504266"/>
              <a:gd name="f356" fmla="val 1379931"/>
              <a:gd name="f357" fmla="val 3496103"/>
              <a:gd name="f358" fmla="val 1378491"/>
              <a:gd name="f359" fmla="val 3491687"/>
              <a:gd name="f360" fmla="val 3487174"/>
              <a:gd name="f361" fmla="val 1377627"/>
              <a:gd name="f362" fmla="val 3482757"/>
              <a:gd name="f363" fmla="val 1376955"/>
              <a:gd name="f364" fmla="val 3465667"/>
              <a:gd name="f365" fmla="val 1374266"/>
              <a:gd name="f366" fmla="val 3446848"/>
              <a:gd name="f367" fmla="val 1378779"/>
              <a:gd name="f368" fmla="val 3432061"/>
              <a:gd name="f369" fmla="val 1367162"/>
              <a:gd name="f370" fmla="val 3422460"/>
              <a:gd name="f371" fmla="val 1359672"/>
              <a:gd name="f372" fmla="val 3413146"/>
              <a:gd name="f373" fmla="val 1361401"/>
              <a:gd name="f374" fmla="val 3402873"/>
              <a:gd name="f375" fmla="val 1362553"/>
              <a:gd name="f376" fmla="val 3395096"/>
              <a:gd name="f377" fmla="val 1363417"/>
              <a:gd name="f378" fmla="val 3387126"/>
              <a:gd name="f379" fmla="val 1363128"/>
              <a:gd name="f380" fmla="val 3379253"/>
              <a:gd name="f381" fmla="val 1363225"/>
              <a:gd name="f382" fmla="val 3365427"/>
              <a:gd name="f383" fmla="val 1363512"/>
              <a:gd name="f384" fmla="val 3351601"/>
              <a:gd name="f385" fmla="val 1363609"/>
              <a:gd name="f386" fmla="val 3337774"/>
              <a:gd name="f387" fmla="val 1364089"/>
              <a:gd name="f388" fmla="val 3333357"/>
              <a:gd name="f389" fmla="val 1364281"/>
              <a:gd name="f390" fmla="val 3328846"/>
              <a:gd name="f391" fmla="val 1366682"/>
              <a:gd name="f392" fmla="val 3324524"/>
              <a:gd name="f393" fmla="val 1366298"/>
              <a:gd name="f394" fmla="val 3304553"/>
              <a:gd name="f395" fmla="val 1364473"/>
              <a:gd name="f396" fmla="val 3284582"/>
              <a:gd name="f397" fmla="val 1361592"/>
              <a:gd name="f398" fmla="val 3264610"/>
              <a:gd name="f399" fmla="val 1359960"/>
              <a:gd name="f400" fmla="val 3253281"/>
              <a:gd name="f401" fmla="val 1359001"/>
              <a:gd name="f402" fmla="val 3241663"/>
              <a:gd name="f403" fmla="val 1360824"/>
              <a:gd name="f404" fmla="val 3230429"/>
              <a:gd name="f405" fmla="val 1359480"/>
              <a:gd name="f406" fmla="val 3217468"/>
              <a:gd name="f407" fmla="val 1357944"/>
              <a:gd name="f408" fmla="val 3204794"/>
              <a:gd name="f409" fmla="val 1354008"/>
              <a:gd name="f410" fmla="val 3191927"/>
              <a:gd name="f411" fmla="val 1351607"/>
              <a:gd name="f412" fmla="val 3188375"/>
              <a:gd name="f413" fmla="val 1350935"/>
              <a:gd name="f414" fmla="val 3184438"/>
              <a:gd name="f415" fmla="val 1351799"/>
              <a:gd name="f416" fmla="val 3180694"/>
              <a:gd name="f417" fmla="val 1351991"/>
              <a:gd name="f418" fmla="val 3176469"/>
              <a:gd name="f419" fmla="val 1352183"/>
              <a:gd name="f420" fmla="val 3172340"/>
              <a:gd name="f421" fmla="val 1352567"/>
              <a:gd name="f422" fmla="val 3168116"/>
              <a:gd name="f423" fmla="val 3155249"/>
              <a:gd name="f424" fmla="val 1352856"/>
              <a:gd name="f425" fmla="val 3142384"/>
              <a:gd name="f426" fmla="val 3129517"/>
              <a:gd name="f427" fmla="val 1353240"/>
              <a:gd name="f428" fmla="val 3121644"/>
              <a:gd name="f429" fmla="val 1353624"/>
              <a:gd name="f430" fmla="val 3113388"/>
              <a:gd name="f431" fmla="val 1357560"/>
              <a:gd name="f432" fmla="val 3106089"/>
              <a:gd name="f433" fmla="val 1356120"/>
              <a:gd name="f434" fmla="val 3091208"/>
              <a:gd name="f435" fmla="val 1353335"/>
              <a:gd name="f436" fmla="val 3076325"/>
              <a:gd name="f437" fmla="val 1359576"/>
              <a:gd name="f438" fmla="val 3061444"/>
              <a:gd name="f439" fmla="val 1354392"/>
              <a:gd name="f440" fmla="val 3056834"/>
              <a:gd name="f441" fmla="val 3050497"/>
              <a:gd name="f442" fmla="val 1356696"/>
              <a:gd name="f443" fmla="val 3044928"/>
              <a:gd name="f444" fmla="val 1356888"/>
              <a:gd name="f445" fmla="val 3031006"/>
              <a:gd name="f446" fmla="val 1357368"/>
              <a:gd name="f447" fmla="val 3017084"/>
              <a:gd name="f448" fmla="val 1357272"/>
              <a:gd name="f449" fmla="val 3003162"/>
              <a:gd name="f450" fmla="val 1357176"/>
              <a:gd name="f451" fmla="val 2990680"/>
              <a:gd name="f452" fmla="val 1357080"/>
              <a:gd name="f453" fmla="val 2977717"/>
              <a:gd name="f454" fmla="val 1358424"/>
              <a:gd name="f455" fmla="val 2965716"/>
              <a:gd name="f456" fmla="val 1355736"/>
              <a:gd name="f457" fmla="val 2953137"/>
              <a:gd name="f458" fmla="val 2941808"/>
              <a:gd name="f459" fmla="val 2929614"/>
              <a:gd name="f460" fmla="val 1356504"/>
              <a:gd name="f461" fmla="val 2921260"/>
              <a:gd name="f462" fmla="val 1358712"/>
              <a:gd name="f463" fmla="val 2912427"/>
              <a:gd name="f464" fmla="val 2903786"/>
              <a:gd name="f465" fmla="val 2894473"/>
              <a:gd name="f466" fmla="val 1360440"/>
              <a:gd name="f467" fmla="val 2884199"/>
              <a:gd name="f468" fmla="val 2875750"/>
              <a:gd name="f469" fmla="val 2850593"/>
              <a:gd name="f470" fmla="val 1371002"/>
              <a:gd name="f471" fmla="val 2824765"/>
              <a:gd name="f472" fmla="val 1373018"/>
              <a:gd name="f473" fmla="val 2798458"/>
              <a:gd name="f474" fmla="val 2793656"/>
              <a:gd name="f475" fmla="val 2788759"/>
              <a:gd name="f476" fmla="val 1371675"/>
              <a:gd name="f477" fmla="val 2784152"/>
              <a:gd name="f478" fmla="val 1370234"/>
              <a:gd name="f479" fmla="val 2757266"/>
              <a:gd name="f480" fmla="val 2730286"/>
              <a:gd name="f481" fmla="val 1362360"/>
              <a:gd name="f482" fmla="val 2702922"/>
              <a:gd name="f483" fmla="val 1367641"/>
              <a:gd name="f484" fmla="val 2697257"/>
              <a:gd name="f485" fmla="val 1368794"/>
              <a:gd name="f486" fmla="val 2690921"/>
              <a:gd name="f487" fmla="val 1368986"/>
              <a:gd name="f488" fmla="val 2685256"/>
              <a:gd name="f489" fmla="val 1367834"/>
              <a:gd name="f490" fmla="val 2669317"/>
              <a:gd name="f491" fmla="val 2653858"/>
              <a:gd name="f492" fmla="val 1358904"/>
              <a:gd name="f493" fmla="val 2637824"/>
              <a:gd name="f494" fmla="val 2611324"/>
              <a:gd name="f495" fmla="val 2588377"/>
              <a:gd name="f496" fmla="val 1365817"/>
              <a:gd name="f497" fmla="val 2564661"/>
              <a:gd name="f498" fmla="val 1374459"/>
              <a:gd name="f499" fmla="val 2542097"/>
              <a:gd name="f500" fmla="val 1382620"/>
              <a:gd name="f501" fmla="val 2522894"/>
              <a:gd name="f502" fmla="val 1401055"/>
              <a:gd name="f503" fmla="val 2496201"/>
              <a:gd name="f504" fmla="val 2493514"/>
              <a:gd name="f505" fmla="val 1396542"/>
              <a:gd name="f506" fmla="val 2490537"/>
              <a:gd name="f507" fmla="val 1399134"/>
              <a:gd name="f508" fmla="val 2487560"/>
              <a:gd name="f509" fmla="val 1399807"/>
              <a:gd name="f510" fmla="val 2479399"/>
              <a:gd name="f511" fmla="val 1401631"/>
              <a:gd name="f512" fmla="val 2471238"/>
              <a:gd name="f513" fmla="val 1403839"/>
              <a:gd name="f514" fmla="val 2462980"/>
              <a:gd name="f515" fmla="val 1404704"/>
              <a:gd name="f516" fmla="val 2452899"/>
              <a:gd name="f517" fmla="val 1405856"/>
              <a:gd name="f518" fmla="val 2442625"/>
              <a:gd name="f519" fmla="val 1405472"/>
              <a:gd name="f520" fmla="val 2432544"/>
              <a:gd name="f521" fmla="val 1406432"/>
              <a:gd name="f522" fmla="val 2419581"/>
              <a:gd name="f523" fmla="val 1407584"/>
              <a:gd name="f524" fmla="val 2406812"/>
              <a:gd name="f525" fmla="val 2393945"/>
              <a:gd name="f526" fmla="val 2383575"/>
              <a:gd name="f527" fmla="val 2373302"/>
              <a:gd name="f528" fmla="val 1407104"/>
              <a:gd name="f529" fmla="val 2363029"/>
              <a:gd name="f530" fmla="val 1405375"/>
              <a:gd name="f531" fmla="val 2348530"/>
              <a:gd name="f532" fmla="val 1402975"/>
              <a:gd name="f533" fmla="val 2332591"/>
              <a:gd name="f534" fmla="val 1403647"/>
              <a:gd name="f535" fmla="val 2319821"/>
              <a:gd name="f536" fmla="val 1397502"/>
              <a:gd name="f537" fmla="val 2306188"/>
              <a:gd name="f538" fmla="val 1390973"/>
              <a:gd name="f539" fmla="val 2293225"/>
              <a:gd name="f540" fmla="val 1387997"/>
              <a:gd name="f541" fmla="val 2279111"/>
              <a:gd name="f542" fmla="val 1390013"/>
              <a:gd name="f543" fmla="val 2274406"/>
              <a:gd name="f544" fmla="val 1390685"/>
              <a:gd name="f545" fmla="val 2268357"/>
              <a:gd name="f546" fmla="val 1394718"/>
              <a:gd name="f547" fmla="val 2266245"/>
              <a:gd name="f548" fmla="val 1398846"/>
              <a:gd name="f549" fmla="val 2261540"/>
              <a:gd name="f550" fmla="val 1408064"/>
              <a:gd name="f551" fmla="val 2255108"/>
              <a:gd name="f552" fmla="val 1409697"/>
              <a:gd name="f553" fmla="val 2246370"/>
              <a:gd name="f554" fmla="val 1406527"/>
              <a:gd name="f555" fmla="val 2238785"/>
              <a:gd name="f556" fmla="val 2229471"/>
              <a:gd name="f557" fmla="val 1402495"/>
              <a:gd name="f558" fmla="val 2224287"/>
              <a:gd name="f559" fmla="val 1397310"/>
              <a:gd name="f560" fmla="val 2209596"/>
              <a:gd name="f561" fmla="val 2190873"/>
              <a:gd name="f562" fmla="val 1382140"/>
              <a:gd name="f563" fmla="val 2172630"/>
              <a:gd name="f564" fmla="val 1378204"/>
              <a:gd name="f565" fmla="val 2161494"/>
              <a:gd name="f566" fmla="val 2151123"/>
              <a:gd name="f567" fmla="val 1375707"/>
              <a:gd name="f568" fmla="val 2139985"/>
              <a:gd name="f569" fmla="val 1377339"/>
              <a:gd name="f570" fmla="val 2115790"/>
              <a:gd name="f571" fmla="val 1380988"/>
              <a:gd name="f572" fmla="val 2092266"/>
              <a:gd name="f573" fmla="val 2069030"/>
              <a:gd name="f574" fmla="val 1369178"/>
              <a:gd name="f575" fmla="val 2053667"/>
              <a:gd name="f576" fmla="val 1364761"/>
              <a:gd name="f577" fmla="val 2037921"/>
              <a:gd name="f578" fmla="val 1362073"/>
              <a:gd name="f579" fmla="val 2022655"/>
              <a:gd name="f580" fmla="val 2011229"/>
              <a:gd name="f581" fmla="val 1354104"/>
              <a:gd name="f582" fmla="val 1999804"/>
              <a:gd name="f583" fmla="val 1349975"/>
              <a:gd name="f584" fmla="val 1989339"/>
              <a:gd name="f585" fmla="val 1344406"/>
              <a:gd name="f586" fmla="val 1974167"/>
              <a:gd name="f587" fmla="val 1336244"/>
              <a:gd name="f588" fmla="val 1960918"/>
              <a:gd name="f589" fmla="val 1323954"/>
              <a:gd name="f590" fmla="val 1941618"/>
              <a:gd name="f591" fmla="val 1327219"/>
              <a:gd name="f592" fmla="val 1924623"/>
              <a:gd name="f593" fmla="val 1330099"/>
              <a:gd name="f594" fmla="val 1909262"/>
              <a:gd name="f595" fmla="val 1324051"/>
              <a:gd name="f596" fmla="val 1893707"/>
              <a:gd name="f597" fmla="val 1318290"/>
              <a:gd name="f598" fmla="val 1882281"/>
              <a:gd name="f599" fmla="val 1314065"/>
              <a:gd name="f600" fmla="val 1870857"/>
              <a:gd name="f601" fmla="val 1309744"/>
              <a:gd name="f602" fmla="val 1859045"/>
              <a:gd name="f603" fmla="val 1307056"/>
              <a:gd name="f604" fmla="val 1845027"/>
              <a:gd name="f605" fmla="val 1303887"/>
              <a:gd name="f606" fmla="val 1829184"/>
              <a:gd name="f607" fmla="val 1305232"/>
              <a:gd name="f608" fmla="val 1816702"/>
              <a:gd name="f609" fmla="val 1299374"/>
              <a:gd name="f610" fmla="val 1803644"/>
              <a:gd name="f611" fmla="val 1293229"/>
              <a:gd name="f612" fmla="val 1792795"/>
              <a:gd name="f613" fmla="val 1297358"/>
              <a:gd name="f614" fmla="val 1781177"/>
              <a:gd name="f615" fmla="val 1299087"/>
              <a:gd name="f616" fmla="val 1762646"/>
              <a:gd name="f617" fmla="val 1301775"/>
              <a:gd name="f618" fmla="val 1744210"/>
              <a:gd name="f619" fmla="val 1306768"/>
              <a:gd name="f620" fmla="val 1725488"/>
              <a:gd name="f621" fmla="val 1300431"/>
              <a:gd name="f622" fmla="val 1702733"/>
              <a:gd name="f623" fmla="val 1292750"/>
              <a:gd name="f624" fmla="val 1680169"/>
              <a:gd name="f625" fmla="val 1284493"/>
              <a:gd name="f626" fmla="val 1657318"/>
              <a:gd name="f627" fmla="val 1648483"/>
              <a:gd name="f628" fmla="val 1274410"/>
              <a:gd name="f629" fmla="val 1638980"/>
              <a:gd name="f630" fmla="val 1273258"/>
              <a:gd name="f631" fmla="val 1629761"/>
              <a:gd name="f632" fmla="val 1272010"/>
              <a:gd name="f633" fmla="val 1621025"/>
              <a:gd name="f634" fmla="val 1270954"/>
              <a:gd name="f635" fmla="val 1610559"/>
              <a:gd name="f636" fmla="val 1273642"/>
              <a:gd name="f637" fmla="val 1603837"/>
              <a:gd name="f638" fmla="val 1269610"/>
              <a:gd name="f639" fmla="val 1586554"/>
              <a:gd name="f640" fmla="val 1259241"/>
              <a:gd name="f641" fmla="val 1568792"/>
              <a:gd name="f642" fmla="val 1254152"/>
              <a:gd name="f643" fmla="val 1548820"/>
              <a:gd name="f644" fmla="val 1541330"/>
              <a:gd name="f645" fmla="val 1534033"/>
              <a:gd name="f646" fmla="val 1249831"/>
              <a:gd name="f647" fmla="val 1526449"/>
              <a:gd name="f648" fmla="val 1249062"/>
              <a:gd name="f649" fmla="val 1516078"/>
              <a:gd name="f650" fmla="val 1248103"/>
              <a:gd name="f651" fmla="val 1504172"/>
              <a:gd name="f652" fmla="val 1245510"/>
              <a:gd name="f653" fmla="val 1495147"/>
              <a:gd name="f654" fmla="val 1249159"/>
              <a:gd name="f655" fmla="val 1473928"/>
              <a:gd name="f656" fmla="val 1257800"/>
              <a:gd name="f657" fmla="val 1456742"/>
              <a:gd name="f658" fmla="val 1250599"/>
              <a:gd name="f659" fmla="val 1438211"/>
              <a:gd name="f660" fmla="val 1242054"/>
              <a:gd name="f661" fmla="val 1419967"/>
              <a:gd name="f662" fmla="val 1233604"/>
              <a:gd name="f663" fmla="val 1400764"/>
              <a:gd name="f664" fmla="val 1226884"/>
              <a:gd name="f665" fmla="val 1381370"/>
              <a:gd name="f666" fmla="val 1221314"/>
              <a:gd name="f667" fmla="val 1374073"/>
              <a:gd name="f668" fmla="val 1219298"/>
              <a:gd name="f669" fmla="val 1365336"/>
              <a:gd name="f670" fmla="val 1222659"/>
              <a:gd name="f671" fmla="val 1357270"/>
              <a:gd name="f672" fmla="val 1223330"/>
              <a:gd name="f673" fmla="val 1354389"/>
              <a:gd name="f674" fmla="val 1223523"/>
              <a:gd name="f675" fmla="val 1351220"/>
              <a:gd name="f676" fmla="val 1223811"/>
              <a:gd name="f677" fmla="val 1348629"/>
              <a:gd name="f678" fmla="val 1222851"/>
              <a:gd name="f679" fmla="val 1323569"/>
              <a:gd name="f680" fmla="val 1213633"/>
              <a:gd name="f681" fmla="val 1298124"/>
              <a:gd name="f682" fmla="val 1206624"/>
              <a:gd name="f683" fmla="val 1270953"/>
              <a:gd name="f684" fmla="val 1211424"/>
              <a:gd name="f685" fmla="val 1268457"/>
              <a:gd name="f686" fmla="val 1211905"/>
              <a:gd name="f687" fmla="val 1265672"/>
              <a:gd name="f688" fmla="val 1210849"/>
              <a:gd name="f689" fmla="val 1263175"/>
              <a:gd name="f690" fmla="val 1210177"/>
              <a:gd name="f691" fmla="val 1250981"/>
              <a:gd name="f692" fmla="val 1206720"/>
              <a:gd name="f693" fmla="val 1239075"/>
              <a:gd name="f694" fmla="val 1201247"/>
              <a:gd name="f695" fmla="val 1226690"/>
              <a:gd name="f696" fmla="val 1199999"/>
              <a:gd name="f697" fmla="val 1196157"/>
              <a:gd name="f698" fmla="val 1196927"/>
              <a:gd name="f699" fmla="val 1165433"/>
              <a:gd name="f700" fmla="val 1195678"/>
              <a:gd name="f701" fmla="val 1134706"/>
              <a:gd name="f702" fmla="val 1193662"/>
              <a:gd name="f703" fmla="val 1132786"/>
              <a:gd name="f704" fmla="val 1193566"/>
              <a:gd name="f705" fmla="val 1130770"/>
              <a:gd name="f706" fmla="val 1129042"/>
              <a:gd name="f707" fmla="val 1192894"/>
              <a:gd name="f708" fmla="val 1117712"/>
              <a:gd name="f709" fmla="val 1188765"/>
              <a:gd name="f710" fmla="val 1107823"/>
              <a:gd name="f711" fmla="val 1190110"/>
              <a:gd name="f712" fmla="val 1098220"/>
              <a:gd name="f713" fmla="val 1197982"/>
              <a:gd name="f714" fmla="val 1093996"/>
              <a:gd name="f715" fmla="val 1201439"/>
              <a:gd name="f716" fmla="val 1088235"/>
              <a:gd name="f717" fmla="val 1203263"/>
              <a:gd name="f718" fmla="val 1082955"/>
              <a:gd name="f719" fmla="val 1205184"/>
              <a:gd name="f720" fmla="val 1075177"/>
              <a:gd name="f721" fmla="val 1208065"/>
              <a:gd name="f722" fmla="val 1067208"/>
              <a:gd name="f723" fmla="val 1059143"/>
              <a:gd name="f724" fmla="val 1051173"/>
              <a:gd name="f725" fmla="val 1214401"/>
              <a:gd name="f726" fmla="val 1042628"/>
              <a:gd name="f727" fmla="val 1216801"/>
              <a:gd name="f728" fmla="val 1034947"/>
              <a:gd name="f729" fmla="val 1215458"/>
              <a:gd name="f730" fmla="val 1021121"/>
              <a:gd name="f731" fmla="val 1213057"/>
              <a:gd name="f732" fmla="val 1007966"/>
              <a:gd name="f733" fmla="val 1207681"/>
              <a:gd name="f734" fmla="val 994332"/>
              <a:gd name="f735" fmla="val 1204127"/>
              <a:gd name="f736" fmla="val 989628"/>
              <a:gd name="f737" fmla="val 1202879"/>
              <a:gd name="f738" fmla="val 984442"/>
              <a:gd name="f739" fmla="val 1203072"/>
              <a:gd name="f740" fmla="val 979546"/>
              <a:gd name="f741" fmla="val 1202975"/>
              <a:gd name="f742" fmla="val 968312"/>
              <a:gd name="f743" fmla="val 1202688"/>
              <a:gd name="f744" fmla="val 956790"/>
              <a:gd name="f745" fmla="val 1205472"/>
              <a:gd name="f746" fmla="val 946613"/>
              <a:gd name="f747" fmla="val 1197503"/>
              <a:gd name="f748" fmla="val 937204"/>
              <a:gd name="f749" fmla="val 927697"/>
              <a:gd name="f750" fmla="val 1192221"/>
              <a:gd name="f751" fmla="val 917808"/>
              <a:gd name="f752" fmla="val 1197887"/>
              <a:gd name="f753" fmla="val 910703"/>
              <a:gd name="f754" fmla="val 1201920"/>
              <a:gd name="f755" fmla="val 902639"/>
              <a:gd name="f756" fmla="val 1205088"/>
              <a:gd name="f757" fmla="val 894669"/>
              <a:gd name="f758" fmla="val 883723"/>
              <a:gd name="f759" fmla="val 1208736"/>
              <a:gd name="f760" fmla="val 872873"/>
              <a:gd name="f761" fmla="val 1209601"/>
              <a:gd name="f762" fmla="val 861063"/>
              <a:gd name="f763" fmla="val 1208352"/>
              <a:gd name="f764" fmla="val 852710"/>
              <a:gd name="f765" fmla="val 1207488"/>
              <a:gd name="f766" fmla="val 845892"/>
              <a:gd name="f767" fmla="val 1207104"/>
              <a:gd name="f768" fmla="val 839363"/>
              <a:gd name="f769" fmla="val 1202015"/>
              <a:gd name="f770" fmla="val 838308"/>
              <a:gd name="f771" fmla="val 836388"/>
              <a:gd name="f772" fmla="val 1201055"/>
              <a:gd name="f773" fmla="val 834947"/>
              <a:gd name="f774" fmla="val 1201152"/>
              <a:gd name="f775" fmla="val 816032"/>
              <a:gd name="f776" fmla="val 1202784"/>
              <a:gd name="f777" fmla="val 797309"/>
              <a:gd name="f778" fmla="val 778202"/>
              <a:gd name="f779" fmla="val 1200767"/>
              <a:gd name="f780" fmla="val 753911"/>
              <a:gd name="f781" fmla="val 1199231"/>
              <a:gd name="f782" fmla="val 728370"/>
              <a:gd name="f783" fmla="val 1203743"/>
              <a:gd name="f784" fmla="val 707343"/>
              <a:gd name="f785" fmla="val 1219874"/>
              <a:gd name="f786" fmla="val 704271"/>
              <a:gd name="f787" fmla="val 1222275"/>
              <a:gd name="f788" fmla="val 699662"/>
              <a:gd name="f789" fmla="val 695629"/>
              <a:gd name="f790" fmla="val 1223907"/>
              <a:gd name="f791" fmla="val 676618"/>
              <a:gd name="f792" fmla="val 1226403"/>
              <a:gd name="f793" fmla="val 657511"/>
              <a:gd name="f794" fmla="val 1228132"/>
              <a:gd name="f795" fmla="val 638500"/>
              <a:gd name="f796" fmla="val 1230916"/>
              <a:gd name="f797" fmla="val 628130"/>
              <a:gd name="f798" fmla="val 1232452"/>
              <a:gd name="f799" fmla="val 617280"/>
              <a:gd name="f800" fmla="val 1233797"/>
              <a:gd name="f801" fmla="val 607872"/>
              <a:gd name="f802" fmla="val 1238021"/>
              <a:gd name="f803" fmla="val 598655"/>
              <a:gd name="f804" fmla="val 1242149"/>
              <a:gd name="f805" fmla="val 591260"/>
              <a:gd name="f806" fmla="val 1247046"/>
              <a:gd name="f807" fmla="val 585788"/>
              <a:gd name="f808" fmla="val 1238405"/>
              <a:gd name="f809" fmla="val 575995"/>
              <a:gd name="f810" fmla="val 1243014"/>
              <a:gd name="f811" fmla="val 567448"/>
              <a:gd name="f812" fmla="val 1246855"/>
              <a:gd name="f813" fmla="val 559097"/>
              <a:gd name="f814" fmla="val 1250983"/>
              <a:gd name="f815" fmla="val 556023"/>
              <a:gd name="f816" fmla="val 1252519"/>
              <a:gd name="f817" fmla="val 553431"/>
              <a:gd name="f818" fmla="val 1255016"/>
              <a:gd name="f819" fmla="val 550358"/>
              <a:gd name="f820" fmla="val 1256456"/>
              <a:gd name="f821" fmla="val 547093"/>
              <a:gd name="f822" fmla="val 1257993"/>
              <a:gd name="f823" fmla="val 543445"/>
              <a:gd name="f824" fmla="val 1258952"/>
              <a:gd name="f825" fmla="val 539893"/>
              <a:gd name="f826" fmla="val 1259720"/>
              <a:gd name="f827" fmla="val 524050"/>
              <a:gd name="f828" fmla="val 1263177"/>
              <a:gd name="f829" fmla="val 508207"/>
              <a:gd name="f830" fmla="val 1266345"/>
              <a:gd name="f831" fmla="val 492462"/>
              <a:gd name="f832" fmla="val 1270090"/>
              <a:gd name="f833" fmla="val 489388"/>
              <a:gd name="f834" fmla="val 1270858"/>
              <a:gd name="f835" fmla="val 486796"/>
              <a:gd name="f836" fmla="val 1273931"/>
              <a:gd name="f837" fmla="val 484011"/>
              <a:gd name="f838" fmla="val 1275947"/>
              <a:gd name="f839" fmla="val 482187"/>
              <a:gd name="f840" fmla="val 1277291"/>
              <a:gd name="f841" fmla="val 480363"/>
              <a:gd name="f842" fmla="val 1279307"/>
              <a:gd name="f843" fmla="val 478346"/>
              <a:gd name="f844" fmla="val 1279596"/>
              <a:gd name="f845" fmla="val 462984"/>
              <a:gd name="f846" fmla="val 1281900"/>
              <a:gd name="f847" fmla="val 447718"/>
              <a:gd name="f848" fmla="val 1284589"/>
              <a:gd name="f849" fmla="val 432260"/>
              <a:gd name="f850" fmla="val 1285741"/>
              <a:gd name="f851" fmla="val 419298"/>
              <a:gd name="f852" fmla="val 1286700"/>
              <a:gd name="f853" fmla="val 406815"/>
              <a:gd name="f854" fmla="val 1286413"/>
              <a:gd name="f855" fmla="val 403455"/>
              <a:gd name="f856" fmla="val 1303119"/>
              <a:gd name="f857" fmla="val 402879"/>
              <a:gd name="f858" fmla="val 1306000"/>
              <a:gd name="f859" fmla="val 398750"/>
              <a:gd name="f860" fmla="val 1309073"/>
              <a:gd name="f861" fmla="val 395583"/>
              <a:gd name="f862" fmla="val 1310512"/>
              <a:gd name="f863" fmla="val 386557"/>
              <a:gd name="f864" fmla="val 1314641"/>
              <a:gd name="f865" fmla="val 376954"/>
              <a:gd name="f866" fmla="val 1317425"/>
              <a:gd name="f867" fmla="val 368025"/>
              <a:gd name="f868" fmla="val 1321650"/>
              <a:gd name="f869" fmla="val 338741"/>
              <a:gd name="f870" fmla="val 1335764"/>
              <a:gd name="f871" fmla="val 308113"/>
              <a:gd name="f872" fmla="val 1344694"/>
              <a:gd name="f873" fmla="val 275371"/>
              <a:gd name="f874" fmla="val 1343062"/>
              <a:gd name="f875" fmla="val 265194"/>
              <a:gd name="f876" fmla="val 1342582"/>
              <a:gd name="f877" fmla="val 255304"/>
              <a:gd name="f878" fmla="val 1337396"/>
              <a:gd name="f879" fmla="val 248871"/>
              <a:gd name="f880" fmla="val 1335476"/>
              <a:gd name="f881" fmla="val 230341"/>
              <a:gd name="f882" fmla="val 214786"/>
              <a:gd name="f883" fmla="val 1350359"/>
              <a:gd name="f884" fmla="val 198559"/>
              <a:gd name="f885" fmla="val 1355831"/>
              <a:gd name="f886" fmla="val 184253"/>
              <a:gd name="f887" fmla="val 1360728"/>
              <a:gd name="f888" fmla="val 169274"/>
              <a:gd name="f889" fmla="val 1363801"/>
              <a:gd name="f890" fmla="val 154583"/>
              <a:gd name="f891" fmla="val 1367353"/>
              <a:gd name="f892" fmla="val 149206"/>
              <a:gd name="f893" fmla="val 1368698"/>
              <a:gd name="f894" fmla="val 143734"/>
              <a:gd name="f895" fmla="val 1369466"/>
              <a:gd name="f896" fmla="val 138261"/>
              <a:gd name="f897" fmla="val 1370138"/>
              <a:gd name="f898" fmla="val 121171"/>
              <a:gd name="f899" fmla="val 1372250"/>
              <a:gd name="f900" fmla="val 103312"/>
              <a:gd name="f901" fmla="val 86606"/>
              <a:gd name="f902" fmla="val 1375227"/>
              <a:gd name="f903" fmla="val 77868"/>
              <a:gd name="f904" fmla="val 1379452"/>
              <a:gd name="f905" fmla="val 69226"/>
              <a:gd name="f906" fmla="val 1384540"/>
              <a:gd name="f907" fmla="val 60009"/>
              <a:gd name="f908" fmla="val 1386749"/>
              <a:gd name="f909" fmla="val 50120"/>
              <a:gd name="f910" fmla="val 1389149"/>
              <a:gd name="f911" fmla="val 40446"/>
              <a:gd name="f912" fmla="val 30568"/>
              <a:gd name="f913" fmla="val 1395570"/>
              <a:gd name="f914" fmla="val 1397975"/>
              <a:gd name="f915" fmla="val 1041395"/>
              <a:gd name="f916" fmla="val 17282"/>
              <a:gd name="f917" fmla="val 1043014"/>
              <a:gd name="f918" fmla="val 26692"/>
              <a:gd name="f919" fmla="val 1044358"/>
              <a:gd name="f920" fmla="val 35813"/>
              <a:gd name="f921" fmla="val 1048967"/>
              <a:gd name="f922" fmla="val 45030"/>
              <a:gd name="f923" fmla="val 1049159"/>
              <a:gd name="f924" fmla="val 59529"/>
              <a:gd name="f925" fmla="val 1049448"/>
              <a:gd name="f926" fmla="val 72395"/>
              <a:gd name="f927" fmla="val 1051271"/>
              <a:gd name="f928" fmla="val 85356"/>
              <a:gd name="f929" fmla="val 1059145"/>
              <a:gd name="f930" fmla="val 104944"/>
              <a:gd name="f931" fmla="val 1070955"/>
              <a:gd name="f932" fmla="val 121074"/>
              <a:gd name="f933" fmla="val 1065962"/>
              <a:gd name="f934" fmla="val 133077"/>
              <a:gd name="f935" fmla="val 1047815"/>
              <a:gd name="f936" fmla="val 134325"/>
              <a:gd name="f937" fmla="val 1045991"/>
              <a:gd name="f938" fmla="val 135957"/>
              <a:gd name="f939" fmla="val 1043590"/>
              <a:gd name="f940" fmla="val 137877"/>
              <a:gd name="f941" fmla="val 1043110"/>
              <a:gd name="f942" fmla="val 154872"/>
              <a:gd name="f943" fmla="val 1038885"/>
              <a:gd name="f944" fmla="val 172347"/>
              <a:gd name="f945" fmla="val 1030820"/>
              <a:gd name="f946" fmla="val 189053"/>
              <a:gd name="f947" fmla="val 1031877"/>
              <a:gd name="f948" fmla="val 218530"/>
              <a:gd name="f949" fmla="val 1033797"/>
              <a:gd name="f950" fmla="val 246278"/>
              <a:gd name="f951" fmla="val 1031493"/>
              <a:gd name="f952" fmla="val 273066"/>
              <a:gd name="f953" fmla="val 1019010"/>
              <a:gd name="f954" fmla="val 274698"/>
              <a:gd name="f955" fmla="val 1018242"/>
              <a:gd name="f956" fmla="val 277195"/>
              <a:gd name="f957" fmla="val 1017474"/>
              <a:gd name="f958" fmla="val 278539"/>
              <a:gd name="f959" fmla="val 1018146"/>
              <a:gd name="f960" fmla="val 294670"/>
              <a:gd name="f961" fmla="val 1026500"/>
              <a:gd name="f962" fmla="val 312336"/>
              <a:gd name="f963" fmla="val 1033125"/>
              <a:gd name="f964" fmla="val 326355"/>
              <a:gd name="f965" fmla="val 339701"/>
              <a:gd name="f966" fmla="val 1055016"/>
              <a:gd name="f967" fmla="val 355832"/>
              <a:gd name="f968" fmla="val 1055112"/>
              <a:gd name="f969" fmla="val 364761"/>
              <a:gd name="f970" fmla="val 1040710"/>
              <a:gd name="f971" fmla="val 369177"/>
              <a:gd name="f972" fmla="val 1033604"/>
              <a:gd name="f973" fmla="val 375322"/>
              <a:gd name="f974" fmla="val 1025348"/>
              <a:gd name="f975" fmla="val 382619"/>
              <a:gd name="f976" fmla="val 1022562"/>
              <a:gd name="f977" fmla="val 399134"/>
              <a:gd name="f978" fmla="val 1016226"/>
              <a:gd name="f979" fmla="val 416802"/>
              <a:gd name="f980" fmla="val 1012961"/>
              <a:gd name="f981" fmla="val 433988"/>
              <a:gd name="f982" fmla="val 1008256"/>
              <a:gd name="f983" fmla="val 455208"/>
              <a:gd name="f984" fmla="val 1002495"/>
              <a:gd name="f985" fmla="val 476139"/>
              <a:gd name="f986" fmla="val 497262"/>
              <a:gd name="f987" fmla="val 1009697"/>
              <a:gd name="f988" fmla="val 512145"/>
              <a:gd name="f989" fmla="val 1014785"/>
              <a:gd name="f990" fmla="val 527315"/>
              <a:gd name="f991" fmla="val 542101"/>
              <a:gd name="f992" fmla="val 1007872"/>
              <a:gd name="f993" fmla="val 550070"/>
              <a:gd name="f994" fmla="val 1004128"/>
              <a:gd name="f995" fmla="val 558232"/>
              <a:gd name="f996" fmla="val 1000288"/>
              <a:gd name="f997" fmla="val 566681"/>
              <a:gd name="f998" fmla="val 998175"/>
              <a:gd name="f999" fmla="val 572154"/>
              <a:gd name="f1000" fmla="val 996830"/>
              <a:gd name="f1001" fmla="val 578490"/>
              <a:gd name="f1002" fmla="val 998079"/>
              <a:gd name="f1003" fmla="val 584251"/>
              <a:gd name="f1004" fmla="val 999136"/>
              <a:gd name="f1005" fmla="val 595389"/>
              <a:gd name="f1006" fmla="val 1001248"/>
              <a:gd name="f1007" fmla="val 606911"/>
              <a:gd name="f1008" fmla="val 1007681"/>
              <a:gd name="f1009" fmla="val 1006049"/>
              <a:gd name="f1010" fmla="val 653095"/>
              <a:gd name="f1011" fmla="val 686892"/>
              <a:gd name="f1012" fmla="val 1013826"/>
              <a:gd name="f1013" fmla="val 721842"/>
              <a:gd name="f1014" fmla="val 1014210"/>
              <a:gd name="f1015" fmla="val 737684"/>
              <a:gd name="f1016" fmla="val 1014401"/>
              <a:gd name="f1017" fmla="val 753335"/>
              <a:gd name="f1018" fmla="val 764472"/>
              <a:gd name="f1019" fmla="val 1001440"/>
              <a:gd name="f1020" fmla="val 765912"/>
              <a:gd name="f1021" fmla="val 999327"/>
              <a:gd name="f1022" fmla="val 772922"/>
              <a:gd name="f1023" fmla="val 1000479"/>
              <a:gd name="f1024" fmla="val 777242"/>
              <a:gd name="f1025" fmla="val 1001152"/>
              <a:gd name="f1026" fmla="val 786844"/>
              <a:gd name="f1027" fmla="val 1002592"/>
              <a:gd name="f1028" fmla="val 796350"/>
              <a:gd name="f1029" fmla="val 1006240"/>
              <a:gd name="f1030" fmla="val 805854"/>
              <a:gd name="f1031" fmla="val 1006145"/>
              <a:gd name="f1032" fmla="val 825538"/>
              <a:gd name="f1033" fmla="val 845317"/>
              <a:gd name="f1034" fmla="val 1004513"/>
              <a:gd name="f1035" fmla="val 864904"/>
              <a:gd name="f1036" fmla="val 1002784"/>
              <a:gd name="f1037" fmla="val 872297"/>
              <a:gd name="f1038" fmla="val 1002111"/>
              <a:gd name="f1039" fmla="val 879402"/>
              <a:gd name="f1040" fmla="val 999520"/>
              <a:gd name="f1041" fmla="val 886700"/>
              <a:gd name="f1042" fmla="val 997695"/>
              <a:gd name="f1043" fmla="val 890732"/>
              <a:gd name="f1044" fmla="val 996639"/>
              <a:gd name="f1045" fmla="val 895053"/>
              <a:gd name="f1046" fmla="val 993855"/>
              <a:gd name="f1047" fmla="val 898797"/>
              <a:gd name="f1048" fmla="val 994430"/>
              <a:gd name="f1049" fmla="val 920497"/>
              <a:gd name="f1050" fmla="val 997791"/>
              <a:gd name="f1051" fmla="val 940372"/>
              <a:gd name="f1052" fmla="val 989534"/>
              <a:gd name="f1053" fmla="val 960919"/>
              <a:gd name="f1054" fmla="val 985405"/>
              <a:gd name="f1055" fmla="val 970425"/>
              <a:gd name="f1056" fmla="val 983485"/>
              <a:gd name="f1057" fmla="val 979354"/>
              <a:gd name="f1058" fmla="val 978876"/>
              <a:gd name="f1059" fmla="val 988571"/>
              <a:gd name="f1060" fmla="val 975708"/>
              <a:gd name="f1061" fmla="val 990972"/>
              <a:gd name="f1062" fmla="val 974843"/>
              <a:gd name="f1063" fmla="val 993660"/>
              <a:gd name="f1064" fmla="val 974075"/>
              <a:gd name="f1065" fmla="val 996061"/>
              <a:gd name="f1066" fmla="val 974268"/>
              <a:gd name="f1067" fmla="val 1009791"/>
              <a:gd name="f1068" fmla="val 975420"/>
              <a:gd name="f1069" fmla="val 1023425"/>
              <a:gd name="f1070" fmla="val 977052"/>
              <a:gd name="f1071" fmla="val 1037059"/>
              <a:gd name="f1072" fmla="val 978300"/>
              <a:gd name="f1073" fmla="val 1049445"/>
              <a:gd name="f1074" fmla="val 979452"/>
              <a:gd name="f1075" fmla="val 1061927"/>
              <a:gd name="f1076" fmla="val 979836"/>
              <a:gd name="f1077" fmla="val 1067784"/>
              <a:gd name="f1078" fmla="val 993950"/>
              <a:gd name="f1079" fmla="val 1068649"/>
              <a:gd name="f1080" fmla="val 996159"/>
              <a:gd name="f1081" fmla="val 1071528"/>
              <a:gd name="f1082" fmla="val 1073737"/>
              <a:gd name="f1083" fmla="val 999231"/>
              <a:gd name="f1084" fmla="val 1021411"/>
              <a:gd name="f1085" fmla="val 1126065"/>
              <a:gd name="f1086" fmla="val 1020835"/>
              <a:gd name="f1087" fmla="val 1159383"/>
              <a:gd name="f1088" fmla="val 997407"/>
              <a:gd name="f1089" fmla="val 1162839"/>
              <a:gd name="f1090" fmla="val 995007"/>
              <a:gd name="f1091" fmla="val 1170232"/>
              <a:gd name="f1092" fmla="val 993278"/>
              <a:gd name="f1093" fmla="val 1172536"/>
              <a:gd name="f1094" fmla="val 995198"/>
              <a:gd name="f1095" fmla="val 1192124"/>
              <a:gd name="f1096" fmla="val 1011137"/>
              <a:gd name="f1097" fmla="val 1213535"/>
              <a:gd name="f1098" fmla="val 1009409"/>
              <a:gd name="f1099" fmla="val 1236099"/>
              <a:gd name="f1100" fmla="val 1241956"/>
              <a:gd name="f1101" fmla="val 1003072"/>
              <a:gd name="f1102" fmla="val 1250213"/>
              <a:gd name="f1103" fmla="val 1254630"/>
              <a:gd name="f1104" fmla="val 1275657"/>
              <a:gd name="f1105" fmla="val 1020930"/>
              <a:gd name="f1106" fmla="val 1298221"/>
              <a:gd name="f1107" fmla="val 1018819"/>
              <a:gd name="f1108" fmla="val 1321072"/>
              <a:gd name="f1109" fmla="val 1014498"/>
              <a:gd name="f1110" fmla="val 1324624"/>
              <a:gd name="f1111" fmla="val 1328946"/>
              <a:gd name="f1112" fmla="val 1010177"/>
              <a:gd name="f1113" fmla="val 1330481"/>
              <a:gd name="f1114" fmla="val 1006817"/>
              <a:gd name="f1115" fmla="val 1335955"/>
              <a:gd name="f1116" fmla="val 994911"/>
              <a:gd name="f1117" fmla="val 1346229"/>
              <a:gd name="f1118" fmla="val 990878"/>
              <a:gd name="f1119" fmla="val 1357558"/>
              <a:gd name="f1120" fmla="val 987517"/>
              <a:gd name="f1121" fmla="val 1375417"/>
              <a:gd name="f1122" fmla="val 982044"/>
              <a:gd name="f1123" fmla="val 1392987"/>
              <a:gd name="f1124" fmla="val 975611"/>
              <a:gd name="f1125" fmla="val 1410942"/>
              <a:gd name="f1126" fmla="val 970427"/>
              <a:gd name="f1127" fmla="val 1415360"/>
              <a:gd name="f1128" fmla="val 969179"/>
              <a:gd name="f1129" fmla="val 1420832"/>
              <a:gd name="f1130" fmla="val 969947"/>
              <a:gd name="f1131" fmla="val 1425441"/>
              <a:gd name="f1132" fmla="val 971387"/>
              <a:gd name="f1133" fmla="val 1441187"/>
              <a:gd name="f1134" fmla="val 976284"/>
              <a:gd name="f1135" fmla="val 1451173"/>
              <a:gd name="f1136" fmla="val 988574"/>
              <a:gd name="f1137" fmla="val 1462118"/>
              <a:gd name="f1138" fmla="val 999904"/>
              <a:gd name="f1139" fmla="val 1466919"/>
              <a:gd name="f1140" fmla="val 1004897"/>
              <a:gd name="f1141" fmla="val 1473544"/>
              <a:gd name="f1142" fmla="val 1008449"/>
              <a:gd name="f1143" fmla="val 1479978"/>
              <a:gd name="f1144" fmla="val 1011329"/>
              <a:gd name="f1145" fmla="val 1496684"/>
              <a:gd name="f1146" fmla="val 1018723"/>
              <a:gd name="f1147" fmla="val 1513775"/>
              <a:gd name="f1148" fmla="val 1530674"/>
              <a:gd name="f1149" fmla="val 1032356"/>
              <a:gd name="f1150" fmla="val 1532306"/>
              <a:gd name="f1151" fmla="val 1033029"/>
              <a:gd name="f1152" fmla="val 1533649"/>
              <a:gd name="f1153" fmla="val 1034757"/>
              <a:gd name="f1154" fmla="val 1534898"/>
              <a:gd name="f1155" fmla="val 1036197"/>
              <a:gd name="f1156" fmla="val 1547380"/>
              <a:gd name="f1157" fmla="val 1051368"/>
              <a:gd name="f1158" fmla="val 1559765"/>
              <a:gd name="f1159" fmla="val 1066634"/>
              <a:gd name="f1160" fmla="val 1572344"/>
              <a:gd name="f1161" fmla="val 1081804"/>
              <a:gd name="f1162" fmla="val 1574744"/>
              <a:gd name="f1163" fmla="val 1084684"/>
              <a:gd name="f1164" fmla="val 1578201"/>
              <a:gd name="f1165" fmla="val 1086797"/>
              <a:gd name="f1166" fmla="val 1580793"/>
              <a:gd name="f1167" fmla="val 1089581"/>
              <a:gd name="f1168" fmla="val 1584442"/>
              <a:gd name="f1169" fmla="val 1093422"/>
              <a:gd name="f1170" fmla="val 1589051"/>
              <a:gd name="f1171" fmla="val 1097071"/>
              <a:gd name="f1172" fmla="val 1590971"/>
              <a:gd name="f1173" fmla="val 1101680"/>
              <a:gd name="f1174" fmla="val 1596923"/>
              <a:gd name="f1175" fmla="val 1608350"/>
              <a:gd name="f1176" fmla="val 1122419"/>
              <a:gd name="f1177" fmla="val 1622751"/>
              <a:gd name="f1178" fmla="val 1125108"/>
              <a:gd name="f1179" fmla="val 1635906"/>
              <a:gd name="f1180" fmla="val 1127603"/>
              <a:gd name="f1181" fmla="val 1649060"/>
              <a:gd name="f1182" fmla="val 1129716"/>
              <a:gd name="f1183" fmla="val 1662118"/>
              <a:gd name="f1184" fmla="val 1132596"/>
              <a:gd name="f1185" fmla="val 1678056"/>
              <a:gd name="f1186" fmla="val 1136053"/>
              <a:gd name="f1187" fmla="val 1693899"/>
              <a:gd name="f1188" fmla="val 1139798"/>
              <a:gd name="f1189" fmla="val 1709646"/>
              <a:gd name="f1190" fmla="val 1144022"/>
              <a:gd name="f1191" fmla="val 1716462"/>
              <a:gd name="f1192" fmla="val 1145847"/>
              <a:gd name="f1193" fmla="val 1723664"/>
              <a:gd name="f1194" fmla="val 1147959"/>
              <a:gd name="f1195" fmla="val 1729521"/>
              <a:gd name="f1196" fmla="val 1151704"/>
              <a:gd name="f1197" fmla="val 1745939"/>
              <a:gd name="f1198" fmla="val 1162073"/>
              <a:gd name="f1199" fmla="val 1763510"/>
              <a:gd name="f1200" fmla="val 1169082"/>
              <a:gd name="f1201" fmla="val 1782809"/>
              <a:gd name="f1202" fmla="val 1166298"/>
              <a:gd name="f1203" fmla="val 1798267"/>
              <a:gd name="f1204" fmla="val 1164089"/>
              <a:gd name="f1205" fmla="val 1811229"/>
              <a:gd name="f1206" fmla="val 1169754"/>
              <a:gd name="f1207" fmla="val 1820831"/>
              <a:gd name="f1208" fmla="val 1178588"/>
              <a:gd name="f1209" fmla="val 1838306"/>
              <a:gd name="f1210" fmla="val 1194623"/>
              <a:gd name="f1211" fmla="val 1857028"/>
              <a:gd name="f1212" fmla="val 1190973"/>
              <a:gd name="f1213" fmla="val 1875656"/>
              <a:gd name="f1214" fmla="val 1185789"/>
              <a:gd name="f1215" fmla="val 1885257"/>
              <a:gd name="f1216" fmla="val 1183101"/>
              <a:gd name="f1217" fmla="val 1893130"/>
              <a:gd name="f1218" fmla="val 1183485"/>
              <a:gd name="f1219" fmla="val 1902252"/>
              <a:gd name="f1220" fmla="val 1186076"/>
              <a:gd name="f1221" fmla="val 1923375"/>
              <a:gd name="f1222" fmla="val 1192126"/>
              <a:gd name="f1223" fmla="val 1937490"/>
              <a:gd name="f1224" fmla="val 1208544"/>
              <a:gd name="f1225" fmla="val 1951123"/>
              <a:gd name="f1226" fmla="val 1222946"/>
              <a:gd name="f1227" fmla="val 1962742"/>
              <a:gd name="f1228" fmla="val 1235236"/>
              <a:gd name="f1229" fmla="val 1975800"/>
              <a:gd name="f1230" fmla="val 1990106"/>
              <a:gd name="f1231" fmla="val 1247335"/>
              <a:gd name="f1232" fmla="val 2008157"/>
              <a:gd name="f1233" fmla="val 1253959"/>
              <a:gd name="f1234" fmla="val 2022463"/>
              <a:gd name="f1235" fmla="val 1251464"/>
              <a:gd name="f1236" fmla="val 2031105"/>
              <a:gd name="f1237" fmla="val 1235525"/>
              <a:gd name="f1238" fmla="val 2033505"/>
              <a:gd name="f1239" fmla="val 1231012"/>
              <a:gd name="f1240" fmla="val 2037729"/>
              <a:gd name="f1241" fmla="val 1225730"/>
              <a:gd name="f1242" fmla="val 2042242"/>
              <a:gd name="f1243" fmla="val 1224387"/>
              <a:gd name="f1244" fmla="val 2064037"/>
              <a:gd name="f1245" fmla="val 1217666"/>
              <a:gd name="f1246" fmla="val 2086121"/>
              <a:gd name="f1247" fmla="val 1207872"/>
              <a:gd name="f1248" fmla="val 2109453"/>
              <a:gd name="f1249" fmla="val 1213826"/>
              <a:gd name="f1250" fmla="val 2141714"/>
              <a:gd name="f1251" fmla="val 1221987"/>
              <a:gd name="f1252" fmla="val 2173207"/>
              <a:gd name="f1253" fmla="val 1221507"/>
              <a:gd name="f1254" fmla="val 2205468"/>
              <a:gd name="f1255" fmla="val 1213442"/>
              <a:gd name="f1256" fmla="val 2257796"/>
              <a:gd name="f1257" fmla="val 1200383"/>
              <a:gd name="f1258" fmla="val 2310124"/>
              <a:gd name="f1259" fmla="val 1186557"/>
              <a:gd name="f1260" fmla="val 2365142"/>
              <a:gd name="f1261" fmla="val 1189437"/>
              <a:gd name="f1262" fmla="val 2374262"/>
              <a:gd name="f1263" fmla="val 1189917"/>
              <a:gd name="f1264" fmla="val 2385112"/>
              <a:gd name="f1265" fmla="val 1184060"/>
              <a:gd name="f1266" fmla="val 2392985"/>
              <a:gd name="f1267" fmla="val 1178299"/>
              <a:gd name="f1268" fmla="val 2408060"/>
              <a:gd name="f1269" fmla="val 1167354"/>
              <a:gd name="f1270" fmla="val 2407387"/>
              <a:gd name="f1271" fmla="val 1166489"/>
              <a:gd name="f1272" fmla="val 2424286"/>
              <a:gd name="f1273" fmla="val 1175515"/>
              <a:gd name="f1274" fmla="val 2428319"/>
              <a:gd name="f1275" fmla="val 1177724"/>
              <a:gd name="f1276" fmla="val 2433312"/>
              <a:gd name="f1277" fmla="val 2436289"/>
              <a:gd name="f1278" fmla="val 1182333"/>
              <a:gd name="f1279" fmla="val 2451458"/>
              <a:gd name="f1280" fmla="val 1198943"/>
              <a:gd name="f1281" fmla="val 2470182"/>
              <a:gd name="f1282" fmla="val 1194910"/>
              <a:gd name="f1283" fmla="val 2488808"/>
              <a:gd name="f1284" fmla="val 1192510"/>
              <a:gd name="f1285" fmla="val 2492073"/>
              <a:gd name="f1286" fmla="val 1192030"/>
              <a:gd name="f1287" fmla="val 2496009"/>
              <a:gd name="f1288" fmla="val 1191358"/>
              <a:gd name="f1289" fmla="val 2498795"/>
              <a:gd name="f1290" fmla="val 1192702"/>
              <a:gd name="f1291" fmla="val 2511372"/>
              <a:gd name="f1292" fmla="val 1198750"/>
              <a:gd name="f1293" fmla="val 2522030"/>
              <a:gd name="f1294" fmla="val 1196639"/>
              <a:gd name="f1295" fmla="val 2532976"/>
              <a:gd name="f1296" fmla="val 1188381"/>
              <a:gd name="f1297" fmla="val 2542481"/>
              <a:gd name="f1298" fmla="val 1181276"/>
              <a:gd name="f1299" fmla="val 2553427"/>
              <a:gd name="f1300" fmla="val 1177052"/>
              <a:gd name="f1301" fmla="val 1185885"/>
              <a:gd name="f1302" fmla="val 2589625"/>
              <a:gd name="f1303" fmla="val 2616316"/>
              <a:gd name="f1304" fmla="val 1206432"/>
              <a:gd name="f1305" fmla="val 2644545"/>
              <a:gd name="f1306" fmla="val 1194046"/>
              <a:gd name="f1307" fmla="val 2664708"/>
              <a:gd name="f1308" fmla="val 1185213"/>
              <a:gd name="f1309" fmla="val 2684583"/>
              <a:gd name="f1310" fmla="val 1183196"/>
              <a:gd name="f1311" fmla="val 2705803"/>
              <a:gd name="f1312" fmla="val 2713964"/>
              <a:gd name="f1313" fmla="val 1195582"/>
              <a:gd name="f1314" fmla="val 2724526"/>
              <a:gd name="f1315" fmla="val 1193278"/>
              <a:gd name="f1316" fmla="val 2734031"/>
              <a:gd name="f1317" fmla="val 2739408"/>
              <a:gd name="f1318" fmla="val 1194430"/>
              <a:gd name="f1319" fmla="val 2745362"/>
              <a:gd name="f1320" fmla="val 1194526"/>
              <a:gd name="f1321" fmla="val 2749969"/>
              <a:gd name="f1322" fmla="val 2762260"/>
              <a:gd name="f1323" fmla="val 2773685"/>
              <a:gd name="f1324" fmla="val 1210945"/>
              <a:gd name="f1325" fmla="val 2786071"/>
              <a:gd name="f1326" fmla="val 1216994"/>
              <a:gd name="f1327" fmla="val 2792024"/>
              <a:gd name="f1328" fmla="val 2799129"/>
              <a:gd name="f1329" fmla="val 1221410"/>
              <a:gd name="f1330" fmla="val 2805851"/>
              <a:gd name="f1331" fmla="val 2825726"/>
              <a:gd name="f1332" fmla="val 2845601"/>
              <a:gd name="f1333" fmla="val 2865380"/>
              <a:gd name="f1334" fmla="val 1221123"/>
              <a:gd name="f1335" fmla="val 2898025"/>
              <a:gd name="f1336" fmla="val 1219778"/>
              <a:gd name="f1337" fmla="val 2931150"/>
              <a:gd name="f1338" fmla="val 1219490"/>
              <a:gd name="f1339" fmla="val 2954674"/>
              <a:gd name="f1340" fmla="val 1190878"/>
              <a:gd name="f1341" fmla="val 2956595"/>
              <a:gd name="f1342" fmla="val 1188573"/>
              <a:gd name="f1343" fmla="val 2960723"/>
              <a:gd name="f1344" fmla="val 1187229"/>
              <a:gd name="f1345" fmla="val 2963988"/>
              <a:gd name="f1346" fmla="val 1186845"/>
              <a:gd name="f1347" fmla="val 2979062"/>
              <a:gd name="f1348" fmla="val 1185021"/>
              <a:gd name="f1349" fmla="val 2994520"/>
              <a:gd name="f1350" fmla="val 1184828"/>
              <a:gd name="f1351" fmla="val 3009403"/>
              <a:gd name="f1352" fmla="val 1181852"/>
              <a:gd name="f1353" fmla="val 3021309"/>
              <a:gd name="f1354" fmla="val 1179452"/>
              <a:gd name="f1355" fmla="val 3031199"/>
              <a:gd name="f1356" fmla="val 1180220"/>
              <a:gd name="f1357" fmla="val 3040223"/>
              <a:gd name="f1358" fmla="val 1188669"/>
              <a:gd name="f1359" fmla="val 3052034"/>
              <a:gd name="f1360" fmla="val 1199807"/>
              <a:gd name="f1361" fmla="val 3066436"/>
              <a:gd name="f1362" fmla="val 1206336"/>
              <a:gd name="f1363" fmla="val 3082183"/>
              <a:gd name="f1364" fmla="val 3097928"/>
              <a:gd name="f1365" fmla="val 1199327"/>
              <a:gd name="f1366" fmla="val 3108298"/>
              <a:gd name="f1367" fmla="val 1206816"/>
              <a:gd name="f1368" fmla="val 3119916"/>
              <a:gd name="f1369" fmla="val 1214594"/>
              <a:gd name="f1370" fmla="val 3128366"/>
              <a:gd name="f1371" fmla="val 1220258"/>
              <a:gd name="f1372" fmla="val 3137967"/>
              <a:gd name="f1373" fmla="val 3147376"/>
              <a:gd name="f1374" fmla="val 1227939"/>
              <a:gd name="f1375" fmla="val 3168692"/>
              <a:gd name="f1376" fmla="val 1229187"/>
              <a:gd name="f1377" fmla="val 3187031"/>
              <a:gd name="f1378" fmla="val 1248967"/>
              <a:gd name="f1379" fmla="val 3210171"/>
              <a:gd name="f1380" fmla="val 1237733"/>
              <a:gd name="f1381" fmla="val 3211707"/>
              <a:gd name="f1382" fmla="val 1236965"/>
              <a:gd name="f1383" fmla="val 3214491"/>
              <a:gd name="f1384" fmla="val 1238885"/>
              <a:gd name="f1385" fmla="val 3216700"/>
              <a:gd name="f1386" fmla="val 1239365"/>
              <a:gd name="f1387" fmla="val 3234366"/>
              <a:gd name="f1388" fmla="val 3250977"/>
              <a:gd name="f1389" fmla="val 1239461"/>
              <a:gd name="f1390" fmla="val 3263939"/>
              <a:gd name="f1391" fmla="val 1227459"/>
              <a:gd name="f1392" fmla="val 3280934"/>
              <a:gd name="f1393" fmla="val 1211809"/>
              <a:gd name="f1394" fmla="val 3299752"/>
              <a:gd name="f1395" fmla="val 1210272"/>
              <a:gd name="f1396" fmla="val 3320683"/>
              <a:gd name="f1397" fmla="val 1215362"/>
              <a:gd name="f1398" fmla="val 3327405"/>
              <a:gd name="f1399" fmla="val 3334126"/>
              <a:gd name="f1400" fmla="val 1218146"/>
              <a:gd name="f1401" fmla="val 3340943"/>
              <a:gd name="f1402" fmla="val 3350160"/>
              <a:gd name="f1403" fmla="val 3359474"/>
              <a:gd name="f1404" fmla="val 1223427"/>
              <a:gd name="f1405" fmla="val 3368691"/>
              <a:gd name="f1406" fmla="val 1225347"/>
              <a:gd name="f1407" fmla="val 3377621"/>
              <a:gd name="f1408" fmla="val 1227268"/>
              <a:gd name="f1409" fmla="val 3387511"/>
              <a:gd name="f1410" fmla="val 1230532"/>
              <a:gd name="f1411" fmla="val 3394423"/>
              <a:gd name="f1412" fmla="val 3400376"/>
              <a:gd name="f1413" fmla="val 1215169"/>
              <a:gd name="f1414" fmla="val 3404601"/>
              <a:gd name="f1415" fmla="val 1215842"/>
              <a:gd name="f1416" fmla="val 3410074"/>
              <a:gd name="f1417" fmla="val 3429085"/>
              <a:gd name="f1418" fmla="val 1243494"/>
              <a:gd name="f1419" fmla="val 3452129"/>
              <a:gd name="f1420" fmla="val 1256936"/>
              <a:gd name="f1421" fmla="val 3481509"/>
              <a:gd name="f1422" fmla="val 1257896"/>
              <a:gd name="f1423" fmla="val 3487558"/>
              <a:gd name="f1424" fmla="val 1258088"/>
              <a:gd name="f1425" fmla="val 3493703"/>
              <a:gd name="f1426" fmla="val 1259432"/>
              <a:gd name="f1427" fmla="val 3499656"/>
              <a:gd name="f1428" fmla="val 1260873"/>
              <a:gd name="f1429" fmla="val 3503305"/>
              <a:gd name="f1430" fmla="val 1261736"/>
              <a:gd name="f1431" fmla="val 3507722"/>
              <a:gd name="f1432" fmla="val 1262697"/>
              <a:gd name="f1433" fmla="val 3509930"/>
              <a:gd name="f1434" fmla="val 1265290"/>
              <a:gd name="f1435" fmla="val 3527116"/>
              <a:gd name="f1436" fmla="val 1285068"/>
              <a:gd name="f1437" fmla="val 3548528"/>
              <a:gd name="f1438" fmla="val 1298799"/>
              <a:gd name="f1439" fmla="val 3571860"/>
              <a:gd name="f1440" fmla="val 1309841"/>
              <a:gd name="f1441" fmla="val 3580213"/>
              <a:gd name="f1442" fmla="val 1313777"/>
              <a:gd name="f1443" fmla="val 3589143"/>
              <a:gd name="f1444" fmla="val 1317713"/>
              <a:gd name="f1445" fmla="val 3598168"/>
              <a:gd name="f1446" fmla="val 1318866"/>
              <a:gd name="f1447" fmla="val 3607577"/>
              <a:gd name="f1448" fmla="val 1320018"/>
              <a:gd name="f1449" fmla="val 3617466"/>
              <a:gd name="f1450" fmla="val 1318098"/>
              <a:gd name="f1451" fmla="val 3627068"/>
              <a:gd name="f1452" fmla="val 1317041"/>
              <a:gd name="f1453" fmla="val 3632733"/>
              <a:gd name="f1454" fmla="val 1316466"/>
              <a:gd name="f1455" fmla="val 3639262"/>
              <a:gd name="f1456" fmla="val 1316561"/>
              <a:gd name="f1457" fmla="val 3643775"/>
              <a:gd name="f1458" fmla="val 3658081"/>
              <a:gd name="f1459" fmla="val 1305039"/>
              <a:gd name="f1460" fmla="val 3671907"/>
              <a:gd name="f1461" fmla="val 1295631"/>
              <a:gd name="f1462" fmla="val 3685254"/>
              <a:gd name="f1463" fmla="val 1285452"/>
              <a:gd name="f1464" fmla="val 3696680"/>
              <a:gd name="f1465" fmla="val 1276715"/>
              <a:gd name="f1466" fmla="val 3698984"/>
              <a:gd name="f1467" fmla="val 1275467"/>
              <a:gd name="f1468" fmla="val 3708873"/>
              <a:gd name="f1469" fmla="val 3719051"/>
              <a:gd name="f1470" fmla="val 1297647"/>
              <a:gd name="f1471" fmla="val 3731725"/>
              <a:gd name="f1472" fmla="val 1303503"/>
              <a:gd name="f1473" fmla="val 3745743"/>
              <a:gd name="f1474" fmla="val 1305903"/>
              <a:gd name="f1475" fmla="val 3767922"/>
              <a:gd name="f1476" fmla="val 1309648"/>
              <a:gd name="f1477" fmla="val 3790294"/>
              <a:gd name="f1478" fmla="val 1312816"/>
              <a:gd name="f1479" fmla="val 3812665"/>
              <a:gd name="f1480" fmla="val 3832924"/>
              <a:gd name="f1481" fmla="val 1316273"/>
              <a:gd name="f1482" fmla="val 3842622"/>
              <a:gd name="f1483" fmla="val 1307440"/>
              <a:gd name="f1484" fmla="val 3846655"/>
              <a:gd name="f1485" fmla="val 1287373"/>
              <a:gd name="f1486" fmla="val 3848959"/>
              <a:gd name="f1487" fmla="val 1276235"/>
              <a:gd name="f1488" fmla="val 3851936"/>
              <a:gd name="f1489" fmla="val 1264137"/>
              <a:gd name="f1490" fmla="val 3864225"/>
              <a:gd name="f1491" fmla="val 1261161"/>
              <a:gd name="f1492" fmla="val 3884293"/>
              <a:gd name="f1493" fmla="val 1256360"/>
              <a:gd name="f1494" fmla="val 3905128"/>
              <a:gd name="f1495" fmla="val 1254248"/>
              <a:gd name="f1496" fmla="val 3915018"/>
              <a:gd name="f1497" fmla="val 1230724"/>
              <a:gd name="f1498" fmla="val 3920490"/>
              <a:gd name="f1499" fmla="val 1235909"/>
              <a:gd name="f1500" fmla="val 3923851"/>
              <a:gd name="f1501" fmla="val 1238981"/>
              <a:gd name="f1502" fmla="val 3927116"/>
              <a:gd name="f1503" fmla="val 3936141"/>
              <a:gd name="f1504" fmla="val 3954863"/>
              <a:gd name="f1505" fmla="val 3964370"/>
              <a:gd name="f1506" fmla="val 3978388"/>
              <a:gd name="f1507" fmla="val 1236101"/>
              <a:gd name="f1508" fmla="val 3991254"/>
              <a:gd name="f1509" fmla="val 1238117"/>
              <a:gd name="f1510" fmla="val 4004696"/>
              <a:gd name="f1511" fmla="val 1246471"/>
              <a:gd name="f1512" fmla="val 4027164"/>
              <a:gd name="f1513" fmla="val 1260297"/>
              <a:gd name="f1514" fmla="val 4052223"/>
              <a:gd name="f1515" fmla="val 1257128"/>
              <a:gd name="f1516" fmla="val 4074978"/>
              <a:gd name="f1517" fmla="val 1251559"/>
              <a:gd name="f1518" fmla="val 4092166"/>
              <a:gd name="f1519" fmla="val 1247430"/>
              <a:gd name="f1520" fmla="val 4110505"/>
              <a:gd name="f1521" fmla="val 1239845"/>
              <a:gd name="f1522" fmla="val 4121738"/>
              <a:gd name="f1523" fmla="val 1222466"/>
              <a:gd name="f1524" fmla="val 4125290"/>
              <a:gd name="f1525" fmla="val 1216898"/>
              <a:gd name="f1526" fmla="val 4133260"/>
              <a:gd name="f1527" fmla="val 1214113"/>
              <a:gd name="f1528" fmla="val 4139598"/>
              <a:gd name="f1529" fmla="val 1210465"/>
              <a:gd name="f1530" fmla="val 4144878"/>
              <a:gd name="f1531" fmla="val 4150447"/>
              <a:gd name="f1532" fmla="val 1204704"/>
              <a:gd name="f1533" fmla="val 4156304"/>
              <a:gd name="f1534" fmla="val 4162544"/>
              <a:gd name="f1535" fmla="val 1200671"/>
              <a:gd name="f1536" fmla="val 4169458"/>
              <a:gd name="f1537" fmla="val 1197598"/>
              <a:gd name="f1538" fmla="val 4175604"/>
              <a:gd name="f1539" fmla="val 1198463"/>
              <a:gd name="f1540" fmla="val 4194230"/>
              <a:gd name="f1541" fmla="val 1200959"/>
              <a:gd name="f1542" fmla="val 4209016"/>
              <a:gd name="f1543" fmla="val 1196062"/>
              <a:gd name="f1544" fmla="val 4222170"/>
              <a:gd name="f1545" fmla="val 1182140"/>
              <a:gd name="f1546" fmla="val 4228988"/>
              <a:gd name="f1547" fmla="val 1174939"/>
              <a:gd name="f1548" fmla="val 4239069"/>
              <a:gd name="f1549" fmla="val 1166202"/>
              <a:gd name="f1550" fmla="val 4247710"/>
              <a:gd name="f1551" fmla="val 1166105"/>
              <a:gd name="f1552" fmla="val 4268738"/>
              <a:gd name="f1553" fmla="val 1165818"/>
              <a:gd name="f1554" fmla="val 4286212"/>
              <a:gd name="f1555" fmla="val 1158905"/>
              <a:gd name="f1556" fmla="val 4305128"/>
              <a:gd name="f1557" fmla="val 1150647"/>
              <a:gd name="f1558" fmla="val 4317321"/>
              <a:gd name="f1559" fmla="val 1145366"/>
              <a:gd name="f1560" fmla="val 4331147"/>
              <a:gd name="f1561" fmla="val 1141718"/>
              <a:gd name="f1562" fmla="val 4344206"/>
              <a:gd name="f1563" fmla="val 1136821"/>
              <a:gd name="f1564" fmla="val 4359472"/>
              <a:gd name="f1565" fmla="val 1131060"/>
              <a:gd name="f1566" fmla="val 4376083"/>
              <a:gd name="f1567" fmla="val 1128948"/>
              <a:gd name="f1568" fmla="val 4385396"/>
              <a:gd name="f1569" fmla="val 1113009"/>
              <a:gd name="f1570" fmla="val 4386452"/>
              <a:gd name="f1571" fmla="val 1111281"/>
              <a:gd name="f1572" fmla="val 4389621"/>
              <a:gd name="f1573" fmla="val 1110993"/>
              <a:gd name="f1574" fmla="val 4391157"/>
              <a:gd name="f1575" fmla="val 1109361"/>
              <a:gd name="f1576" fmla="val 4396054"/>
              <a:gd name="f1577" fmla="val 1104368"/>
              <a:gd name="f1578" fmla="val 4402391"/>
              <a:gd name="f1579" fmla="val 1099760"/>
              <a:gd name="f1580" fmla="val 4404984"/>
              <a:gd name="f1581" fmla="val 1093710"/>
              <a:gd name="f1582" fmla="val 4412472"/>
              <a:gd name="f1583" fmla="val 1076044"/>
              <a:gd name="f1584" fmla="val 4418329"/>
              <a:gd name="f1585" fmla="val 1057800"/>
              <a:gd name="f1586" fmla="val 4425050"/>
              <a:gd name="f1587" fmla="val 1039846"/>
              <a:gd name="f1588" fmla="val 4426491"/>
              <a:gd name="f1589" fmla="val 1036005"/>
              <a:gd name="f1590" fmla="val 4427834"/>
              <a:gd name="f1591" fmla="val 1031108"/>
              <a:gd name="f1592" fmla="val 4430812"/>
              <a:gd name="f1593" fmla="val 1028900"/>
              <a:gd name="f1594" fmla="val 4447998"/>
              <a:gd name="f1595" fmla="val 4465474"/>
              <a:gd name="f1596" fmla="val 1004032"/>
              <a:gd name="f1597" fmla="val 4483140"/>
              <a:gd name="f1598" fmla="val 992030"/>
              <a:gd name="f1599" fmla="val 4490245"/>
              <a:gd name="f1600" fmla="val 987229"/>
              <a:gd name="f1601" fmla="val 4496198"/>
              <a:gd name="f1602" fmla="val 989918"/>
              <a:gd name="f1603" fmla="val 4502535"/>
              <a:gd name="f1604" fmla="val 995487"/>
              <a:gd name="f1605" fmla="val 4508680"/>
              <a:gd name="f1606" fmla="val 1000768"/>
              <a:gd name="f1607" fmla="val 4516266"/>
              <a:gd name="f1608" fmla="val 4523946"/>
              <a:gd name="f1609" fmla="val 1007585"/>
              <a:gd name="f1610" fmla="val 4539309"/>
              <a:gd name="f1611" fmla="val 4555247"/>
              <a:gd name="f1612" fmla="val 1010753"/>
              <a:gd name="f1613" fmla="val 4570898"/>
              <a:gd name="f1614" fmla="val 4576754"/>
              <a:gd name="f1615" fmla="val 4582995"/>
              <a:gd name="f1616" fmla="val 1007297"/>
              <a:gd name="f1617" fmla="val 4588468"/>
              <a:gd name="f1618" fmla="val 4598838"/>
              <a:gd name="f1619" fmla="val 4608439"/>
              <a:gd name="f1620" fmla="val 992126"/>
              <a:gd name="f1621" fmla="val 4619192"/>
              <a:gd name="f1622" fmla="val 987710"/>
              <a:gd name="f1623" fmla="val 4631675"/>
              <a:gd name="f1624" fmla="val 982621"/>
              <a:gd name="f1625" fmla="val 4639164"/>
              <a:gd name="f1626" fmla="val 974459"/>
              <a:gd name="f1627" fmla="val 4642908"/>
              <a:gd name="f1628" fmla="val 961689"/>
              <a:gd name="f1629" fmla="val 4648478"/>
              <a:gd name="f1630" fmla="val 942679"/>
              <a:gd name="f1631" fmla="val 4661728"/>
              <a:gd name="f1632" fmla="val 929428"/>
              <a:gd name="f1633" fmla="val 4677378"/>
              <a:gd name="f1634" fmla="val 918674"/>
              <a:gd name="f1635" fmla="val 4697254"/>
              <a:gd name="f1636" fmla="val 904944"/>
              <a:gd name="f1637" fmla="val 4720970"/>
              <a:gd name="f1638" fmla="val 905616"/>
              <a:gd name="f1639" fmla="val 4743532"/>
              <a:gd name="f1640" fmla="val 902256"/>
              <a:gd name="f1641" fmla="val 4752174"/>
              <a:gd name="f1642" fmla="val 901008"/>
              <a:gd name="f1643" fmla="val 4761104"/>
              <a:gd name="f1644" fmla="val 899951"/>
              <a:gd name="f1645" fmla="val 4768977"/>
              <a:gd name="f1646" fmla="val 896783"/>
              <a:gd name="f1647" fmla="val 4798837"/>
              <a:gd name="f1648" fmla="val 884877"/>
              <a:gd name="f1649" fmla="val 4828698"/>
              <a:gd name="f1650" fmla="val 873548"/>
              <a:gd name="f1651" fmla="val 4861536"/>
              <a:gd name="f1652" fmla="val 873835"/>
              <a:gd name="f1653" fmla="val 4864223"/>
              <a:gd name="f1654" fmla="val 4866912"/>
              <a:gd name="f1655" fmla="val 4869600"/>
              <a:gd name="f1656" fmla="val 873067"/>
              <a:gd name="f1657" fmla="val 4892932"/>
              <a:gd name="f1658" fmla="val 869131"/>
              <a:gd name="f1659" fmla="val 4917032"/>
              <a:gd name="f1660" fmla="val 867594"/>
              <a:gd name="f1661" fmla="val 4933738"/>
              <a:gd name="f1662" fmla="val 846664"/>
              <a:gd name="f1663" fmla="val 4936810"/>
              <a:gd name="f1664" fmla="val 842823"/>
              <a:gd name="f1665" fmla="val 4943820"/>
              <a:gd name="f1666" fmla="val 841671"/>
              <a:gd name="f1667" fmla="val 4949196"/>
              <a:gd name="f1668" fmla="val 840134"/>
              <a:gd name="f1669" fmla="val 4958510"/>
              <a:gd name="f1670" fmla="val 837638"/>
              <a:gd name="f1671" fmla="val 4964752"/>
              <a:gd name="f1672" fmla="val 832549"/>
              <a:gd name="f1673" fmla="val 4968112"/>
              <a:gd name="f1674" fmla="val 823427"/>
              <a:gd name="f1675" fmla="val 4973778"/>
              <a:gd name="f1676" fmla="val 807681"/>
              <a:gd name="f1677" fmla="val 4980498"/>
              <a:gd name="f1678" fmla="val 792223"/>
              <a:gd name="f1679" fmla="val 4985588"/>
              <a:gd name="f1680" fmla="val 776284"/>
              <a:gd name="f1681" fmla="val 4989140"/>
              <a:gd name="f1682" fmla="val 765338"/>
              <a:gd name="f1683" fmla="val 4995764"/>
              <a:gd name="f1684" fmla="val 759289"/>
              <a:gd name="f1685" fmla="val 5006038"/>
              <a:gd name="f1686" fmla="val 754776"/>
              <a:gd name="f1687" fmla="val 5011800"/>
              <a:gd name="f1688" fmla="val 752280"/>
              <a:gd name="f1689" fmla="val 5016792"/>
              <a:gd name="f1690" fmla="val 746808"/>
              <a:gd name="f1691" fmla="val 5020921"/>
              <a:gd name="f1692" fmla="val 741718"/>
              <a:gd name="f1693" fmla="val 5025914"/>
              <a:gd name="f1694" fmla="val 735573"/>
              <a:gd name="f1695" fmla="val 5028506"/>
              <a:gd name="f1696" fmla="val 727412"/>
              <a:gd name="f1697" fmla="val 5033978"/>
              <a:gd name="f1698" fmla="val 721940"/>
              <a:gd name="f1699" fmla="val 5047324"/>
              <a:gd name="f1700" fmla="val 708305"/>
              <a:gd name="f1701" fmla="val 5051454"/>
              <a:gd name="f1702" fmla="val 693231"/>
              <a:gd name="f1703" fmla="val 5047036"/>
              <a:gd name="f1704" fmla="val 674604"/>
              <a:gd name="f1705" fmla="val 5043100"/>
              <a:gd name="f1706" fmla="val 658090"/>
              <a:gd name="f1707" fmla="val 5053470"/>
              <a:gd name="f1708" fmla="val 636006"/>
              <a:gd name="f1709" fmla="val 5067104"/>
              <a:gd name="f1710" fmla="val 632645"/>
              <a:gd name="f1711" fmla="val 5082178"/>
              <a:gd name="f1712" fmla="val 628900"/>
              <a:gd name="f1713" fmla="val 5092548"/>
              <a:gd name="f1714" fmla="val 619684"/>
              <a:gd name="f1715" fmla="val 5103206"/>
              <a:gd name="f1716" fmla="val 609410"/>
              <a:gd name="f1717" fmla="val 5109158"/>
              <a:gd name="f1718" fmla="val 603649"/>
              <a:gd name="f1719" fmla="val 5117512"/>
              <a:gd name="f1720" fmla="val 598656"/>
              <a:gd name="f1721" fmla="val 5125577"/>
              <a:gd name="f1722" fmla="val 597216"/>
              <a:gd name="f1723" fmla="val 5156206"/>
              <a:gd name="f1724" fmla="val 591647"/>
              <a:gd name="f1725" fmla="val 5185106"/>
              <a:gd name="f1726" fmla="val 598464"/>
              <a:gd name="f1727" fmla="val 5214200"/>
              <a:gd name="f1728" fmla="val 609506"/>
              <a:gd name="f1729" fmla="val 5233210"/>
              <a:gd name="f1730" fmla="val 616707"/>
              <a:gd name="f1731" fmla="val 5254333"/>
              <a:gd name="f1732" fmla="val 618627"/>
              <a:gd name="f1733" fmla="val 5274688"/>
              <a:gd name="f1734" fmla="val 621507"/>
              <a:gd name="f1735" fmla="val 5281026"/>
              <a:gd name="f1736" fmla="val 622371"/>
              <a:gd name="f1737" fmla="val 5289091"/>
              <a:gd name="f1738" fmla="val 620452"/>
              <a:gd name="f1739" fmla="val 5294564"/>
              <a:gd name="f1740" fmla="val 616899"/>
              <a:gd name="f1741" fmla="val 5313767"/>
              <a:gd name="f1742" fmla="val 604609"/>
              <a:gd name="f1743" fmla="val 5332874"/>
              <a:gd name="f1744" fmla="val 591935"/>
              <a:gd name="f1745" fmla="val 5350732"/>
              <a:gd name="f1746" fmla="val 577724"/>
              <a:gd name="f1747" fmla="val 5367344"/>
              <a:gd name="f1748" fmla="val 564379"/>
              <a:gd name="f1749" fmla="val 5386066"/>
              <a:gd name="f1750" fmla="val 558810"/>
              <a:gd name="f1751" fmla="val 5406230"/>
              <a:gd name="f1752" fmla="val 560250"/>
              <a:gd name="f1753" fmla="val 5420920"/>
              <a:gd name="f1754" fmla="val 561306"/>
              <a:gd name="f1755" fmla="val 5434170"/>
              <a:gd name="f1756" fmla="val 558905"/>
              <a:gd name="f1757" fmla="val 5447996"/>
              <a:gd name="f1758" fmla="val 555257"/>
              <a:gd name="f1759" fmla="val 5459518"/>
              <a:gd name="f1760" fmla="val 552185"/>
              <a:gd name="f1761" fmla="val 5472192"/>
              <a:gd name="f1762" fmla="val 550072"/>
              <a:gd name="f1763" fmla="val 5483904"/>
              <a:gd name="f1764" fmla="val 551417"/>
              <a:gd name="f1765" fmla="val 5500324"/>
              <a:gd name="f1766" fmla="val 553337"/>
              <a:gd name="f1767" fmla="val 5513862"/>
              <a:gd name="f1768" fmla="val 550553"/>
              <a:gd name="f1769" fmla="val 5527016"/>
              <a:gd name="f1770" fmla="val 540663"/>
              <a:gd name="f1771" fmla="val 5534025"/>
              <a:gd name="f1772" fmla="val 535382"/>
              <a:gd name="f1773" fmla="val 5543051"/>
              <a:gd name="f1774" fmla="val 532598"/>
              <a:gd name="f1775" fmla="val 5551404"/>
              <a:gd name="f1776" fmla="val 528949"/>
              <a:gd name="f1777" fmla="val 5564270"/>
              <a:gd name="f1778" fmla="val 523284"/>
              <a:gd name="f1779" fmla="val 5577616"/>
              <a:gd name="f1780" fmla="val 518483"/>
              <a:gd name="f1781" fmla="val 5590194"/>
              <a:gd name="f1782" fmla="val 512147"/>
              <a:gd name="f1783" fmla="val 5603732"/>
              <a:gd name="f1784" fmla="val 505425"/>
              <a:gd name="f1785" fmla="val 5616118"/>
              <a:gd name="f1786" fmla="val 496112"/>
              <a:gd name="f1787" fmla="val 5629944"/>
              <a:gd name="f1788" fmla="val 490351"/>
              <a:gd name="f1789" fmla="val 5644827"/>
              <a:gd name="f1790" fmla="val 484110"/>
              <a:gd name="f1791" fmla="val 5654428"/>
              <a:gd name="f1792" fmla="val 474605"/>
              <a:gd name="f1793" fmla="val 5660477"/>
              <a:gd name="f1794" fmla="val 459818"/>
              <a:gd name="f1795" fmla="val 5664318"/>
              <a:gd name="f1796" fmla="val 450504"/>
              <a:gd name="f1797" fmla="val 5669598"/>
              <a:gd name="f1798" fmla="val 440615"/>
              <a:gd name="f1799" fmla="val 5676896"/>
              <a:gd name="f1800" fmla="val 434086"/>
              <a:gd name="f1801" fmla="val 5691971"/>
              <a:gd name="f1802" fmla="val 420740"/>
              <a:gd name="f1803" fmla="val 5709636"/>
              <a:gd name="f1804" fmla="val 410370"/>
              <a:gd name="f1805" fmla="val 5725000"/>
              <a:gd name="f1806" fmla="val 397216"/>
              <a:gd name="f1807" fmla="val 5746603"/>
              <a:gd name="f1808" fmla="val 378781"/>
              <a:gd name="f1809" fmla="val 5766574"/>
              <a:gd name="f1810" fmla="val 359194"/>
              <a:gd name="f1811" fmla="val 5768494"/>
              <a:gd name="f1812" fmla="val 327701"/>
              <a:gd name="f1813" fmla="val 5769550"/>
              <a:gd name="f1814" fmla="val 310322"/>
              <a:gd name="f1815" fmla="val 5778768"/>
              <a:gd name="f1816" fmla="val 302929"/>
              <a:gd name="f1817" fmla="val 5795763"/>
              <a:gd name="f1818" fmla="val 298801"/>
              <a:gd name="f1819" fmla="val 5801427"/>
              <a:gd name="f1820" fmla="val 297457"/>
              <a:gd name="f1821" fmla="val 5809494"/>
              <a:gd name="f1822" fmla="val 294864"/>
              <a:gd name="f1823" fmla="val 5811221"/>
              <a:gd name="f1824" fmla="val 290639"/>
              <a:gd name="f1825" fmla="val 5816406"/>
              <a:gd name="f1826" fmla="val 278061"/>
              <a:gd name="f1827" fmla="val 5827159"/>
              <a:gd name="f1828" fmla="val 275565"/>
              <a:gd name="f1829" fmla="val 5837528"/>
              <a:gd name="f1830" fmla="val 270573"/>
              <a:gd name="f1831" fmla="val 5843770"/>
              <a:gd name="f1832" fmla="val 267596"/>
              <a:gd name="f1833" fmla="val 5851452"/>
              <a:gd name="f1834" fmla="val 261739"/>
              <a:gd name="f1835" fmla="val 5853084"/>
              <a:gd name="f1836" fmla="val 255690"/>
              <a:gd name="f1837" fmla="val 5859804"/>
              <a:gd name="f1838" fmla="val 231206"/>
              <a:gd name="f1839" fmla="val 5878239"/>
              <a:gd name="f1840" fmla="val 216804"/>
              <a:gd name="f1841" fmla="val 5895618"/>
              <a:gd name="f1842" fmla="val 200961"/>
              <a:gd name="f1843" fmla="val 5900707"/>
              <a:gd name="f1844" fmla="val 196256"/>
              <a:gd name="f1845" fmla="val 5906180"/>
              <a:gd name="f1846" fmla="val 190879"/>
              <a:gd name="f1847" fmla="val 5908676"/>
              <a:gd name="f1848" fmla="val 184735"/>
              <a:gd name="f1849" fmla="val 5913958"/>
              <a:gd name="f1850" fmla="val 171484"/>
              <a:gd name="f1851" fmla="val 5921830"/>
              <a:gd name="f1852" fmla="val 161882"/>
              <a:gd name="f1853" fmla="val 5935657"/>
              <a:gd name="f1854" fmla="val 156891"/>
              <a:gd name="f1855" fmla="val 5940073"/>
              <a:gd name="f1856" fmla="val 155354"/>
              <a:gd name="f1857" fmla="val 5944106"/>
              <a:gd name="f1858" fmla="val 151801"/>
              <a:gd name="f1859" fmla="val 5947467"/>
              <a:gd name="f1860" fmla="val 148441"/>
              <a:gd name="f1861" fmla="val 5954668"/>
              <a:gd name="f1862" fmla="val 141144"/>
              <a:gd name="f1863" fmla="val 5960716"/>
              <a:gd name="f1864" fmla="val 132598"/>
              <a:gd name="f1865" fmla="val 5968302"/>
              <a:gd name="f1866" fmla="val 125782"/>
              <a:gd name="f1867" fmla="val 5987600"/>
              <a:gd name="f1868" fmla="val 108211"/>
              <a:gd name="f1869" fmla="val 6006708"/>
              <a:gd name="f1870" fmla="val 90928"/>
              <a:gd name="f1871" fmla="val 6017942"/>
              <a:gd name="f1872" fmla="val 66348"/>
              <a:gd name="f1873" fmla="val 6023414"/>
              <a:gd name="f1874" fmla="val 54346"/>
              <a:gd name="f1875" fmla="val 6029656"/>
              <a:gd name="f1876" fmla="val 41288"/>
              <a:gd name="f1877" fmla="val 6039258"/>
              <a:gd name="f1878" fmla="val 33030"/>
              <a:gd name="f1879" fmla="val 6051452"/>
              <a:gd name="f1880" fmla="val 22565"/>
              <a:gd name="f1881" fmla="val 6067486"/>
              <a:gd name="f1882" fmla="val 16612"/>
              <a:gd name="f1883" fmla="val 6081792"/>
              <a:gd name="f1884" fmla="val 8451"/>
              <a:gd name="f1885" fmla="+- 0 0 -90"/>
              <a:gd name="f1886" fmla="*/ f3 1 6095524"/>
              <a:gd name="f1887" fmla="*/ f4 1 1410656"/>
              <a:gd name="f1888" fmla="+- f7 0 f5"/>
              <a:gd name="f1889" fmla="+- f6 0 f5"/>
              <a:gd name="f1890" fmla="*/ f1885 f0 1"/>
              <a:gd name="f1891" fmla="*/ f1889 1 6095524"/>
              <a:gd name="f1892" fmla="*/ f1888 1 1410656"/>
              <a:gd name="f1893" fmla="*/ 6095524 f1889 1"/>
              <a:gd name="f1894" fmla="*/ 0 f1888 1"/>
              <a:gd name="f1895" fmla="*/ 221634 f1888 1"/>
              <a:gd name="f1896" fmla="*/ 6061052 f1889 1"/>
              <a:gd name="f1897" fmla="*/ 237063 f1888 1"/>
              <a:gd name="f1898" fmla="*/ 6040890 f1889 1"/>
              <a:gd name="f1899" fmla="*/ 245128 f1888 1"/>
              <a:gd name="f1900" fmla="*/ 5957836 f1889 1"/>
              <a:gd name="f1901" fmla="*/ 297073 f1888 1"/>
              <a:gd name="f1902" fmla="*/ 5882656 f1889 1"/>
              <a:gd name="f1903" fmla="*/ 361307 f1888 1"/>
              <a:gd name="f1904" fmla="*/ 5827448 f1889 1"/>
              <a:gd name="f1905" fmla="*/ 437542 f1888 1"/>
              <a:gd name="f1906" fmla="*/ 5811989 f1889 1"/>
              <a:gd name="f1907" fmla="*/ 455690 f1888 1"/>
              <a:gd name="f1908" fmla="*/ 5769742 f1889 1"/>
              <a:gd name="f1909" fmla="*/ 478445 f1888 1"/>
              <a:gd name="f1910" fmla="*/ 5732393 f1889 1"/>
              <a:gd name="f1911" fmla="*/ 495535 f1888 1"/>
              <a:gd name="f1912" fmla="*/ 5705316 f1889 1"/>
              <a:gd name="f1913" fmla="*/ 514451 f1888 1"/>
              <a:gd name="f1914" fmla="*/ 5682465 f1889 1"/>
              <a:gd name="f1915" fmla="*/ 531830 f1888 1"/>
              <a:gd name="f1916" fmla="*/ 5630712 f1889 1"/>
              <a:gd name="f1917" fmla="*/ 576765 f1888 1"/>
              <a:gd name="f1918" fmla="*/ 5573392 f1889 1"/>
              <a:gd name="f1919" fmla="*/ 614691 f1888 1"/>
              <a:gd name="f1920" fmla="*/ 5527304 f1889 1"/>
              <a:gd name="f1921" fmla="*/ 661162 f1888 1"/>
              <a:gd name="f1922" fmla="*/ 5508293 f1889 1"/>
              <a:gd name="f1923" fmla="*/ 686318 f1888 1"/>
              <a:gd name="f1924" fmla="*/ 5468350 f1889 1"/>
              <a:gd name="f1925" fmla="*/ 703505 f1888 1"/>
              <a:gd name="f1926" fmla="*/ 5425048 f1889 1"/>
              <a:gd name="f1927" fmla="*/ 730389 f1888 1"/>
              <a:gd name="f1928" fmla="*/ 5394322 f1889 1"/>
              <a:gd name="f1929" fmla="*/ 757081 f1888 1"/>
              <a:gd name="f1930" fmla="*/ 5370608 f1889 1"/>
              <a:gd name="f1931" fmla="*/ 774940 f1888 1"/>
              <a:gd name="f1932" fmla="*/ 5337098 f1889 1"/>
              <a:gd name="f1933" fmla="*/ 792895 f1888 1"/>
              <a:gd name="f1934" fmla="*/ 5303493 f1889 1"/>
              <a:gd name="f1935" fmla="*/ 816419 f1888 1"/>
              <a:gd name="f1936" fmla="*/ 5287171 f1889 1"/>
              <a:gd name="f1937" fmla="*/ 830917 f1888 1"/>
              <a:gd name="f1938" fmla="*/ 5255581 f1889 1"/>
              <a:gd name="f1939" fmla="*/ 855016 f1888 1"/>
              <a:gd name="f1940" fmla="*/ 5223032 f1889 1"/>
              <a:gd name="f1941" fmla="*/ 877484 f1888 1"/>
              <a:gd name="f1942" fmla="*/ 5161870 f1889 1"/>
              <a:gd name="f1943" fmla="*/ 903216 f1888 1"/>
              <a:gd name="f1944" fmla="*/ 5106182 f1889 1"/>
              <a:gd name="f1945" fmla="*/ 941046 f1888 1"/>
              <a:gd name="f1946" fmla="*/ 5062014 f1889 1"/>
              <a:gd name="f1947" fmla="*/ 968698 f1888 1"/>
              <a:gd name="f1948" fmla="*/ 5036282 f1889 1"/>
              <a:gd name="f1949" fmla="*/ 986846 f1888 1"/>
              <a:gd name="f1950" fmla="*/ 4989043 f1889 1"/>
              <a:gd name="f1951" fmla="*/ 1027364 f1888 1"/>
              <a:gd name="f1952" fmla="*/ 4915783 f1889 1"/>
              <a:gd name="f1953" fmla="*/ 1069994 f1888 1"/>
              <a:gd name="f1954" fmla="*/ 4871520 f1889 1"/>
              <a:gd name="f1955" fmla="*/ 1093038 f1888 1"/>
              <a:gd name="f1956" fmla="*/ 4776274 f1889 1"/>
              <a:gd name="f1957" fmla="*/ 1127796 f1888 1"/>
              <a:gd name="f1958" fmla="*/ 4745548 f1889 1"/>
              <a:gd name="f1959" fmla="*/ 1140182 f1888 1"/>
              <a:gd name="f1960" fmla="*/ 4710408 f1889 1"/>
              <a:gd name="f1961" fmla="*/ 1148343 f1888 1"/>
              <a:gd name="f1962" fmla="*/ 4653950 f1889 1"/>
              <a:gd name="f1963" fmla="*/ 1167642 f1888 1"/>
              <a:gd name="f1964" fmla="*/ 4543725 f1889 1"/>
              <a:gd name="f1965" fmla="*/ 1200863 f1888 1"/>
              <a:gd name="f1966" fmla="*/ 4519530 f1889 1"/>
              <a:gd name="f1967" fmla="*/ 1205952 f1888 1"/>
              <a:gd name="f1968" fmla="*/ 4457887 f1889 1"/>
              <a:gd name="f1969" fmla="*/ 1227363 f1888 1"/>
              <a:gd name="f1970" fmla="*/ 4420922 f1889 1"/>
              <a:gd name="f1971" fmla="*/ 1241765 f1888 1"/>
              <a:gd name="f1972" fmla="*/ 4390292 f1889 1"/>
              <a:gd name="f1973" fmla="*/ 1250023 f1888 1"/>
              <a:gd name="f1974" fmla="*/ 4363216 f1889 1"/>
              <a:gd name="f1975" fmla="*/ 1253864 f1888 1"/>
              <a:gd name="f1976" fmla="*/ 4291973 f1889 1"/>
              <a:gd name="f1977" fmla="*/ 1272874 f1888 1"/>
              <a:gd name="f1978" fmla="*/ 4263552 f1889 1"/>
              <a:gd name="f1979" fmla="*/ 1280364 f1888 1"/>
              <a:gd name="f1980" fmla="*/ 4189813 f1889 1"/>
              <a:gd name="f1981" fmla="*/ 1306096 f1888 1"/>
              <a:gd name="f1982" fmla="*/ 4127306 f1889 1"/>
              <a:gd name="f1983" fmla="*/ 1323090 f1888 1"/>
              <a:gd name="f1984" fmla="*/ 4101192 f1889 1"/>
              <a:gd name="f1985" fmla="*/ 1331251 f1888 1"/>
              <a:gd name="f1986" fmla="*/ 4041470 f1889 1"/>
              <a:gd name="f1987" fmla="*/ 1344886 f1888 1"/>
              <a:gd name="f1988" fmla="*/ 4007672 f1889 1"/>
              <a:gd name="f1989" fmla="*/ 1354488 f1888 1"/>
              <a:gd name="f1990" fmla="*/ 3925195 f1889 1"/>
              <a:gd name="f1991" fmla="*/ 1365337 f1888 1"/>
              <a:gd name="f1992" fmla="*/ 3840029 f1889 1"/>
              <a:gd name="f1993" fmla="*/ 1375802 f1888 1"/>
              <a:gd name="f1994" fmla="*/ 3793270 f1889 1"/>
              <a:gd name="f1995" fmla="*/ 1379259 f1888 1"/>
              <a:gd name="f1996" fmla="*/ 3752464 f1889 1"/>
              <a:gd name="f1997" fmla="*/ 1384733 f1888 1"/>
              <a:gd name="f1998" fmla="*/ 3716938 f1889 1"/>
              <a:gd name="f1999" fmla="*/ 1388189 f1888 1"/>
              <a:gd name="f2000" fmla="*/ 3660386 f1889 1"/>
              <a:gd name="f2001" fmla="*/ 1395198 f1888 1"/>
              <a:gd name="f2002" fmla="*/ 3636862 f1889 1"/>
              <a:gd name="f2003" fmla="*/ 1397023 f1888 1"/>
              <a:gd name="f2004" fmla="*/ 3581365 f1889 1"/>
              <a:gd name="f2005" fmla="*/ 1396926 f1888 1"/>
              <a:gd name="f2006" fmla="*/ 3562066 f1889 1"/>
              <a:gd name="f2007" fmla="*/ 1395966 f1888 1"/>
              <a:gd name="f2008" fmla="*/ 3524908 f1889 1"/>
              <a:gd name="f2009" fmla="*/ 1384060 f1888 1"/>
              <a:gd name="f2010" fmla="*/ 3520492 f1889 1"/>
              <a:gd name="f2011" fmla="*/ 1383196 f1888 1"/>
              <a:gd name="f2012" fmla="*/ 3496103 f1889 1"/>
              <a:gd name="f2013" fmla="*/ 1378491 f1888 1"/>
              <a:gd name="f2014" fmla="*/ 3482757 f1889 1"/>
              <a:gd name="f2015" fmla="*/ 1376955 f1888 1"/>
              <a:gd name="f2016" fmla="*/ 3432061 f1889 1"/>
              <a:gd name="f2017" fmla="*/ 1367162 f1888 1"/>
              <a:gd name="f2018" fmla="*/ 3402873 f1889 1"/>
              <a:gd name="f2019" fmla="*/ 1362553 f1888 1"/>
              <a:gd name="f2020" fmla="*/ 3379253 f1889 1"/>
              <a:gd name="f2021" fmla="*/ 1363225 f1888 1"/>
              <a:gd name="f2022" fmla="*/ 3337774 f1889 1"/>
              <a:gd name="f2023" fmla="*/ 1364089 f1888 1"/>
              <a:gd name="f2024" fmla="*/ 3324524 f1889 1"/>
              <a:gd name="f2025" fmla="*/ 1366298 f1888 1"/>
              <a:gd name="f2026" fmla="*/ 3264610 f1889 1"/>
              <a:gd name="f2027" fmla="*/ 1359960 f1888 1"/>
              <a:gd name="f2028" fmla="*/ 3230429 f1889 1"/>
              <a:gd name="f2029" fmla="*/ 1359480 f1888 1"/>
              <a:gd name="f2030" fmla="*/ 3191927 f1889 1"/>
              <a:gd name="f2031" fmla="*/ 1351607 f1888 1"/>
              <a:gd name="f2032" fmla="*/ 3180694 f1889 1"/>
              <a:gd name="f2033" fmla="*/ 1351991 f1888 1"/>
              <a:gd name="f2034" fmla="*/ 3168116 f1889 1"/>
              <a:gd name="f2035" fmla="*/ 1352663 f1888 1"/>
              <a:gd name="f2036" fmla="*/ 3129517 f1889 1"/>
              <a:gd name="f2037" fmla="*/ 1353240 f1888 1"/>
              <a:gd name="f2038" fmla="*/ 3106089 f1889 1"/>
              <a:gd name="f2039" fmla="*/ 1356120 f1888 1"/>
              <a:gd name="f2040" fmla="*/ 3061444 f1889 1"/>
              <a:gd name="f2041" fmla="*/ 1354392 f1888 1"/>
              <a:gd name="f2042" fmla="*/ 3044928 f1889 1"/>
              <a:gd name="f2043" fmla="*/ 1356888 f1888 1"/>
              <a:gd name="f2044" fmla="*/ 3003162 f1889 1"/>
              <a:gd name="f2045" fmla="*/ 1357176 f1888 1"/>
              <a:gd name="f2046" fmla="*/ 2965716 f1889 1"/>
              <a:gd name="f2047" fmla="*/ 1355736 f1888 1"/>
              <a:gd name="f2048" fmla="*/ 2929614 f1889 1"/>
              <a:gd name="f2049" fmla="*/ 1356504 f1888 1"/>
              <a:gd name="f2050" fmla="*/ 2903786 f1889 1"/>
              <a:gd name="f2051" fmla="*/ 1359672 f1888 1"/>
              <a:gd name="f2052" fmla="*/ 2875750 f1889 1"/>
              <a:gd name="f2053" fmla="*/ 1361592 f1888 1"/>
              <a:gd name="f2054" fmla="*/ 2798458 f1889 1"/>
              <a:gd name="f2055" fmla="*/ 1373018 f1888 1"/>
              <a:gd name="f2056" fmla="*/ 2784152 f1889 1"/>
              <a:gd name="f2057" fmla="*/ 1370234 f1888 1"/>
              <a:gd name="f2058" fmla="*/ 2702922 f1889 1"/>
              <a:gd name="f2059" fmla="*/ 1367641 f1888 1"/>
              <a:gd name="f2060" fmla="*/ 2685256 f1889 1"/>
              <a:gd name="f2061" fmla="*/ 1367834 f1888 1"/>
              <a:gd name="f2062" fmla="*/ 2637824 f1889 1"/>
              <a:gd name="f2063" fmla="*/ 2564661 f1889 1"/>
              <a:gd name="f2064" fmla="*/ 1374459 f1888 1"/>
              <a:gd name="f2065" fmla="*/ 2496201 f1889 1"/>
              <a:gd name="f2066" fmla="*/ 2487560 f1889 1"/>
              <a:gd name="f2067" fmla="*/ 1399807 f1888 1"/>
              <a:gd name="f2068" fmla="*/ 2462980 f1889 1"/>
              <a:gd name="f2069" fmla="*/ 1404704 f1888 1"/>
              <a:gd name="f2070" fmla="*/ 2432544 f1889 1"/>
              <a:gd name="f2071" fmla="*/ 1406432 f1888 1"/>
              <a:gd name="f2072" fmla="*/ 2393945 f1889 1"/>
              <a:gd name="f2073" fmla="*/ 1410656 f1888 1"/>
              <a:gd name="f2074" fmla="*/ 2363029 f1889 1"/>
              <a:gd name="f2075" fmla="*/ 1405375 f1888 1"/>
              <a:gd name="f2076" fmla="*/ 2319821 f1889 1"/>
              <a:gd name="f2077" fmla="*/ 1397502 f1888 1"/>
              <a:gd name="f2078" fmla="*/ 2279111 f1889 1"/>
              <a:gd name="f2079" fmla="*/ 1390013 f1888 1"/>
              <a:gd name="f2080" fmla="*/ 2266245 f1889 1"/>
              <a:gd name="f2081" fmla="*/ 1398846 f1888 1"/>
              <a:gd name="f2082" fmla="*/ 2246370 f1889 1"/>
              <a:gd name="f2083" fmla="*/ 1406527 f1888 1"/>
              <a:gd name="f2084" fmla="*/ 2224287 f1889 1"/>
              <a:gd name="f2085" fmla="*/ 1397310 f1888 1"/>
              <a:gd name="f2086" fmla="*/ 2172630 f1889 1"/>
              <a:gd name="f2087" fmla="*/ 1378204 f1888 1"/>
              <a:gd name="f2088" fmla="*/ 2139985 f1889 1"/>
              <a:gd name="f2089" fmla="*/ 1377339 f1888 1"/>
              <a:gd name="f2090" fmla="*/ 2069030 f1889 1"/>
              <a:gd name="f2091" fmla="*/ 1369178 f1888 1"/>
              <a:gd name="f2092" fmla="*/ 2022655 f1889 1"/>
              <a:gd name="f2093" fmla="*/ 1357560 f1888 1"/>
              <a:gd name="f2094" fmla="*/ 1989339 f1889 1"/>
              <a:gd name="f2095" fmla="*/ 1344406 f1888 1"/>
              <a:gd name="f2096" fmla="*/ 1941618 f1889 1"/>
              <a:gd name="f2097" fmla="*/ 1327219 f1888 1"/>
              <a:gd name="f2098" fmla="*/ 1893707 f1889 1"/>
              <a:gd name="f2099" fmla="*/ 1318290 f1888 1"/>
              <a:gd name="f2100" fmla="*/ 1859045 f1889 1"/>
              <a:gd name="f2101" fmla="*/ 1307056 f1888 1"/>
              <a:gd name="f2102" fmla="*/ 1816702 f1889 1"/>
              <a:gd name="f2103" fmla="*/ 1299374 f1888 1"/>
              <a:gd name="f2104" fmla="*/ 1781177 f1889 1"/>
              <a:gd name="f2105" fmla="*/ 1299087 f1888 1"/>
              <a:gd name="f2106" fmla="*/ 1725488 f1889 1"/>
              <a:gd name="f2107" fmla="*/ 1300431 f1888 1"/>
              <a:gd name="f2108" fmla="*/ 1657318 f1889 1"/>
              <a:gd name="f2109" fmla="*/ 1277196 f1888 1"/>
              <a:gd name="f2110" fmla="*/ 1629761 f1889 1"/>
              <a:gd name="f2111" fmla="*/ 1272010 f1888 1"/>
              <a:gd name="f2112" fmla="*/ 1603837 f1889 1"/>
              <a:gd name="f2113" fmla="*/ 1269610 f1888 1"/>
              <a:gd name="f2114" fmla="*/ 1548820 f1889 1"/>
              <a:gd name="f2115" fmla="*/ 1254152 f1888 1"/>
              <a:gd name="f2116" fmla="*/ 1526449 f1889 1"/>
              <a:gd name="f2117" fmla="*/ 1249062 f1888 1"/>
              <a:gd name="f2118" fmla="*/ 1495147 f1889 1"/>
              <a:gd name="f2119" fmla="*/ 1249159 f1888 1"/>
              <a:gd name="f2120" fmla="*/ 1438211 f1889 1"/>
              <a:gd name="f2121" fmla="*/ 1242054 f1888 1"/>
              <a:gd name="f2122" fmla="*/ 1381370 f1889 1"/>
              <a:gd name="f2123" fmla="*/ 1221314 f1888 1"/>
              <a:gd name="f2124" fmla="*/ 1357270 f1889 1"/>
              <a:gd name="f2125" fmla="*/ 1223330 f1888 1"/>
              <a:gd name="f2126" fmla="*/ 1348629 f1889 1"/>
              <a:gd name="f2127" fmla="*/ 1222851 f1888 1"/>
              <a:gd name="f2128" fmla="*/ 1270953 f1889 1"/>
              <a:gd name="f2129" fmla="*/ 1211424 f1888 1"/>
              <a:gd name="f2130" fmla="*/ 1263175 f1889 1"/>
              <a:gd name="f2131" fmla="*/ 1210177 f1888 1"/>
              <a:gd name="f2132" fmla="*/ 1226690 f1889 1"/>
              <a:gd name="f2133" fmla="*/ 1199999 f1888 1"/>
              <a:gd name="f2134" fmla="*/ 1134706 f1889 1"/>
              <a:gd name="f2135" fmla="*/ 1193662 f1888 1"/>
              <a:gd name="f2136" fmla="*/ 1129042 f1889 1"/>
              <a:gd name="f2137" fmla="*/ 1192894 f1888 1"/>
              <a:gd name="f2138" fmla="*/ 1098220 f1889 1"/>
              <a:gd name="f2139" fmla="*/ 1197982 f1888 1"/>
              <a:gd name="f2140" fmla="*/ 1082955 f1889 1"/>
              <a:gd name="f2141" fmla="*/ 1205184 f1888 1"/>
              <a:gd name="f2142" fmla="*/ 1059143 f1889 1"/>
              <a:gd name="f2143" fmla="*/ 1212673 f1888 1"/>
              <a:gd name="f2144" fmla="*/ 1034947 f1889 1"/>
              <a:gd name="f2145" fmla="*/ 1215458 f1888 1"/>
              <a:gd name="f2146" fmla="*/ 994332 f1889 1"/>
              <a:gd name="f2147" fmla="*/ 1204127 f1888 1"/>
              <a:gd name="f2148" fmla="*/ 979546 f1889 1"/>
              <a:gd name="f2149" fmla="*/ 1202975 f1888 1"/>
              <a:gd name="f2150" fmla="*/ 946613 f1889 1"/>
              <a:gd name="f2151" fmla="*/ 1197503 f1888 1"/>
              <a:gd name="f2152" fmla="*/ 917808 f1889 1"/>
              <a:gd name="f2153" fmla="*/ 1197887 f1888 1"/>
              <a:gd name="f2154" fmla="*/ 894669 f1889 1"/>
              <a:gd name="f2155" fmla="*/ 1206624 f1888 1"/>
              <a:gd name="f2156" fmla="*/ 861063 f1889 1"/>
              <a:gd name="f2157" fmla="*/ 1208352 f1888 1"/>
              <a:gd name="f2158" fmla="*/ 839363 f1889 1"/>
              <a:gd name="f2159" fmla="*/ 1202015 f1888 1"/>
              <a:gd name="f2160" fmla="*/ 834947 f1889 1"/>
              <a:gd name="f2161" fmla="*/ 1201152 f1888 1"/>
              <a:gd name="f2162" fmla="*/ 778202 f1889 1"/>
              <a:gd name="f2163" fmla="*/ 1200767 f1888 1"/>
              <a:gd name="f2164" fmla="*/ 707343 f1889 1"/>
              <a:gd name="f2165" fmla="*/ 1219874 f1888 1"/>
              <a:gd name="f2166" fmla="*/ 695629 f1889 1"/>
              <a:gd name="f2167" fmla="*/ 1223907 f1888 1"/>
              <a:gd name="f2168" fmla="*/ 638500 f1889 1"/>
              <a:gd name="f2169" fmla="*/ 1230916 f1888 1"/>
              <a:gd name="f2170" fmla="*/ 607872 f1889 1"/>
              <a:gd name="f2171" fmla="*/ 1238021 f1888 1"/>
              <a:gd name="f2172" fmla="*/ 585788 f1889 1"/>
              <a:gd name="f2173" fmla="*/ 1238405 f1888 1"/>
              <a:gd name="f2174" fmla="*/ 559097 f1889 1"/>
              <a:gd name="f2175" fmla="*/ 1250983 f1888 1"/>
              <a:gd name="f2176" fmla="*/ 550358 f1889 1"/>
              <a:gd name="f2177" fmla="*/ 1256456 f1888 1"/>
              <a:gd name="f2178" fmla="*/ 539893 f1889 1"/>
              <a:gd name="f2179" fmla="*/ 1259720 f1888 1"/>
              <a:gd name="f2180" fmla="*/ 492462 f1889 1"/>
              <a:gd name="f2181" fmla="*/ 1270090 f1888 1"/>
              <a:gd name="f2182" fmla="*/ 484011 f1889 1"/>
              <a:gd name="f2183" fmla="*/ 1275947 f1888 1"/>
              <a:gd name="f2184" fmla="*/ 478346 f1889 1"/>
              <a:gd name="f2185" fmla="*/ 1279596 f1888 1"/>
              <a:gd name="f2186" fmla="*/ 432260 f1889 1"/>
              <a:gd name="f2187" fmla="*/ 1285741 f1888 1"/>
              <a:gd name="f2188" fmla="*/ 403455 f1889 1"/>
              <a:gd name="f2189" fmla="*/ 1303119 f1888 1"/>
              <a:gd name="f2190" fmla="*/ 395583 f1889 1"/>
              <a:gd name="f2191" fmla="*/ 1310512 f1888 1"/>
              <a:gd name="f2192" fmla="*/ 368025 f1889 1"/>
              <a:gd name="f2193" fmla="*/ 1321650 f1888 1"/>
              <a:gd name="f2194" fmla="*/ 275371 f1889 1"/>
              <a:gd name="f2195" fmla="*/ 1343062 f1888 1"/>
              <a:gd name="f2196" fmla="*/ 248871 f1889 1"/>
              <a:gd name="f2197" fmla="*/ 1335476 f1888 1"/>
              <a:gd name="f2198" fmla="*/ 198559 f1889 1"/>
              <a:gd name="f2199" fmla="*/ 1355831 f1888 1"/>
              <a:gd name="f2200" fmla="*/ 154583 f1889 1"/>
              <a:gd name="f2201" fmla="*/ 1367353 f1888 1"/>
              <a:gd name="f2202" fmla="*/ 138261 f1889 1"/>
              <a:gd name="f2203" fmla="*/ 1370138 f1888 1"/>
              <a:gd name="f2204" fmla="*/ 86606 f1889 1"/>
              <a:gd name="f2205" fmla="*/ 1375227 f1888 1"/>
              <a:gd name="f2206" fmla="*/ 60009 f1889 1"/>
              <a:gd name="f2207" fmla="*/ 1386749 f1888 1"/>
              <a:gd name="f2208" fmla="*/ 30568 f1889 1"/>
              <a:gd name="f2209" fmla="*/ 1395570 f1888 1"/>
              <a:gd name="f2210" fmla="*/ 0 f1889 1"/>
              <a:gd name="f2211" fmla="*/ 1397975 f1888 1"/>
              <a:gd name="f2212" fmla="*/ 1041395 f1888 1"/>
              <a:gd name="f2213" fmla="*/ 17282 f1889 1"/>
              <a:gd name="f2214" fmla="*/ 1043014 f1888 1"/>
              <a:gd name="f2215" fmla="*/ 45030 f1889 1"/>
              <a:gd name="f2216" fmla="*/ 1049159 f1888 1"/>
              <a:gd name="f2217" fmla="*/ 85356 f1889 1"/>
              <a:gd name="f2218" fmla="*/ 1059145 f1888 1"/>
              <a:gd name="f2219" fmla="*/ 133077 f1889 1"/>
              <a:gd name="f2220" fmla="*/ 1047815 f1888 1"/>
              <a:gd name="f2221" fmla="*/ 137877 f1889 1"/>
              <a:gd name="f2222" fmla="*/ 1043110 f1888 1"/>
              <a:gd name="f2223" fmla="*/ 189053 f1889 1"/>
              <a:gd name="f2224" fmla="*/ 1031877 f1888 1"/>
              <a:gd name="f2225" fmla="*/ 273066 f1889 1"/>
              <a:gd name="f2226" fmla="*/ 1019010 f1888 1"/>
              <a:gd name="f2227" fmla="*/ 278539 f1889 1"/>
              <a:gd name="f2228" fmla="*/ 1018146 f1888 1"/>
              <a:gd name="f2229" fmla="*/ 326355 f1889 1"/>
              <a:gd name="f2230" fmla="*/ 1044358 f1888 1"/>
              <a:gd name="f2231" fmla="*/ 364761 f1889 1"/>
              <a:gd name="f2232" fmla="*/ 1040710 f1888 1"/>
              <a:gd name="f2233" fmla="*/ 382619 f1889 1"/>
              <a:gd name="f2234" fmla="*/ 1022562 f1888 1"/>
              <a:gd name="f2235" fmla="*/ 433988 f1889 1"/>
              <a:gd name="f2236" fmla="*/ 1008256 f1888 1"/>
              <a:gd name="f2237" fmla="*/ 497262 f1889 1"/>
              <a:gd name="f2238" fmla="*/ 1009697 f1888 1"/>
              <a:gd name="f2239" fmla="*/ 542101 f1889 1"/>
              <a:gd name="f2240" fmla="*/ 1007872 f1888 1"/>
              <a:gd name="f2241" fmla="*/ 566681 f1889 1"/>
              <a:gd name="f2242" fmla="*/ 998175 f1888 1"/>
              <a:gd name="f2243" fmla="*/ 584251 f1889 1"/>
              <a:gd name="f2244" fmla="*/ 999136 f1888 1"/>
              <a:gd name="f2245" fmla="*/ 617280 f1889 1"/>
              <a:gd name="f2246" fmla="*/ 1006049 f1888 1"/>
              <a:gd name="f2247" fmla="*/ 721842 f1889 1"/>
              <a:gd name="f2248" fmla="*/ 1014210 f1888 1"/>
              <a:gd name="f2249" fmla="*/ 764472 f1889 1"/>
              <a:gd name="f2250" fmla="*/ 1001440 f1888 1"/>
              <a:gd name="f2251" fmla="*/ 777242 f1889 1"/>
              <a:gd name="f2252" fmla="*/ 1001152 f1888 1"/>
              <a:gd name="f2253" fmla="*/ 805854 f1889 1"/>
              <a:gd name="f2254" fmla="*/ 1006145 f1888 1"/>
              <a:gd name="f2255" fmla="*/ 864904 f1889 1"/>
              <a:gd name="f2256" fmla="*/ 1002784 f1888 1"/>
              <a:gd name="f2257" fmla="*/ 886700 f1889 1"/>
              <a:gd name="f2258" fmla="*/ 997695 f1888 1"/>
              <a:gd name="f2259" fmla="*/ 898797 f1889 1"/>
              <a:gd name="f2260" fmla="*/ 994430 f1888 1"/>
              <a:gd name="f2261" fmla="*/ 960919 f1889 1"/>
              <a:gd name="f2262" fmla="*/ 985405 f1888 1"/>
              <a:gd name="f2263" fmla="*/ 988571 f1889 1"/>
              <a:gd name="f2264" fmla="*/ 975708 f1888 1"/>
              <a:gd name="f2265" fmla="*/ 996061 f1889 1"/>
              <a:gd name="f2266" fmla="*/ 974268 f1888 1"/>
              <a:gd name="f2267" fmla="*/ 1037059 f1889 1"/>
              <a:gd name="f2268" fmla="*/ 978300 f1888 1"/>
              <a:gd name="f2269" fmla="*/ 1067784 f1889 1"/>
              <a:gd name="f2270" fmla="*/ 993950 f1888 1"/>
              <a:gd name="f2271" fmla="*/ 1073737 f1889 1"/>
              <a:gd name="f2272" fmla="*/ 999231 f1888 1"/>
              <a:gd name="f2273" fmla="*/ 1159383 f1889 1"/>
              <a:gd name="f2274" fmla="*/ 997407 f1888 1"/>
              <a:gd name="f2275" fmla="*/ 1172536 f1889 1"/>
              <a:gd name="f2276" fmla="*/ 995198 f1888 1"/>
              <a:gd name="f2277" fmla="*/ 1236099 f1889 1"/>
              <a:gd name="f2278" fmla="*/ 1004416 f1888 1"/>
              <a:gd name="f2279" fmla="*/ 1254630 f1889 1"/>
              <a:gd name="f2280" fmla="*/ 1006240 f1888 1"/>
              <a:gd name="f2281" fmla="*/ 1321072 f1889 1"/>
              <a:gd name="f2282" fmla="*/ 1014498 f1888 1"/>
              <a:gd name="f2283" fmla="*/ 1330481 f1889 1"/>
              <a:gd name="f2284" fmla="*/ 1006817 f1888 1"/>
              <a:gd name="f2285" fmla="*/ 1357558 f1889 1"/>
              <a:gd name="f2286" fmla="*/ 987517 f1888 1"/>
              <a:gd name="f2287" fmla="*/ 1410942 f1889 1"/>
              <a:gd name="f2288" fmla="*/ 970427 f1888 1"/>
              <a:gd name="f2289" fmla="*/ 1425441 f1889 1"/>
              <a:gd name="f2290" fmla="*/ 971387 f1888 1"/>
              <a:gd name="f2291" fmla="*/ 1462118 f1889 1"/>
              <a:gd name="f2292" fmla="*/ 999904 f1888 1"/>
              <a:gd name="f2293" fmla="*/ 1479978 f1889 1"/>
              <a:gd name="f2294" fmla="*/ 1011329 f1888 1"/>
              <a:gd name="f2295" fmla="*/ 1530674 f1889 1"/>
              <a:gd name="f2296" fmla="*/ 1032356 f1888 1"/>
              <a:gd name="f2297" fmla="*/ 1534898 f1889 1"/>
              <a:gd name="f2298" fmla="*/ 1036197 f1888 1"/>
              <a:gd name="f2299" fmla="*/ 1572344 f1889 1"/>
              <a:gd name="f2300" fmla="*/ 1081804 f1888 1"/>
              <a:gd name="f2301" fmla="*/ 1580793 f1889 1"/>
              <a:gd name="f2302" fmla="*/ 1089581 f1888 1"/>
              <a:gd name="f2303" fmla="*/ 1590971 f1889 1"/>
              <a:gd name="f2304" fmla="*/ 1101680 f1888 1"/>
              <a:gd name="f2305" fmla="*/ 1622751 f1889 1"/>
              <a:gd name="f2306" fmla="*/ 1125108 f1888 1"/>
              <a:gd name="f2307" fmla="*/ 1662118 f1889 1"/>
              <a:gd name="f2308" fmla="*/ 1132596 f1888 1"/>
              <a:gd name="f2309" fmla="*/ 1709646 f1889 1"/>
              <a:gd name="f2310" fmla="*/ 1144022 f1888 1"/>
              <a:gd name="f2311" fmla="*/ 1729521 f1889 1"/>
              <a:gd name="f2312" fmla="*/ 1151704 f1888 1"/>
              <a:gd name="f2313" fmla="*/ 1782809 f1889 1"/>
              <a:gd name="f2314" fmla="*/ 1166298 f1888 1"/>
              <a:gd name="f2315" fmla="*/ 1820831 f1889 1"/>
              <a:gd name="f2316" fmla="*/ 1178588 f1888 1"/>
              <a:gd name="f2317" fmla="*/ 1875656 f1889 1"/>
              <a:gd name="f2318" fmla="*/ 1185789 f1888 1"/>
              <a:gd name="f2319" fmla="*/ 1902252 f1889 1"/>
              <a:gd name="f2320" fmla="*/ 1186076 f1888 1"/>
              <a:gd name="f2321" fmla="*/ 1951123 f1889 1"/>
              <a:gd name="f2322" fmla="*/ 1222946 f1888 1"/>
              <a:gd name="f2323" fmla="*/ 1990106 f1889 1"/>
              <a:gd name="f2324" fmla="*/ 1247335 f1888 1"/>
              <a:gd name="f2325" fmla="*/ 2031105 f1889 1"/>
              <a:gd name="f2326" fmla="*/ 1235525 f1888 1"/>
              <a:gd name="f2327" fmla="*/ 2042242 f1889 1"/>
              <a:gd name="f2328" fmla="*/ 1224387 f1888 1"/>
              <a:gd name="f2329" fmla="*/ 2109453 f1889 1"/>
              <a:gd name="f2330" fmla="*/ 1213826 f1888 1"/>
              <a:gd name="f2331" fmla="*/ 2205468 f1889 1"/>
              <a:gd name="f2332" fmla="*/ 1213442 f1888 1"/>
              <a:gd name="f2333" fmla="*/ 2365142 f1889 1"/>
              <a:gd name="f2334" fmla="*/ 1189437 f1888 1"/>
              <a:gd name="f2335" fmla="*/ 2392985 f1889 1"/>
              <a:gd name="f2336" fmla="*/ 1178299 f1888 1"/>
              <a:gd name="f2337" fmla="*/ 2424286 f1889 1"/>
              <a:gd name="f2338" fmla="*/ 1175515 f1888 1"/>
              <a:gd name="f2339" fmla="*/ 2436289 f1889 1"/>
              <a:gd name="f2340" fmla="*/ 1182333 f1888 1"/>
              <a:gd name="f2341" fmla="*/ 2488808 f1889 1"/>
              <a:gd name="f2342" fmla="*/ 1192510 f1888 1"/>
              <a:gd name="f2343" fmla="*/ 2498795 f1889 1"/>
              <a:gd name="f2344" fmla="*/ 1192702 f1888 1"/>
              <a:gd name="f2345" fmla="*/ 2532976 f1889 1"/>
              <a:gd name="f2346" fmla="*/ 1188381 f1888 1"/>
              <a:gd name="f2347" fmla="*/ 1185885 f1888 1"/>
              <a:gd name="f2348" fmla="*/ 2644545 f1889 1"/>
              <a:gd name="f2349" fmla="*/ 1194046 f1888 1"/>
              <a:gd name="f2350" fmla="*/ 2705803 f1889 1"/>
              <a:gd name="f2351" fmla="*/ 1192126 f1888 1"/>
              <a:gd name="f2352" fmla="*/ 2734031 f1889 1"/>
              <a:gd name="f2353" fmla="*/ 2749969 f1889 1"/>
              <a:gd name="f2354" fmla="*/ 1196927 f1888 1"/>
              <a:gd name="f2355" fmla="*/ 2786071 f1889 1"/>
              <a:gd name="f2356" fmla="*/ 1216994 f1888 1"/>
              <a:gd name="f2357" fmla="*/ 2805851 f1889 1"/>
              <a:gd name="f2358" fmla="*/ 1221507 f1888 1"/>
              <a:gd name="f2359" fmla="*/ 2865380 f1889 1"/>
              <a:gd name="f2360" fmla="*/ 1221123 f1888 1"/>
              <a:gd name="f2361" fmla="*/ 2954674 f1889 1"/>
              <a:gd name="f2362" fmla="*/ 1190878 f1888 1"/>
              <a:gd name="f2363" fmla="*/ 2963988 f1889 1"/>
              <a:gd name="f2364" fmla="*/ 1186845 f1888 1"/>
              <a:gd name="f2365" fmla="*/ 3009403 f1889 1"/>
              <a:gd name="f2366" fmla="*/ 1181852 f1888 1"/>
              <a:gd name="f2367" fmla="*/ 3040223 f1889 1"/>
              <a:gd name="f2368" fmla="*/ 1188669 f1888 1"/>
              <a:gd name="f2369" fmla="*/ 3082183 f1889 1"/>
              <a:gd name="f2370" fmla="*/ 1202784 f1888 1"/>
              <a:gd name="f2371" fmla="*/ 3119916 f1889 1"/>
              <a:gd name="f2372" fmla="*/ 1214594 f1888 1"/>
              <a:gd name="f2373" fmla="*/ 3147376 f1889 1"/>
              <a:gd name="f2374" fmla="*/ 1227939 f1888 1"/>
              <a:gd name="f2375" fmla="*/ 3210171 f1889 1"/>
              <a:gd name="f2376" fmla="*/ 1237733 f1888 1"/>
              <a:gd name="f2377" fmla="*/ 3216700 f1889 1"/>
              <a:gd name="f2378" fmla="*/ 1239365 f1888 1"/>
              <a:gd name="f2379" fmla="*/ 3263939 f1889 1"/>
              <a:gd name="f2380" fmla="*/ 1227459 f1888 1"/>
              <a:gd name="f2381" fmla="*/ 3320683 f1889 1"/>
              <a:gd name="f2382" fmla="*/ 1215362 f1888 1"/>
              <a:gd name="f2383" fmla="*/ 3340943 f1889 1"/>
              <a:gd name="f2384" fmla="*/ 1219490 f1888 1"/>
              <a:gd name="f2385" fmla="*/ 3368691 f1889 1"/>
              <a:gd name="f2386" fmla="*/ 1225347 f1888 1"/>
              <a:gd name="f2387" fmla="*/ 3394423 f1889 1"/>
              <a:gd name="f2388" fmla="*/ 1222275 f1888 1"/>
              <a:gd name="f2389" fmla="*/ 3410074 f1889 1"/>
              <a:gd name="f2390" fmla="*/ 1221987 f1888 1"/>
              <a:gd name="f2391" fmla="*/ 3481509 f1889 1"/>
              <a:gd name="f2392" fmla="*/ 1257896 f1888 1"/>
              <a:gd name="f2393" fmla="*/ 3499656 f1889 1"/>
              <a:gd name="f2394" fmla="*/ 1260873 f1888 1"/>
              <a:gd name="f2395" fmla="*/ 3509930 f1889 1"/>
              <a:gd name="f2396" fmla="*/ 1265290 f1888 1"/>
              <a:gd name="f2397" fmla="*/ 3571860 f1889 1"/>
              <a:gd name="f2398" fmla="*/ 1309841 f1888 1"/>
              <a:gd name="f2399" fmla="*/ 3598168 f1889 1"/>
              <a:gd name="f2400" fmla="*/ 1318866 f1888 1"/>
              <a:gd name="f2401" fmla="*/ 3627068 f1889 1"/>
              <a:gd name="f2402" fmla="*/ 1317041 f1888 1"/>
              <a:gd name="f2403" fmla="*/ 3643775 f1889 1"/>
              <a:gd name="f2404" fmla="*/ 1313777 f1888 1"/>
              <a:gd name="f2405" fmla="*/ 3685254 f1889 1"/>
              <a:gd name="f2406" fmla="*/ 1285452 f1888 1"/>
              <a:gd name="f2407" fmla="*/ 3708873 f1889 1"/>
              <a:gd name="f2408" fmla="*/ 1286413 f1888 1"/>
              <a:gd name="f2409" fmla="*/ 3745743 f1889 1"/>
              <a:gd name="f2410" fmla="*/ 1305903 f1888 1"/>
              <a:gd name="f2411" fmla="*/ 3812665 f1889 1"/>
              <a:gd name="f2412" fmla="*/ 1314641 f1888 1"/>
              <a:gd name="f2413" fmla="*/ 3846655 f1889 1"/>
              <a:gd name="f2414" fmla="*/ 1287373 f1888 1"/>
              <a:gd name="f2415" fmla="*/ 3864225 f1889 1"/>
              <a:gd name="f2416" fmla="*/ 1261161 f1888 1"/>
              <a:gd name="f2417" fmla="*/ 3915018 f1889 1"/>
              <a:gd name="f2418" fmla="*/ 1230724 f1888 1"/>
              <a:gd name="f2419" fmla="*/ 3927116 f1889 1"/>
              <a:gd name="f2420" fmla="*/ 3964370 f1889 1"/>
              <a:gd name="f2421" fmla="*/ 1246855 f1888 1"/>
              <a:gd name="f2422" fmla="*/ 4004696 f1889 1"/>
              <a:gd name="f2423" fmla="*/ 1246471 f1888 1"/>
              <a:gd name="f2424" fmla="*/ 4074978 f1889 1"/>
              <a:gd name="f2425" fmla="*/ 1251559 f1888 1"/>
              <a:gd name="f2426" fmla="*/ 4121738 f1889 1"/>
              <a:gd name="f2427" fmla="*/ 1222466 f1888 1"/>
              <a:gd name="f2428" fmla="*/ 4139598 f1889 1"/>
              <a:gd name="f2429" fmla="*/ 1210465 f1888 1"/>
              <a:gd name="f2430" fmla="*/ 4156304 f1889 1"/>
              <a:gd name="f2431" fmla="*/ 4175604 f1889 1"/>
              <a:gd name="f2432" fmla="*/ 1198463 f1888 1"/>
              <a:gd name="f2433" fmla="*/ 4222170 f1889 1"/>
              <a:gd name="f2434" fmla="*/ 1182140 f1888 1"/>
              <a:gd name="f2435" fmla="*/ 4247710 f1889 1"/>
              <a:gd name="f2436" fmla="*/ 1166105 f1888 1"/>
              <a:gd name="f2437" fmla="*/ 4305128 f1889 1"/>
              <a:gd name="f2438" fmla="*/ 1150647 f1888 1"/>
              <a:gd name="f2439" fmla="*/ 4344206 f1889 1"/>
              <a:gd name="f2440" fmla="*/ 1136821 f1888 1"/>
              <a:gd name="f2441" fmla="*/ 4385396 f1889 1"/>
              <a:gd name="f2442" fmla="*/ 1113009 f1888 1"/>
              <a:gd name="f2443" fmla="*/ 4391157 f1889 1"/>
              <a:gd name="f2444" fmla="*/ 1109361 f1888 1"/>
              <a:gd name="f2445" fmla="*/ 4404984 f1889 1"/>
              <a:gd name="f2446" fmla="*/ 1093710 f1888 1"/>
              <a:gd name="f2447" fmla="*/ 4425050 f1889 1"/>
              <a:gd name="f2448" fmla="*/ 1039846 f1888 1"/>
              <a:gd name="f2449" fmla="*/ 4430812 f1889 1"/>
              <a:gd name="f2450" fmla="*/ 1028900 f1888 1"/>
              <a:gd name="f2451" fmla="*/ 4483140 f1889 1"/>
              <a:gd name="f2452" fmla="*/ 992030 f1888 1"/>
              <a:gd name="f2453" fmla="*/ 4502535 f1889 1"/>
              <a:gd name="f2454" fmla="*/ 995487 f1888 1"/>
              <a:gd name="f2455" fmla="*/ 4523946 f1889 1"/>
              <a:gd name="f2456" fmla="*/ 1007585 f1888 1"/>
              <a:gd name="f2457" fmla="*/ 4570898 f1889 1"/>
              <a:gd name="f2458" fmla="*/ 1010753 f1888 1"/>
              <a:gd name="f2459" fmla="*/ 4588468 f1889 1"/>
              <a:gd name="f2460" fmla="*/ 1004513 f1888 1"/>
              <a:gd name="f2461" fmla="*/ 4619192 f1889 1"/>
              <a:gd name="f2462" fmla="*/ 987710 f1888 1"/>
              <a:gd name="f2463" fmla="*/ 4642908 f1889 1"/>
              <a:gd name="f2464" fmla="*/ 961689 f1888 1"/>
              <a:gd name="f2465" fmla="*/ 4677378 f1889 1"/>
              <a:gd name="f2466" fmla="*/ 918674 f1888 1"/>
              <a:gd name="f2467" fmla="*/ 4743532 f1889 1"/>
              <a:gd name="f2468" fmla="*/ 902256 f1888 1"/>
              <a:gd name="f2469" fmla="*/ 4768977 f1889 1"/>
              <a:gd name="f2470" fmla="*/ 896783 f1888 1"/>
              <a:gd name="f2471" fmla="*/ 4861536 f1889 1"/>
              <a:gd name="f2472" fmla="*/ 873835 f1888 1"/>
              <a:gd name="f2473" fmla="*/ 4869600 f1889 1"/>
              <a:gd name="f2474" fmla="*/ 873067 f1888 1"/>
              <a:gd name="f2475" fmla="*/ 4933738 f1889 1"/>
              <a:gd name="f2476" fmla="*/ 846664 f1888 1"/>
              <a:gd name="f2477" fmla="*/ 4949196 f1889 1"/>
              <a:gd name="f2478" fmla="*/ 840134 f1888 1"/>
              <a:gd name="f2479" fmla="*/ 4968112 f1889 1"/>
              <a:gd name="f2480" fmla="*/ 823427 f1888 1"/>
              <a:gd name="f2481" fmla="*/ 4985588 f1889 1"/>
              <a:gd name="f2482" fmla="*/ 776284 f1888 1"/>
              <a:gd name="f2483" fmla="*/ 5006038 f1889 1"/>
              <a:gd name="f2484" fmla="*/ 754776 f1888 1"/>
              <a:gd name="f2485" fmla="*/ 5020921 f1889 1"/>
              <a:gd name="f2486" fmla="*/ 741718 f1888 1"/>
              <a:gd name="f2487" fmla="*/ 5033978 f1889 1"/>
              <a:gd name="f2488" fmla="*/ 721940 f1888 1"/>
              <a:gd name="f2489" fmla="*/ 5047036 f1889 1"/>
              <a:gd name="f2490" fmla="*/ 674604 f1888 1"/>
              <a:gd name="f2491" fmla="*/ 5067104 f1889 1"/>
              <a:gd name="f2492" fmla="*/ 632645 f1888 1"/>
              <a:gd name="f2493" fmla="*/ 5103206 f1889 1"/>
              <a:gd name="f2494" fmla="*/ 609410 f1888 1"/>
              <a:gd name="f2495" fmla="*/ 5125577 f1889 1"/>
              <a:gd name="f2496" fmla="*/ 597216 f1888 1"/>
              <a:gd name="f2497" fmla="*/ 5214200 f1889 1"/>
              <a:gd name="f2498" fmla="*/ 609506 f1888 1"/>
              <a:gd name="f2499" fmla="*/ 5274688 f1889 1"/>
              <a:gd name="f2500" fmla="*/ 621507 f1888 1"/>
              <a:gd name="f2501" fmla="*/ 5294564 f1889 1"/>
              <a:gd name="f2502" fmla="*/ 616899 f1888 1"/>
              <a:gd name="f2503" fmla="*/ 5350732 f1889 1"/>
              <a:gd name="f2504" fmla="*/ 577724 f1888 1"/>
              <a:gd name="f2505" fmla="*/ 5406230 f1889 1"/>
              <a:gd name="f2506" fmla="*/ 560250 f1888 1"/>
              <a:gd name="f2507" fmla="*/ 5447996 f1889 1"/>
              <a:gd name="f2508" fmla="*/ 555257 f1888 1"/>
              <a:gd name="f2509" fmla="*/ 5483904 f1889 1"/>
              <a:gd name="f2510" fmla="*/ 551417 f1888 1"/>
              <a:gd name="f2511" fmla="*/ 5527016 f1889 1"/>
              <a:gd name="f2512" fmla="*/ 540663 f1888 1"/>
              <a:gd name="f2513" fmla="*/ 5551404 f1889 1"/>
              <a:gd name="f2514" fmla="*/ 528949 f1888 1"/>
              <a:gd name="f2515" fmla="*/ 5590194 f1889 1"/>
              <a:gd name="f2516" fmla="*/ 512147 f1888 1"/>
              <a:gd name="f2517" fmla="*/ 5629944 f1889 1"/>
              <a:gd name="f2518" fmla="*/ 490351 f1888 1"/>
              <a:gd name="f2519" fmla="*/ 5660477 f1889 1"/>
              <a:gd name="f2520" fmla="*/ 459818 f1888 1"/>
              <a:gd name="f2521" fmla="*/ 5676896 f1889 1"/>
              <a:gd name="f2522" fmla="*/ 434086 f1888 1"/>
              <a:gd name="f2523" fmla="*/ 5725000 f1889 1"/>
              <a:gd name="f2524" fmla="*/ 397216 f1888 1"/>
              <a:gd name="f2525" fmla="*/ 5768494 f1889 1"/>
              <a:gd name="f2526" fmla="*/ 327701 f1888 1"/>
              <a:gd name="f2527" fmla="*/ 5795763 f1889 1"/>
              <a:gd name="f2528" fmla="*/ 298801 f1888 1"/>
              <a:gd name="f2529" fmla="*/ 5811221 f1889 1"/>
              <a:gd name="f2530" fmla="*/ 290639 f1888 1"/>
              <a:gd name="f2531" fmla="*/ 5837528 f1889 1"/>
              <a:gd name="f2532" fmla="*/ 270573 f1888 1"/>
              <a:gd name="f2533" fmla="*/ 5853084 f1889 1"/>
              <a:gd name="f2534" fmla="*/ 255690 f1888 1"/>
              <a:gd name="f2535" fmla="*/ 5895618 f1889 1"/>
              <a:gd name="f2536" fmla="*/ 200961 f1888 1"/>
              <a:gd name="f2537" fmla="*/ 5908676 f1889 1"/>
              <a:gd name="f2538" fmla="*/ 184735 f1888 1"/>
              <a:gd name="f2539" fmla="*/ 5935657 f1889 1"/>
              <a:gd name="f2540" fmla="*/ 156891 f1888 1"/>
              <a:gd name="f2541" fmla="*/ 5947467 f1889 1"/>
              <a:gd name="f2542" fmla="*/ 148441 f1888 1"/>
              <a:gd name="f2543" fmla="*/ 5968302 f1889 1"/>
              <a:gd name="f2544" fmla="*/ 125782 f1888 1"/>
              <a:gd name="f2545" fmla="*/ 6017942 f1889 1"/>
              <a:gd name="f2546" fmla="*/ 66348 f1888 1"/>
              <a:gd name="f2547" fmla="*/ 6039258 f1889 1"/>
              <a:gd name="f2548" fmla="*/ 33030 f1888 1"/>
              <a:gd name="f2549" fmla="*/ 6081792 f1889 1"/>
              <a:gd name="f2550" fmla="*/ 8451 f1888 1"/>
              <a:gd name="f2551" fmla="*/ f1890 1 f2"/>
              <a:gd name="f2552" fmla="*/ f1893 1 6095524"/>
              <a:gd name="f2553" fmla="*/ f1894 1 1410656"/>
              <a:gd name="f2554" fmla="*/ f1895 1 1410656"/>
              <a:gd name="f2555" fmla="*/ f1896 1 6095524"/>
              <a:gd name="f2556" fmla="*/ f1897 1 1410656"/>
              <a:gd name="f2557" fmla="*/ f1898 1 6095524"/>
              <a:gd name="f2558" fmla="*/ f1899 1 1410656"/>
              <a:gd name="f2559" fmla="*/ f1900 1 6095524"/>
              <a:gd name="f2560" fmla="*/ f1901 1 1410656"/>
              <a:gd name="f2561" fmla="*/ f1902 1 6095524"/>
              <a:gd name="f2562" fmla="*/ f1903 1 1410656"/>
              <a:gd name="f2563" fmla="*/ f1904 1 6095524"/>
              <a:gd name="f2564" fmla="*/ f1905 1 1410656"/>
              <a:gd name="f2565" fmla="*/ f1906 1 6095524"/>
              <a:gd name="f2566" fmla="*/ f1907 1 1410656"/>
              <a:gd name="f2567" fmla="*/ f1908 1 6095524"/>
              <a:gd name="f2568" fmla="*/ f1909 1 1410656"/>
              <a:gd name="f2569" fmla="*/ f1910 1 6095524"/>
              <a:gd name="f2570" fmla="*/ f1911 1 1410656"/>
              <a:gd name="f2571" fmla="*/ f1912 1 6095524"/>
              <a:gd name="f2572" fmla="*/ f1913 1 1410656"/>
              <a:gd name="f2573" fmla="*/ f1914 1 6095524"/>
              <a:gd name="f2574" fmla="*/ f1915 1 1410656"/>
              <a:gd name="f2575" fmla="*/ f1916 1 6095524"/>
              <a:gd name="f2576" fmla="*/ f1917 1 1410656"/>
              <a:gd name="f2577" fmla="*/ f1918 1 6095524"/>
              <a:gd name="f2578" fmla="*/ f1919 1 1410656"/>
              <a:gd name="f2579" fmla="*/ f1920 1 6095524"/>
              <a:gd name="f2580" fmla="*/ f1921 1 1410656"/>
              <a:gd name="f2581" fmla="*/ f1922 1 6095524"/>
              <a:gd name="f2582" fmla="*/ f1923 1 1410656"/>
              <a:gd name="f2583" fmla="*/ f1924 1 6095524"/>
              <a:gd name="f2584" fmla="*/ f1925 1 1410656"/>
              <a:gd name="f2585" fmla="*/ f1926 1 6095524"/>
              <a:gd name="f2586" fmla="*/ f1927 1 1410656"/>
              <a:gd name="f2587" fmla="*/ f1928 1 6095524"/>
              <a:gd name="f2588" fmla="*/ f1929 1 1410656"/>
              <a:gd name="f2589" fmla="*/ f1930 1 6095524"/>
              <a:gd name="f2590" fmla="*/ f1931 1 1410656"/>
              <a:gd name="f2591" fmla="*/ f1932 1 6095524"/>
              <a:gd name="f2592" fmla="*/ f1933 1 1410656"/>
              <a:gd name="f2593" fmla="*/ f1934 1 6095524"/>
              <a:gd name="f2594" fmla="*/ f1935 1 1410656"/>
              <a:gd name="f2595" fmla="*/ f1936 1 6095524"/>
              <a:gd name="f2596" fmla="*/ f1937 1 1410656"/>
              <a:gd name="f2597" fmla="*/ f1938 1 6095524"/>
              <a:gd name="f2598" fmla="*/ f1939 1 1410656"/>
              <a:gd name="f2599" fmla="*/ f1940 1 6095524"/>
              <a:gd name="f2600" fmla="*/ f1941 1 1410656"/>
              <a:gd name="f2601" fmla="*/ f1942 1 6095524"/>
              <a:gd name="f2602" fmla="*/ f1943 1 1410656"/>
              <a:gd name="f2603" fmla="*/ f1944 1 6095524"/>
              <a:gd name="f2604" fmla="*/ f1945 1 1410656"/>
              <a:gd name="f2605" fmla="*/ f1946 1 6095524"/>
              <a:gd name="f2606" fmla="*/ f1947 1 1410656"/>
              <a:gd name="f2607" fmla="*/ f1948 1 6095524"/>
              <a:gd name="f2608" fmla="*/ f1949 1 1410656"/>
              <a:gd name="f2609" fmla="*/ f1950 1 6095524"/>
              <a:gd name="f2610" fmla="*/ f1951 1 1410656"/>
              <a:gd name="f2611" fmla="*/ f1952 1 6095524"/>
              <a:gd name="f2612" fmla="*/ f1953 1 1410656"/>
              <a:gd name="f2613" fmla="*/ f1954 1 6095524"/>
              <a:gd name="f2614" fmla="*/ f1955 1 1410656"/>
              <a:gd name="f2615" fmla="*/ f1956 1 6095524"/>
              <a:gd name="f2616" fmla="*/ f1957 1 1410656"/>
              <a:gd name="f2617" fmla="*/ f1958 1 6095524"/>
              <a:gd name="f2618" fmla="*/ f1959 1 1410656"/>
              <a:gd name="f2619" fmla="*/ f1960 1 6095524"/>
              <a:gd name="f2620" fmla="*/ f1961 1 1410656"/>
              <a:gd name="f2621" fmla="*/ f1962 1 6095524"/>
              <a:gd name="f2622" fmla="*/ f1963 1 1410656"/>
              <a:gd name="f2623" fmla="*/ f1964 1 6095524"/>
              <a:gd name="f2624" fmla="*/ f1965 1 1410656"/>
              <a:gd name="f2625" fmla="*/ f1966 1 6095524"/>
              <a:gd name="f2626" fmla="*/ f1967 1 1410656"/>
              <a:gd name="f2627" fmla="*/ f1968 1 6095524"/>
              <a:gd name="f2628" fmla="*/ f1969 1 1410656"/>
              <a:gd name="f2629" fmla="*/ f1970 1 6095524"/>
              <a:gd name="f2630" fmla="*/ f1971 1 1410656"/>
              <a:gd name="f2631" fmla="*/ f1972 1 6095524"/>
              <a:gd name="f2632" fmla="*/ f1973 1 1410656"/>
              <a:gd name="f2633" fmla="*/ f1974 1 6095524"/>
              <a:gd name="f2634" fmla="*/ f1975 1 1410656"/>
              <a:gd name="f2635" fmla="*/ f1976 1 6095524"/>
              <a:gd name="f2636" fmla="*/ f1977 1 1410656"/>
              <a:gd name="f2637" fmla="*/ f1978 1 6095524"/>
              <a:gd name="f2638" fmla="*/ f1979 1 1410656"/>
              <a:gd name="f2639" fmla="*/ f1980 1 6095524"/>
              <a:gd name="f2640" fmla="*/ f1981 1 1410656"/>
              <a:gd name="f2641" fmla="*/ f1982 1 6095524"/>
              <a:gd name="f2642" fmla="*/ f1983 1 1410656"/>
              <a:gd name="f2643" fmla="*/ f1984 1 6095524"/>
              <a:gd name="f2644" fmla="*/ f1985 1 1410656"/>
              <a:gd name="f2645" fmla="*/ f1986 1 6095524"/>
              <a:gd name="f2646" fmla="*/ f1987 1 1410656"/>
              <a:gd name="f2647" fmla="*/ f1988 1 6095524"/>
              <a:gd name="f2648" fmla="*/ f1989 1 1410656"/>
              <a:gd name="f2649" fmla="*/ f1990 1 6095524"/>
              <a:gd name="f2650" fmla="*/ f1991 1 1410656"/>
              <a:gd name="f2651" fmla="*/ f1992 1 6095524"/>
              <a:gd name="f2652" fmla="*/ f1993 1 1410656"/>
              <a:gd name="f2653" fmla="*/ f1994 1 6095524"/>
              <a:gd name="f2654" fmla="*/ f1995 1 1410656"/>
              <a:gd name="f2655" fmla="*/ f1996 1 6095524"/>
              <a:gd name="f2656" fmla="*/ f1997 1 1410656"/>
              <a:gd name="f2657" fmla="*/ f1998 1 6095524"/>
              <a:gd name="f2658" fmla="*/ f1999 1 1410656"/>
              <a:gd name="f2659" fmla="*/ f2000 1 6095524"/>
              <a:gd name="f2660" fmla="*/ f2001 1 1410656"/>
              <a:gd name="f2661" fmla="*/ f2002 1 6095524"/>
              <a:gd name="f2662" fmla="*/ f2003 1 1410656"/>
              <a:gd name="f2663" fmla="*/ f2004 1 6095524"/>
              <a:gd name="f2664" fmla="*/ f2005 1 1410656"/>
              <a:gd name="f2665" fmla="*/ f2006 1 6095524"/>
              <a:gd name="f2666" fmla="*/ f2007 1 1410656"/>
              <a:gd name="f2667" fmla="*/ f2008 1 6095524"/>
              <a:gd name="f2668" fmla="*/ f2009 1 1410656"/>
              <a:gd name="f2669" fmla="*/ f2010 1 6095524"/>
              <a:gd name="f2670" fmla="*/ f2011 1 1410656"/>
              <a:gd name="f2671" fmla="*/ f2012 1 6095524"/>
              <a:gd name="f2672" fmla="*/ f2013 1 1410656"/>
              <a:gd name="f2673" fmla="*/ f2014 1 6095524"/>
              <a:gd name="f2674" fmla="*/ f2015 1 1410656"/>
              <a:gd name="f2675" fmla="*/ f2016 1 6095524"/>
              <a:gd name="f2676" fmla="*/ f2017 1 1410656"/>
              <a:gd name="f2677" fmla="*/ f2018 1 6095524"/>
              <a:gd name="f2678" fmla="*/ f2019 1 1410656"/>
              <a:gd name="f2679" fmla="*/ f2020 1 6095524"/>
              <a:gd name="f2680" fmla="*/ f2021 1 1410656"/>
              <a:gd name="f2681" fmla="*/ f2022 1 6095524"/>
              <a:gd name="f2682" fmla="*/ f2023 1 1410656"/>
              <a:gd name="f2683" fmla="*/ f2024 1 6095524"/>
              <a:gd name="f2684" fmla="*/ f2025 1 1410656"/>
              <a:gd name="f2685" fmla="*/ f2026 1 6095524"/>
              <a:gd name="f2686" fmla="*/ f2027 1 1410656"/>
              <a:gd name="f2687" fmla="*/ f2028 1 6095524"/>
              <a:gd name="f2688" fmla="*/ f2029 1 1410656"/>
              <a:gd name="f2689" fmla="*/ f2030 1 6095524"/>
              <a:gd name="f2690" fmla="*/ f2031 1 1410656"/>
              <a:gd name="f2691" fmla="*/ f2032 1 6095524"/>
              <a:gd name="f2692" fmla="*/ f2033 1 1410656"/>
              <a:gd name="f2693" fmla="*/ f2034 1 6095524"/>
              <a:gd name="f2694" fmla="*/ f2035 1 1410656"/>
              <a:gd name="f2695" fmla="*/ f2036 1 6095524"/>
              <a:gd name="f2696" fmla="*/ f2037 1 1410656"/>
              <a:gd name="f2697" fmla="*/ f2038 1 6095524"/>
              <a:gd name="f2698" fmla="*/ f2039 1 1410656"/>
              <a:gd name="f2699" fmla="*/ f2040 1 6095524"/>
              <a:gd name="f2700" fmla="*/ f2041 1 1410656"/>
              <a:gd name="f2701" fmla="*/ f2042 1 6095524"/>
              <a:gd name="f2702" fmla="*/ f2043 1 1410656"/>
              <a:gd name="f2703" fmla="*/ f2044 1 6095524"/>
              <a:gd name="f2704" fmla="*/ f2045 1 1410656"/>
              <a:gd name="f2705" fmla="*/ f2046 1 6095524"/>
              <a:gd name="f2706" fmla="*/ f2047 1 1410656"/>
              <a:gd name="f2707" fmla="*/ f2048 1 6095524"/>
              <a:gd name="f2708" fmla="*/ f2049 1 1410656"/>
              <a:gd name="f2709" fmla="*/ f2050 1 6095524"/>
              <a:gd name="f2710" fmla="*/ f2051 1 1410656"/>
              <a:gd name="f2711" fmla="*/ f2052 1 6095524"/>
              <a:gd name="f2712" fmla="*/ f2053 1 1410656"/>
              <a:gd name="f2713" fmla="*/ f2054 1 6095524"/>
              <a:gd name="f2714" fmla="*/ f2055 1 1410656"/>
              <a:gd name="f2715" fmla="*/ f2056 1 6095524"/>
              <a:gd name="f2716" fmla="*/ f2057 1 1410656"/>
              <a:gd name="f2717" fmla="*/ f2058 1 6095524"/>
              <a:gd name="f2718" fmla="*/ f2059 1 1410656"/>
              <a:gd name="f2719" fmla="*/ f2060 1 6095524"/>
              <a:gd name="f2720" fmla="*/ f2061 1 1410656"/>
              <a:gd name="f2721" fmla="*/ f2062 1 6095524"/>
              <a:gd name="f2722" fmla="*/ f2063 1 6095524"/>
              <a:gd name="f2723" fmla="*/ f2064 1 1410656"/>
              <a:gd name="f2724" fmla="*/ f2065 1 6095524"/>
              <a:gd name="f2725" fmla="*/ f2066 1 6095524"/>
              <a:gd name="f2726" fmla="*/ f2067 1 1410656"/>
              <a:gd name="f2727" fmla="*/ f2068 1 6095524"/>
              <a:gd name="f2728" fmla="*/ f2069 1 1410656"/>
              <a:gd name="f2729" fmla="*/ f2070 1 6095524"/>
              <a:gd name="f2730" fmla="*/ f2071 1 1410656"/>
              <a:gd name="f2731" fmla="*/ f2072 1 6095524"/>
              <a:gd name="f2732" fmla="*/ f2073 1 1410656"/>
              <a:gd name="f2733" fmla="*/ f2074 1 6095524"/>
              <a:gd name="f2734" fmla="*/ f2075 1 1410656"/>
              <a:gd name="f2735" fmla="*/ f2076 1 6095524"/>
              <a:gd name="f2736" fmla="*/ f2077 1 1410656"/>
              <a:gd name="f2737" fmla="*/ f2078 1 6095524"/>
              <a:gd name="f2738" fmla="*/ f2079 1 1410656"/>
              <a:gd name="f2739" fmla="*/ f2080 1 6095524"/>
              <a:gd name="f2740" fmla="*/ f2081 1 1410656"/>
              <a:gd name="f2741" fmla="*/ f2082 1 6095524"/>
              <a:gd name="f2742" fmla="*/ f2083 1 1410656"/>
              <a:gd name="f2743" fmla="*/ f2084 1 6095524"/>
              <a:gd name="f2744" fmla="*/ f2085 1 1410656"/>
              <a:gd name="f2745" fmla="*/ f2086 1 6095524"/>
              <a:gd name="f2746" fmla="*/ f2087 1 1410656"/>
              <a:gd name="f2747" fmla="*/ f2088 1 6095524"/>
              <a:gd name="f2748" fmla="*/ f2089 1 1410656"/>
              <a:gd name="f2749" fmla="*/ f2090 1 6095524"/>
              <a:gd name="f2750" fmla="*/ f2091 1 1410656"/>
              <a:gd name="f2751" fmla="*/ f2092 1 6095524"/>
              <a:gd name="f2752" fmla="*/ f2093 1 1410656"/>
              <a:gd name="f2753" fmla="*/ f2094 1 6095524"/>
              <a:gd name="f2754" fmla="*/ f2095 1 1410656"/>
              <a:gd name="f2755" fmla="*/ f2096 1 6095524"/>
              <a:gd name="f2756" fmla="*/ f2097 1 1410656"/>
              <a:gd name="f2757" fmla="*/ f2098 1 6095524"/>
              <a:gd name="f2758" fmla="*/ f2099 1 1410656"/>
              <a:gd name="f2759" fmla="*/ f2100 1 6095524"/>
              <a:gd name="f2760" fmla="*/ f2101 1 1410656"/>
              <a:gd name="f2761" fmla="*/ f2102 1 6095524"/>
              <a:gd name="f2762" fmla="*/ f2103 1 1410656"/>
              <a:gd name="f2763" fmla="*/ f2104 1 6095524"/>
              <a:gd name="f2764" fmla="*/ f2105 1 1410656"/>
              <a:gd name="f2765" fmla="*/ f2106 1 6095524"/>
              <a:gd name="f2766" fmla="*/ f2107 1 1410656"/>
              <a:gd name="f2767" fmla="*/ f2108 1 6095524"/>
              <a:gd name="f2768" fmla="*/ f2109 1 1410656"/>
              <a:gd name="f2769" fmla="*/ f2110 1 6095524"/>
              <a:gd name="f2770" fmla="*/ f2111 1 1410656"/>
              <a:gd name="f2771" fmla="*/ f2112 1 6095524"/>
              <a:gd name="f2772" fmla="*/ f2113 1 1410656"/>
              <a:gd name="f2773" fmla="*/ f2114 1 6095524"/>
              <a:gd name="f2774" fmla="*/ f2115 1 1410656"/>
              <a:gd name="f2775" fmla="*/ f2116 1 6095524"/>
              <a:gd name="f2776" fmla="*/ f2117 1 1410656"/>
              <a:gd name="f2777" fmla="*/ f2118 1 6095524"/>
              <a:gd name="f2778" fmla="*/ f2119 1 1410656"/>
              <a:gd name="f2779" fmla="*/ f2120 1 6095524"/>
              <a:gd name="f2780" fmla="*/ f2121 1 1410656"/>
              <a:gd name="f2781" fmla="*/ f2122 1 6095524"/>
              <a:gd name="f2782" fmla="*/ f2123 1 1410656"/>
              <a:gd name="f2783" fmla="*/ f2124 1 6095524"/>
              <a:gd name="f2784" fmla="*/ f2125 1 1410656"/>
              <a:gd name="f2785" fmla="*/ f2126 1 6095524"/>
              <a:gd name="f2786" fmla="*/ f2127 1 1410656"/>
              <a:gd name="f2787" fmla="*/ f2128 1 6095524"/>
              <a:gd name="f2788" fmla="*/ f2129 1 1410656"/>
              <a:gd name="f2789" fmla="*/ f2130 1 6095524"/>
              <a:gd name="f2790" fmla="*/ f2131 1 1410656"/>
              <a:gd name="f2791" fmla="*/ f2132 1 6095524"/>
              <a:gd name="f2792" fmla="*/ f2133 1 1410656"/>
              <a:gd name="f2793" fmla="*/ f2134 1 6095524"/>
              <a:gd name="f2794" fmla="*/ f2135 1 1410656"/>
              <a:gd name="f2795" fmla="*/ f2136 1 6095524"/>
              <a:gd name="f2796" fmla="*/ f2137 1 1410656"/>
              <a:gd name="f2797" fmla="*/ f2138 1 6095524"/>
              <a:gd name="f2798" fmla="*/ f2139 1 1410656"/>
              <a:gd name="f2799" fmla="*/ f2140 1 6095524"/>
              <a:gd name="f2800" fmla="*/ f2141 1 1410656"/>
              <a:gd name="f2801" fmla="*/ f2142 1 6095524"/>
              <a:gd name="f2802" fmla="*/ f2143 1 1410656"/>
              <a:gd name="f2803" fmla="*/ f2144 1 6095524"/>
              <a:gd name="f2804" fmla="*/ f2145 1 1410656"/>
              <a:gd name="f2805" fmla="*/ f2146 1 6095524"/>
              <a:gd name="f2806" fmla="*/ f2147 1 1410656"/>
              <a:gd name="f2807" fmla="*/ f2148 1 6095524"/>
              <a:gd name="f2808" fmla="*/ f2149 1 1410656"/>
              <a:gd name="f2809" fmla="*/ f2150 1 6095524"/>
              <a:gd name="f2810" fmla="*/ f2151 1 1410656"/>
              <a:gd name="f2811" fmla="*/ f2152 1 6095524"/>
              <a:gd name="f2812" fmla="*/ f2153 1 1410656"/>
              <a:gd name="f2813" fmla="*/ f2154 1 6095524"/>
              <a:gd name="f2814" fmla="*/ f2155 1 1410656"/>
              <a:gd name="f2815" fmla="*/ f2156 1 6095524"/>
              <a:gd name="f2816" fmla="*/ f2157 1 1410656"/>
              <a:gd name="f2817" fmla="*/ f2158 1 6095524"/>
              <a:gd name="f2818" fmla="*/ f2159 1 1410656"/>
              <a:gd name="f2819" fmla="*/ f2160 1 6095524"/>
              <a:gd name="f2820" fmla="*/ f2161 1 1410656"/>
              <a:gd name="f2821" fmla="*/ f2162 1 6095524"/>
              <a:gd name="f2822" fmla="*/ f2163 1 1410656"/>
              <a:gd name="f2823" fmla="*/ f2164 1 6095524"/>
              <a:gd name="f2824" fmla="*/ f2165 1 1410656"/>
              <a:gd name="f2825" fmla="*/ f2166 1 6095524"/>
              <a:gd name="f2826" fmla="*/ f2167 1 1410656"/>
              <a:gd name="f2827" fmla="*/ f2168 1 6095524"/>
              <a:gd name="f2828" fmla="*/ f2169 1 1410656"/>
              <a:gd name="f2829" fmla="*/ f2170 1 6095524"/>
              <a:gd name="f2830" fmla="*/ f2171 1 1410656"/>
              <a:gd name="f2831" fmla="*/ f2172 1 6095524"/>
              <a:gd name="f2832" fmla="*/ f2173 1 1410656"/>
              <a:gd name="f2833" fmla="*/ f2174 1 6095524"/>
              <a:gd name="f2834" fmla="*/ f2175 1 1410656"/>
              <a:gd name="f2835" fmla="*/ f2176 1 6095524"/>
              <a:gd name="f2836" fmla="*/ f2177 1 1410656"/>
              <a:gd name="f2837" fmla="*/ f2178 1 6095524"/>
              <a:gd name="f2838" fmla="*/ f2179 1 1410656"/>
              <a:gd name="f2839" fmla="*/ f2180 1 6095524"/>
              <a:gd name="f2840" fmla="*/ f2181 1 1410656"/>
              <a:gd name="f2841" fmla="*/ f2182 1 6095524"/>
              <a:gd name="f2842" fmla="*/ f2183 1 1410656"/>
              <a:gd name="f2843" fmla="*/ f2184 1 6095524"/>
              <a:gd name="f2844" fmla="*/ f2185 1 1410656"/>
              <a:gd name="f2845" fmla="*/ f2186 1 6095524"/>
              <a:gd name="f2846" fmla="*/ f2187 1 1410656"/>
              <a:gd name="f2847" fmla="*/ f2188 1 6095524"/>
              <a:gd name="f2848" fmla="*/ f2189 1 1410656"/>
              <a:gd name="f2849" fmla="*/ f2190 1 6095524"/>
              <a:gd name="f2850" fmla="*/ f2191 1 1410656"/>
              <a:gd name="f2851" fmla="*/ f2192 1 6095524"/>
              <a:gd name="f2852" fmla="*/ f2193 1 1410656"/>
              <a:gd name="f2853" fmla="*/ f2194 1 6095524"/>
              <a:gd name="f2854" fmla="*/ f2195 1 1410656"/>
              <a:gd name="f2855" fmla="*/ f2196 1 6095524"/>
              <a:gd name="f2856" fmla="*/ f2197 1 1410656"/>
              <a:gd name="f2857" fmla="*/ f2198 1 6095524"/>
              <a:gd name="f2858" fmla="*/ f2199 1 1410656"/>
              <a:gd name="f2859" fmla="*/ f2200 1 6095524"/>
              <a:gd name="f2860" fmla="*/ f2201 1 1410656"/>
              <a:gd name="f2861" fmla="*/ f2202 1 6095524"/>
              <a:gd name="f2862" fmla="*/ f2203 1 1410656"/>
              <a:gd name="f2863" fmla="*/ f2204 1 6095524"/>
              <a:gd name="f2864" fmla="*/ f2205 1 1410656"/>
              <a:gd name="f2865" fmla="*/ f2206 1 6095524"/>
              <a:gd name="f2866" fmla="*/ f2207 1 1410656"/>
              <a:gd name="f2867" fmla="*/ f2208 1 6095524"/>
              <a:gd name="f2868" fmla="*/ f2209 1 1410656"/>
              <a:gd name="f2869" fmla="*/ f2210 1 6095524"/>
              <a:gd name="f2870" fmla="*/ f2211 1 1410656"/>
              <a:gd name="f2871" fmla="*/ f2212 1 1410656"/>
              <a:gd name="f2872" fmla="*/ f2213 1 6095524"/>
              <a:gd name="f2873" fmla="*/ f2214 1 1410656"/>
              <a:gd name="f2874" fmla="*/ f2215 1 6095524"/>
              <a:gd name="f2875" fmla="*/ f2216 1 1410656"/>
              <a:gd name="f2876" fmla="*/ f2217 1 6095524"/>
              <a:gd name="f2877" fmla="*/ f2218 1 1410656"/>
              <a:gd name="f2878" fmla="*/ f2219 1 6095524"/>
              <a:gd name="f2879" fmla="*/ f2220 1 1410656"/>
              <a:gd name="f2880" fmla="*/ f2221 1 6095524"/>
              <a:gd name="f2881" fmla="*/ f2222 1 1410656"/>
              <a:gd name="f2882" fmla="*/ f2223 1 6095524"/>
              <a:gd name="f2883" fmla="*/ f2224 1 1410656"/>
              <a:gd name="f2884" fmla="*/ f2225 1 6095524"/>
              <a:gd name="f2885" fmla="*/ f2226 1 1410656"/>
              <a:gd name="f2886" fmla="*/ f2227 1 6095524"/>
              <a:gd name="f2887" fmla="*/ f2228 1 1410656"/>
              <a:gd name="f2888" fmla="*/ f2229 1 6095524"/>
              <a:gd name="f2889" fmla="*/ f2230 1 1410656"/>
              <a:gd name="f2890" fmla="*/ f2231 1 6095524"/>
              <a:gd name="f2891" fmla="*/ f2232 1 1410656"/>
              <a:gd name="f2892" fmla="*/ f2233 1 6095524"/>
              <a:gd name="f2893" fmla="*/ f2234 1 1410656"/>
              <a:gd name="f2894" fmla="*/ f2235 1 6095524"/>
              <a:gd name="f2895" fmla="*/ f2236 1 1410656"/>
              <a:gd name="f2896" fmla="*/ f2237 1 6095524"/>
              <a:gd name="f2897" fmla="*/ f2238 1 1410656"/>
              <a:gd name="f2898" fmla="*/ f2239 1 6095524"/>
              <a:gd name="f2899" fmla="*/ f2240 1 1410656"/>
              <a:gd name="f2900" fmla="*/ f2241 1 6095524"/>
              <a:gd name="f2901" fmla="*/ f2242 1 1410656"/>
              <a:gd name="f2902" fmla="*/ f2243 1 6095524"/>
              <a:gd name="f2903" fmla="*/ f2244 1 1410656"/>
              <a:gd name="f2904" fmla="*/ f2245 1 6095524"/>
              <a:gd name="f2905" fmla="*/ f2246 1 1410656"/>
              <a:gd name="f2906" fmla="*/ f2247 1 6095524"/>
              <a:gd name="f2907" fmla="*/ f2248 1 1410656"/>
              <a:gd name="f2908" fmla="*/ f2249 1 6095524"/>
              <a:gd name="f2909" fmla="*/ f2250 1 1410656"/>
              <a:gd name="f2910" fmla="*/ f2251 1 6095524"/>
              <a:gd name="f2911" fmla="*/ f2252 1 1410656"/>
              <a:gd name="f2912" fmla="*/ f2253 1 6095524"/>
              <a:gd name="f2913" fmla="*/ f2254 1 1410656"/>
              <a:gd name="f2914" fmla="*/ f2255 1 6095524"/>
              <a:gd name="f2915" fmla="*/ f2256 1 1410656"/>
              <a:gd name="f2916" fmla="*/ f2257 1 6095524"/>
              <a:gd name="f2917" fmla="*/ f2258 1 1410656"/>
              <a:gd name="f2918" fmla="*/ f2259 1 6095524"/>
              <a:gd name="f2919" fmla="*/ f2260 1 1410656"/>
              <a:gd name="f2920" fmla="*/ f2261 1 6095524"/>
              <a:gd name="f2921" fmla="*/ f2262 1 1410656"/>
              <a:gd name="f2922" fmla="*/ f2263 1 6095524"/>
              <a:gd name="f2923" fmla="*/ f2264 1 1410656"/>
              <a:gd name="f2924" fmla="*/ f2265 1 6095524"/>
              <a:gd name="f2925" fmla="*/ f2266 1 1410656"/>
              <a:gd name="f2926" fmla="*/ f2267 1 6095524"/>
              <a:gd name="f2927" fmla="*/ f2268 1 1410656"/>
              <a:gd name="f2928" fmla="*/ f2269 1 6095524"/>
              <a:gd name="f2929" fmla="*/ f2270 1 1410656"/>
              <a:gd name="f2930" fmla="*/ f2271 1 6095524"/>
              <a:gd name="f2931" fmla="*/ f2272 1 1410656"/>
              <a:gd name="f2932" fmla="*/ f2273 1 6095524"/>
              <a:gd name="f2933" fmla="*/ f2274 1 1410656"/>
              <a:gd name="f2934" fmla="*/ f2275 1 6095524"/>
              <a:gd name="f2935" fmla="*/ f2276 1 1410656"/>
              <a:gd name="f2936" fmla="*/ f2277 1 6095524"/>
              <a:gd name="f2937" fmla="*/ f2278 1 1410656"/>
              <a:gd name="f2938" fmla="*/ f2279 1 6095524"/>
              <a:gd name="f2939" fmla="*/ f2280 1 1410656"/>
              <a:gd name="f2940" fmla="*/ f2281 1 6095524"/>
              <a:gd name="f2941" fmla="*/ f2282 1 1410656"/>
              <a:gd name="f2942" fmla="*/ f2283 1 6095524"/>
              <a:gd name="f2943" fmla="*/ f2284 1 1410656"/>
              <a:gd name="f2944" fmla="*/ f2285 1 6095524"/>
              <a:gd name="f2945" fmla="*/ f2286 1 1410656"/>
              <a:gd name="f2946" fmla="*/ f2287 1 6095524"/>
              <a:gd name="f2947" fmla="*/ f2288 1 1410656"/>
              <a:gd name="f2948" fmla="*/ f2289 1 6095524"/>
              <a:gd name="f2949" fmla="*/ f2290 1 1410656"/>
              <a:gd name="f2950" fmla="*/ f2291 1 6095524"/>
              <a:gd name="f2951" fmla="*/ f2292 1 1410656"/>
              <a:gd name="f2952" fmla="*/ f2293 1 6095524"/>
              <a:gd name="f2953" fmla="*/ f2294 1 1410656"/>
              <a:gd name="f2954" fmla="*/ f2295 1 6095524"/>
              <a:gd name="f2955" fmla="*/ f2296 1 1410656"/>
              <a:gd name="f2956" fmla="*/ f2297 1 6095524"/>
              <a:gd name="f2957" fmla="*/ f2298 1 1410656"/>
              <a:gd name="f2958" fmla="*/ f2299 1 6095524"/>
              <a:gd name="f2959" fmla="*/ f2300 1 1410656"/>
              <a:gd name="f2960" fmla="*/ f2301 1 6095524"/>
              <a:gd name="f2961" fmla="*/ f2302 1 1410656"/>
              <a:gd name="f2962" fmla="*/ f2303 1 6095524"/>
              <a:gd name="f2963" fmla="*/ f2304 1 1410656"/>
              <a:gd name="f2964" fmla="*/ f2305 1 6095524"/>
              <a:gd name="f2965" fmla="*/ f2306 1 1410656"/>
              <a:gd name="f2966" fmla="*/ f2307 1 6095524"/>
              <a:gd name="f2967" fmla="*/ f2308 1 1410656"/>
              <a:gd name="f2968" fmla="*/ f2309 1 6095524"/>
              <a:gd name="f2969" fmla="*/ f2310 1 1410656"/>
              <a:gd name="f2970" fmla="*/ f2311 1 6095524"/>
              <a:gd name="f2971" fmla="*/ f2312 1 1410656"/>
              <a:gd name="f2972" fmla="*/ f2313 1 6095524"/>
              <a:gd name="f2973" fmla="*/ f2314 1 1410656"/>
              <a:gd name="f2974" fmla="*/ f2315 1 6095524"/>
              <a:gd name="f2975" fmla="*/ f2316 1 1410656"/>
              <a:gd name="f2976" fmla="*/ f2317 1 6095524"/>
              <a:gd name="f2977" fmla="*/ f2318 1 1410656"/>
              <a:gd name="f2978" fmla="*/ f2319 1 6095524"/>
              <a:gd name="f2979" fmla="*/ f2320 1 1410656"/>
              <a:gd name="f2980" fmla="*/ f2321 1 6095524"/>
              <a:gd name="f2981" fmla="*/ f2322 1 1410656"/>
              <a:gd name="f2982" fmla="*/ f2323 1 6095524"/>
              <a:gd name="f2983" fmla="*/ f2324 1 1410656"/>
              <a:gd name="f2984" fmla="*/ f2325 1 6095524"/>
              <a:gd name="f2985" fmla="*/ f2326 1 1410656"/>
              <a:gd name="f2986" fmla="*/ f2327 1 6095524"/>
              <a:gd name="f2987" fmla="*/ f2328 1 1410656"/>
              <a:gd name="f2988" fmla="*/ f2329 1 6095524"/>
              <a:gd name="f2989" fmla="*/ f2330 1 1410656"/>
              <a:gd name="f2990" fmla="*/ f2331 1 6095524"/>
              <a:gd name="f2991" fmla="*/ f2332 1 1410656"/>
              <a:gd name="f2992" fmla="*/ f2333 1 6095524"/>
              <a:gd name="f2993" fmla="*/ f2334 1 1410656"/>
              <a:gd name="f2994" fmla="*/ f2335 1 6095524"/>
              <a:gd name="f2995" fmla="*/ f2336 1 1410656"/>
              <a:gd name="f2996" fmla="*/ f2337 1 6095524"/>
              <a:gd name="f2997" fmla="*/ f2338 1 1410656"/>
              <a:gd name="f2998" fmla="*/ f2339 1 6095524"/>
              <a:gd name="f2999" fmla="*/ f2340 1 1410656"/>
              <a:gd name="f3000" fmla="*/ f2341 1 6095524"/>
              <a:gd name="f3001" fmla="*/ f2342 1 1410656"/>
              <a:gd name="f3002" fmla="*/ f2343 1 6095524"/>
              <a:gd name="f3003" fmla="*/ f2344 1 1410656"/>
              <a:gd name="f3004" fmla="*/ f2345 1 6095524"/>
              <a:gd name="f3005" fmla="*/ f2346 1 1410656"/>
              <a:gd name="f3006" fmla="*/ f2347 1 1410656"/>
              <a:gd name="f3007" fmla="*/ f2348 1 6095524"/>
              <a:gd name="f3008" fmla="*/ f2349 1 1410656"/>
              <a:gd name="f3009" fmla="*/ f2350 1 6095524"/>
              <a:gd name="f3010" fmla="*/ f2351 1 1410656"/>
              <a:gd name="f3011" fmla="*/ f2352 1 6095524"/>
              <a:gd name="f3012" fmla="*/ f2353 1 6095524"/>
              <a:gd name="f3013" fmla="*/ f2354 1 1410656"/>
              <a:gd name="f3014" fmla="*/ f2355 1 6095524"/>
              <a:gd name="f3015" fmla="*/ f2356 1 1410656"/>
              <a:gd name="f3016" fmla="*/ f2357 1 6095524"/>
              <a:gd name="f3017" fmla="*/ f2358 1 1410656"/>
              <a:gd name="f3018" fmla="*/ f2359 1 6095524"/>
              <a:gd name="f3019" fmla="*/ f2360 1 1410656"/>
              <a:gd name="f3020" fmla="*/ f2361 1 6095524"/>
              <a:gd name="f3021" fmla="*/ f2362 1 1410656"/>
              <a:gd name="f3022" fmla="*/ f2363 1 6095524"/>
              <a:gd name="f3023" fmla="*/ f2364 1 1410656"/>
              <a:gd name="f3024" fmla="*/ f2365 1 6095524"/>
              <a:gd name="f3025" fmla="*/ f2366 1 1410656"/>
              <a:gd name="f3026" fmla="*/ f2367 1 6095524"/>
              <a:gd name="f3027" fmla="*/ f2368 1 1410656"/>
              <a:gd name="f3028" fmla="*/ f2369 1 6095524"/>
              <a:gd name="f3029" fmla="*/ f2370 1 1410656"/>
              <a:gd name="f3030" fmla="*/ f2371 1 6095524"/>
              <a:gd name="f3031" fmla="*/ f2372 1 1410656"/>
              <a:gd name="f3032" fmla="*/ f2373 1 6095524"/>
              <a:gd name="f3033" fmla="*/ f2374 1 1410656"/>
              <a:gd name="f3034" fmla="*/ f2375 1 6095524"/>
              <a:gd name="f3035" fmla="*/ f2376 1 1410656"/>
              <a:gd name="f3036" fmla="*/ f2377 1 6095524"/>
              <a:gd name="f3037" fmla="*/ f2378 1 1410656"/>
              <a:gd name="f3038" fmla="*/ f2379 1 6095524"/>
              <a:gd name="f3039" fmla="*/ f2380 1 1410656"/>
              <a:gd name="f3040" fmla="*/ f2381 1 6095524"/>
              <a:gd name="f3041" fmla="*/ f2382 1 1410656"/>
              <a:gd name="f3042" fmla="*/ f2383 1 6095524"/>
              <a:gd name="f3043" fmla="*/ f2384 1 1410656"/>
              <a:gd name="f3044" fmla="*/ f2385 1 6095524"/>
              <a:gd name="f3045" fmla="*/ f2386 1 1410656"/>
              <a:gd name="f3046" fmla="*/ f2387 1 6095524"/>
              <a:gd name="f3047" fmla="*/ f2388 1 1410656"/>
              <a:gd name="f3048" fmla="*/ f2389 1 6095524"/>
              <a:gd name="f3049" fmla="*/ f2390 1 1410656"/>
              <a:gd name="f3050" fmla="*/ f2391 1 6095524"/>
              <a:gd name="f3051" fmla="*/ f2392 1 1410656"/>
              <a:gd name="f3052" fmla="*/ f2393 1 6095524"/>
              <a:gd name="f3053" fmla="*/ f2394 1 1410656"/>
              <a:gd name="f3054" fmla="*/ f2395 1 6095524"/>
              <a:gd name="f3055" fmla="*/ f2396 1 1410656"/>
              <a:gd name="f3056" fmla="*/ f2397 1 6095524"/>
              <a:gd name="f3057" fmla="*/ f2398 1 1410656"/>
              <a:gd name="f3058" fmla="*/ f2399 1 6095524"/>
              <a:gd name="f3059" fmla="*/ f2400 1 1410656"/>
              <a:gd name="f3060" fmla="*/ f2401 1 6095524"/>
              <a:gd name="f3061" fmla="*/ f2402 1 1410656"/>
              <a:gd name="f3062" fmla="*/ f2403 1 6095524"/>
              <a:gd name="f3063" fmla="*/ f2404 1 1410656"/>
              <a:gd name="f3064" fmla="*/ f2405 1 6095524"/>
              <a:gd name="f3065" fmla="*/ f2406 1 1410656"/>
              <a:gd name="f3066" fmla="*/ f2407 1 6095524"/>
              <a:gd name="f3067" fmla="*/ f2408 1 1410656"/>
              <a:gd name="f3068" fmla="*/ f2409 1 6095524"/>
              <a:gd name="f3069" fmla="*/ f2410 1 1410656"/>
              <a:gd name="f3070" fmla="*/ f2411 1 6095524"/>
              <a:gd name="f3071" fmla="*/ f2412 1 1410656"/>
              <a:gd name="f3072" fmla="*/ f2413 1 6095524"/>
              <a:gd name="f3073" fmla="*/ f2414 1 1410656"/>
              <a:gd name="f3074" fmla="*/ f2415 1 6095524"/>
              <a:gd name="f3075" fmla="*/ f2416 1 1410656"/>
              <a:gd name="f3076" fmla="*/ f2417 1 6095524"/>
              <a:gd name="f3077" fmla="*/ f2418 1 1410656"/>
              <a:gd name="f3078" fmla="*/ f2419 1 6095524"/>
              <a:gd name="f3079" fmla="*/ f2420 1 6095524"/>
              <a:gd name="f3080" fmla="*/ f2421 1 1410656"/>
              <a:gd name="f3081" fmla="*/ f2422 1 6095524"/>
              <a:gd name="f3082" fmla="*/ f2423 1 1410656"/>
              <a:gd name="f3083" fmla="*/ f2424 1 6095524"/>
              <a:gd name="f3084" fmla="*/ f2425 1 1410656"/>
              <a:gd name="f3085" fmla="*/ f2426 1 6095524"/>
              <a:gd name="f3086" fmla="*/ f2427 1 1410656"/>
              <a:gd name="f3087" fmla="*/ f2428 1 6095524"/>
              <a:gd name="f3088" fmla="*/ f2429 1 1410656"/>
              <a:gd name="f3089" fmla="*/ f2430 1 6095524"/>
              <a:gd name="f3090" fmla="*/ f2431 1 6095524"/>
              <a:gd name="f3091" fmla="*/ f2432 1 1410656"/>
              <a:gd name="f3092" fmla="*/ f2433 1 6095524"/>
              <a:gd name="f3093" fmla="*/ f2434 1 1410656"/>
              <a:gd name="f3094" fmla="*/ f2435 1 6095524"/>
              <a:gd name="f3095" fmla="*/ f2436 1 1410656"/>
              <a:gd name="f3096" fmla="*/ f2437 1 6095524"/>
              <a:gd name="f3097" fmla="*/ f2438 1 1410656"/>
              <a:gd name="f3098" fmla="*/ f2439 1 6095524"/>
              <a:gd name="f3099" fmla="*/ f2440 1 1410656"/>
              <a:gd name="f3100" fmla="*/ f2441 1 6095524"/>
              <a:gd name="f3101" fmla="*/ f2442 1 1410656"/>
              <a:gd name="f3102" fmla="*/ f2443 1 6095524"/>
              <a:gd name="f3103" fmla="*/ f2444 1 1410656"/>
              <a:gd name="f3104" fmla="*/ f2445 1 6095524"/>
              <a:gd name="f3105" fmla="*/ f2446 1 1410656"/>
              <a:gd name="f3106" fmla="*/ f2447 1 6095524"/>
              <a:gd name="f3107" fmla="*/ f2448 1 1410656"/>
              <a:gd name="f3108" fmla="*/ f2449 1 6095524"/>
              <a:gd name="f3109" fmla="*/ f2450 1 1410656"/>
              <a:gd name="f3110" fmla="*/ f2451 1 6095524"/>
              <a:gd name="f3111" fmla="*/ f2452 1 1410656"/>
              <a:gd name="f3112" fmla="*/ f2453 1 6095524"/>
              <a:gd name="f3113" fmla="*/ f2454 1 1410656"/>
              <a:gd name="f3114" fmla="*/ f2455 1 6095524"/>
              <a:gd name="f3115" fmla="*/ f2456 1 1410656"/>
              <a:gd name="f3116" fmla="*/ f2457 1 6095524"/>
              <a:gd name="f3117" fmla="*/ f2458 1 1410656"/>
              <a:gd name="f3118" fmla="*/ f2459 1 6095524"/>
              <a:gd name="f3119" fmla="*/ f2460 1 1410656"/>
              <a:gd name="f3120" fmla="*/ f2461 1 6095524"/>
              <a:gd name="f3121" fmla="*/ f2462 1 1410656"/>
              <a:gd name="f3122" fmla="*/ f2463 1 6095524"/>
              <a:gd name="f3123" fmla="*/ f2464 1 1410656"/>
              <a:gd name="f3124" fmla="*/ f2465 1 6095524"/>
              <a:gd name="f3125" fmla="*/ f2466 1 1410656"/>
              <a:gd name="f3126" fmla="*/ f2467 1 6095524"/>
              <a:gd name="f3127" fmla="*/ f2468 1 1410656"/>
              <a:gd name="f3128" fmla="*/ f2469 1 6095524"/>
              <a:gd name="f3129" fmla="*/ f2470 1 1410656"/>
              <a:gd name="f3130" fmla="*/ f2471 1 6095524"/>
              <a:gd name="f3131" fmla="*/ f2472 1 1410656"/>
              <a:gd name="f3132" fmla="*/ f2473 1 6095524"/>
              <a:gd name="f3133" fmla="*/ f2474 1 1410656"/>
              <a:gd name="f3134" fmla="*/ f2475 1 6095524"/>
              <a:gd name="f3135" fmla="*/ f2476 1 1410656"/>
              <a:gd name="f3136" fmla="*/ f2477 1 6095524"/>
              <a:gd name="f3137" fmla="*/ f2478 1 1410656"/>
              <a:gd name="f3138" fmla="*/ f2479 1 6095524"/>
              <a:gd name="f3139" fmla="*/ f2480 1 1410656"/>
              <a:gd name="f3140" fmla="*/ f2481 1 6095524"/>
              <a:gd name="f3141" fmla="*/ f2482 1 1410656"/>
              <a:gd name="f3142" fmla="*/ f2483 1 6095524"/>
              <a:gd name="f3143" fmla="*/ f2484 1 1410656"/>
              <a:gd name="f3144" fmla="*/ f2485 1 6095524"/>
              <a:gd name="f3145" fmla="*/ f2486 1 1410656"/>
              <a:gd name="f3146" fmla="*/ f2487 1 6095524"/>
              <a:gd name="f3147" fmla="*/ f2488 1 1410656"/>
              <a:gd name="f3148" fmla="*/ f2489 1 6095524"/>
              <a:gd name="f3149" fmla="*/ f2490 1 1410656"/>
              <a:gd name="f3150" fmla="*/ f2491 1 6095524"/>
              <a:gd name="f3151" fmla="*/ f2492 1 1410656"/>
              <a:gd name="f3152" fmla="*/ f2493 1 6095524"/>
              <a:gd name="f3153" fmla="*/ f2494 1 1410656"/>
              <a:gd name="f3154" fmla="*/ f2495 1 6095524"/>
              <a:gd name="f3155" fmla="*/ f2496 1 1410656"/>
              <a:gd name="f3156" fmla="*/ f2497 1 6095524"/>
              <a:gd name="f3157" fmla="*/ f2498 1 1410656"/>
              <a:gd name="f3158" fmla="*/ f2499 1 6095524"/>
              <a:gd name="f3159" fmla="*/ f2500 1 1410656"/>
              <a:gd name="f3160" fmla="*/ f2501 1 6095524"/>
              <a:gd name="f3161" fmla="*/ f2502 1 1410656"/>
              <a:gd name="f3162" fmla="*/ f2503 1 6095524"/>
              <a:gd name="f3163" fmla="*/ f2504 1 1410656"/>
              <a:gd name="f3164" fmla="*/ f2505 1 6095524"/>
              <a:gd name="f3165" fmla="*/ f2506 1 1410656"/>
              <a:gd name="f3166" fmla="*/ f2507 1 6095524"/>
              <a:gd name="f3167" fmla="*/ f2508 1 1410656"/>
              <a:gd name="f3168" fmla="*/ f2509 1 6095524"/>
              <a:gd name="f3169" fmla="*/ f2510 1 1410656"/>
              <a:gd name="f3170" fmla="*/ f2511 1 6095524"/>
              <a:gd name="f3171" fmla="*/ f2512 1 1410656"/>
              <a:gd name="f3172" fmla="*/ f2513 1 6095524"/>
              <a:gd name="f3173" fmla="*/ f2514 1 1410656"/>
              <a:gd name="f3174" fmla="*/ f2515 1 6095524"/>
              <a:gd name="f3175" fmla="*/ f2516 1 1410656"/>
              <a:gd name="f3176" fmla="*/ f2517 1 6095524"/>
              <a:gd name="f3177" fmla="*/ f2518 1 1410656"/>
              <a:gd name="f3178" fmla="*/ f2519 1 6095524"/>
              <a:gd name="f3179" fmla="*/ f2520 1 1410656"/>
              <a:gd name="f3180" fmla="*/ f2521 1 6095524"/>
              <a:gd name="f3181" fmla="*/ f2522 1 1410656"/>
              <a:gd name="f3182" fmla="*/ f2523 1 6095524"/>
              <a:gd name="f3183" fmla="*/ f2524 1 1410656"/>
              <a:gd name="f3184" fmla="*/ f2525 1 6095524"/>
              <a:gd name="f3185" fmla="*/ f2526 1 1410656"/>
              <a:gd name="f3186" fmla="*/ f2527 1 6095524"/>
              <a:gd name="f3187" fmla="*/ f2528 1 1410656"/>
              <a:gd name="f3188" fmla="*/ f2529 1 6095524"/>
              <a:gd name="f3189" fmla="*/ f2530 1 1410656"/>
              <a:gd name="f3190" fmla="*/ f2531 1 6095524"/>
              <a:gd name="f3191" fmla="*/ f2532 1 1410656"/>
              <a:gd name="f3192" fmla="*/ f2533 1 6095524"/>
              <a:gd name="f3193" fmla="*/ f2534 1 1410656"/>
              <a:gd name="f3194" fmla="*/ f2535 1 6095524"/>
              <a:gd name="f3195" fmla="*/ f2536 1 1410656"/>
              <a:gd name="f3196" fmla="*/ f2537 1 6095524"/>
              <a:gd name="f3197" fmla="*/ f2538 1 1410656"/>
              <a:gd name="f3198" fmla="*/ f2539 1 6095524"/>
              <a:gd name="f3199" fmla="*/ f2540 1 1410656"/>
              <a:gd name="f3200" fmla="*/ f2541 1 6095524"/>
              <a:gd name="f3201" fmla="*/ f2542 1 1410656"/>
              <a:gd name="f3202" fmla="*/ f2543 1 6095524"/>
              <a:gd name="f3203" fmla="*/ f2544 1 1410656"/>
              <a:gd name="f3204" fmla="*/ f2545 1 6095524"/>
              <a:gd name="f3205" fmla="*/ f2546 1 1410656"/>
              <a:gd name="f3206" fmla="*/ f2547 1 6095524"/>
              <a:gd name="f3207" fmla="*/ f2548 1 1410656"/>
              <a:gd name="f3208" fmla="*/ f2549 1 6095524"/>
              <a:gd name="f3209" fmla="*/ f2550 1 1410656"/>
              <a:gd name="f3210" fmla="*/ f5 1 f1891"/>
              <a:gd name="f3211" fmla="*/ f6 1 f1891"/>
              <a:gd name="f3212" fmla="*/ f5 1 f1892"/>
              <a:gd name="f3213" fmla="*/ f7 1 f1892"/>
              <a:gd name="f3214" fmla="+- f2551 0 f1"/>
              <a:gd name="f3215" fmla="*/ f2552 1 f1891"/>
              <a:gd name="f3216" fmla="*/ f2553 1 f1892"/>
              <a:gd name="f3217" fmla="*/ f2554 1 f1892"/>
              <a:gd name="f3218" fmla="*/ f2555 1 f1891"/>
              <a:gd name="f3219" fmla="*/ f2556 1 f1892"/>
              <a:gd name="f3220" fmla="*/ f2557 1 f1891"/>
              <a:gd name="f3221" fmla="*/ f2558 1 f1892"/>
              <a:gd name="f3222" fmla="*/ f2559 1 f1891"/>
              <a:gd name="f3223" fmla="*/ f2560 1 f1892"/>
              <a:gd name="f3224" fmla="*/ f2561 1 f1891"/>
              <a:gd name="f3225" fmla="*/ f2562 1 f1892"/>
              <a:gd name="f3226" fmla="*/ f2563 1 f1891"/>
              <a:gd name="f3227" fmla="*/ f2564 1 f1892"/>
              <a:gd name="f3228" fmla="*/ f2565 1 f1891"/>
              <a:gd name="f3229" fmla="*/ f2566 1 f1892"/>
              <a:gd name="f3230" fmla="*/ f2567 1 f1891"/>
              <a:gd name="f3231" fmla="*/ f2568 1 f1892"/>
              <a:gd name="f3232" fmla="*/ f2569 1 f1891"/>
              <a:gd name="f3233" fmla="*/ f2570 1 f1892"/>
              <a:gd name="f3234" fmla="*/ f2571 1 f1891"/>
              <a:gd name="f3235" fmla="*/ f2572 1 f1892"/>
              <a:gd name="f3236" fmla="*/ f2573 1 f1891"/>
              <a:gd name="f3237" fmla="*/ f2574 1 f1892"/>
              <a:gd name="f3238" fmla="*/ f2575 1 f1891"/>
              <a:gd name="f3239" fmla="*/ f2576 1 f1892"/>
              <a:gd name="f3240" fmla="*/ f2577 1 f1891"/>
              <a:gd name="f3241" fmla="*/ f2578 1 f1892"/>
              <a:gd name="f3242" fmla="*/ f2579 1 f1891"/>
              <a:gd name="f3243" fmla="*/ f2580 1 f1892"/>
              <a:gd name="f3244" fmla="*/ f2581 1 f1891"/>
              <a:gd name="f3245" fmla="*/ f2582 1 f1892"/>
              <a:gd name="f3246" fmla="*/ f2583 1 f1891"/>
              <a:gd name="f3247" fmla="*/ f2584 1 f1892"/>
              <a:gd name="f3248" fmla="*/ f2585 1 f1891"/>
              <a:gd name="f3249" fmla="*/ f2586 1 f1892"/>
              <a:gd name="f3250" fmla="*/ f2587 1 f1891"/>
              <a:gd name="f3251" fmla="*/ f2588 1 f1892"/>
              <a:gd name="f3252" fmla="*/ f2589 1 f1891"/>
              <a:gd name="f3253" fmla="*/ f2590 1 f1892"/>
              <a:gd name="f3254" fmla="*/ f2591 1 f1891"/>
              <a:gd name="f3255" fmla="*/ f2592 1 f1892"/>
              <a:gd name="f3256" fmla="*/ f2593 1 f1891"/>
              <a:gd name="f3257" fmla="*/ f2594 1 f1892"/>
              <a:gd name="f3258" fmla="*/ f2595 1 f1891"/>
              <a:gd name="f3259" fmla="*/ f2596 1 f1892"/>
              <a:gd name="f3260" fmla="*/ f2597 1 f1891"/>
              <a:gd name="f3261" fmla="*/ f2598 1 f1892"/>
              <a:gd name="f3262" fmla="*/ f2599 1 f1891"/>
              <a:gd name="f3263" fmla="*/ f2600 1 f1892"/>
              <a:gd name="f3264" fmla="*/ f2601 1 f1891"/>
              <a:gd name="f3265" fmla="*/ f2602 1 f1892"/>
              <a:gd name="f3266" fmla="*/ f2603 1 f1891"/>
              <a:gd name="f3267" fmla="*/ f2604 1 f1892"/>
              <a:gd name="f3268" fmla="*/ f2605 1 f1891"/>
              <a:gd name="f3269" fmla="*/ f2606 1 f1892"/>
              <a:gd name="f3270" fmla="*/ f2607 1 f1891"/>
              <a:gd name="f3271" fmla="*/ f2608 1 f1892"/>
              <a:gd name="f3272" fmla="*/ f2609 1 f1891"/>
              <a:gd name="f3273" fmla="*/ f2610 1 f1892"/>
              <a:gd name="f3274" fmla="*/ f2611 1 f1891"/>
              <a:gd name="f3275" fmla="*/ f2612 1 f1892"/>
              <a:gd name="f3276" fmla="*/ f2613 1 f1891"/>
              <a:gd name="f3277" fmla="*/ f2614 1 f1892"/>
              <a:gd name="f3278" fmla="*/ f2615 1 f1891"/>
              <a:gd name="f3279" fmla="*/ f2616 1 f1892"/>
              <a:gd name="f3280" fmla="*/ f2617 1 f1891"/>
              <a:gd name="f3281" fmla="*/ f2618 1 f1892"/>
              <a:gd name="f3282" fmla="*/ f2619 1 f1891"/>
              <a:gd name="f3283" fmla="*/ f2620 1 f1892"/>
              <a:gd name="f3284" fmla="*/ f2621 1 f1891"/>
              <a:gd name="f3285" fmla="*/ f2622 1 f1892"/>
              <a:gd name="f3286" fmla="*/ f2623 1 f1891"/>
              <a:gd name="f3287" fmla="*/ f2624 1 f1892"/>
              <a:gd name="f3288" fmla="*/ f2625 1 f1891"/>
              <a:gd name="f3289" fmla="*/ f2626 1 f1892"/>
              <a:gd name="f3290" fmla="*/ f2627 1 f1891"/>
              <a:gd name="f3291" fmla="*/ f2628 1 f1892"/>
              <a:gd name="f3292" fmla="*/ f2629 1 f1891"/>
              <a:gd name="f3293" fmla="*/ f2630 1 f1892"/>
              <a:gd name="f3294" fmla="*/ f2631 1 f1891"/>
              <a:gd name="f3295" fmla="*/ f2632 1 f1892"/>
              <a:gd name="f3296" fmla="*/ f2633 1 f1891"/>
              <a:gd name="f3297" fmla="*/ f2634 1 f1892"/>
              <a:gd name="f3298" fmla="*/ f2635 1 f1891"/>
              <a:gd name="f3299" fmla="*/ f2636 1 f1892"/>
              <a:gd name="f3300" fmla="*/ f2637 1 f1891"/>
              <a:gd name="f3301" fmla="*/ f2638 1 f1892"/>
              <a:gd name="f3302" fmla="*/ f2639 1 f1891"/>
              <a:gd name="f3303" fmla="*/ f2640 1 f1892"/>
              <a:gd name="f3304" fmla="*/ f2641 1 f1891"/>
              <a:gd name="f3305" fmla="*/ f2642 1 f1892"/>
              <a:gd name="f3306" fmla="*/ f2643 1 f1891"/>
              <a:gd name="f3307" fmla="*/ f2644 1 f1892"/>
              <a:gd name="f3308" fmla="*/ f2645 1 f1891"/>
              <a:gd name="f3309" fmla="*/ f2646 1 f1892"/>
              <a:gd name="f3310" fmla="*/ f2647 1 f1891"/>
              <a:gd name="f3311" fmla="*/ f2648 1 f1892"/>
              <a:gd name="f3312" fmla="*/ f2649 1 f1891"/>
              <a:gd name="f3313" fmla="*/ f2650 1 f1892"/>
              <a:gd name="f3314" fmla="*/ f2651 1 f1891"/>
              <a:gd name="f3315" fmla="*/ f2652 1 f1892"/>
              <a:gd name="f3316" fmla="*/ f2653 1 f1891"/>
              <a:gd name="f3317" fmla="*/ f2654 1 f1892"/>
              <a:gd name="f3318" fmla="*/ f2655 1 f1891"/>
              <a:gd name="f3319" fmla="*/ f2656 1 f1892"/>
              <a:gd name="f3320" fmla="*/ f2657 1 f1891"/>
              <a:gd name="f3321" fmla="*/ f2658 1 f1892"/>
              <a:gd name="f3322" fmla="*/ f2659 1 f1891"/>
              <a:gd name="f3323" fmla="*/ f2660 1 f1892"/>
              <a:gd name="f3324" fmla="*/ f2661 1 f1891"/>
              <a:gd name="f3325" fmla="*/ f2662 1 f1892"/>
              <a:gd name="f3326" fmla="*/ f2663 1 f1891"/>
              <a:gd name="f3327" fmla="*/ f2664 1 f1892"/>
              <a:gd name="f3328" fmla="*/ f2665 1 f1891"/>
              <a:gd name="f3329" fmla="*/ f2666 1 f1892"/>
              <a:gd name="f3330" fmla="*/ f2667 1 f1891"/>
              <a:gd name="f3331" fmla="*/ f2668 1 f1892"/>
              <a:gd name="f3332" fmla="*/ f2669 1 f1891"/>
              <a:gd name="f3333" fmla="*/ f2670 1 f1892"/>
              <a:gd name="f3334" fmla="*/ f2671 1 f1891"/>
              <a:gd name="f3335" fmla="*/ f2672 1 f1892"/>
              <a:gd name="f3336" fmla="*/ f2673 1 f1891"/>
              <a:gd name="f3337" fmla="*/ f2674 1 f1892"/>
              <a:gd name="f3338" fmla="*/ f2675 1 f1891"/>
              <a:gd name="f3339" fmla="*/ f2676 1 f1892"/>
              <a:gd name="f3340" fmla="*/ f2677 1 f1891"/>
              <a:gd name="f3341" fmla="*/ f2678 1 f1892"/>
              <a:gd name="f3342" fmla="*/ f2679 1 f1891"/>
              <a:gd name="f3343" fmla="*/ f2680 1 f1892"/>
              <a:gd name="f3344" fmla="*/ f2681 1 f1891"/>
              <a:gd name="f3345" fmla="*/ f2682 1 f1892"/>
              <a:gd name="f3346" fmla="*/ f2683 1 f1891"/>
              <a:gd name="f3347" fmla="*/ f2684 1 f1892"/>
              <a:gd name="f3348" fmla="*/ f2685 1 f1891"/>
              <a:gd name="f3349" fmla="*/ f2686 1 f1892"/>
              <a:gd name="f3350" fmla="*/ f2687 1 f1891"/>
              <a:gd name="f3351" fmla="*/ f2688 1 f1892"/>
              <a:gd name="f3352" fmla="*/ f2689 1 f1891"/>
              <a:gd name="f3353" fmla="*/ f2690 1 f1892"/>
              <a:gd name="f3354" fmla="*/ f2691 1 f1891"/>
              <a:gd name="f3355" fmla="*/ f2692 1 f1892"/>
              <a:gd name="f3356" fmla="*/ f2693 1 f1891"/>
              <a:gd name="f3357" fmla="*/ f2694 1 f1892"/>
              <a:gd name="f3358" fmla="*/ f2695 1 f1891"/>
              <a:gd name="f3359" fmla="*/ f2696 1 f1892"/>
              <a:gd name="f3360" fmla="*/ f2697 1 f1891"/>
              <a:gd name="f3361" fmla="*/ f2698 1 f1892"/>
              <a:gd name="f3362" fmla="*/ f2699 1 f1891"/>
              <a:gd name="f3363" fmla="*/ f2700 1 f1892"/>
              <a:gd name="f3364" fmla="*/ f2701 1 f1891"/>
              <a:gd name="f3365" fmla="*/ f2702 1 f1892"/>
              <a:gd name="f3366" fmla="*/ f2703 1 f1891"/>
              <a:gd name="f3367" fmla="*/ f2704 1 f1892"/>
              <a:gd name="f3368" fmla="*/ f2705 1 f1891"/>
              <a:gd name="f3369" fmla="*/ f2706 1 f1892"/>
              <a:gd name="f3370" fmla="*/ f2707 1 f1891"/>
              <a:gd name="f3371" fmla="*/ f2708 1 f1892"/>
              <a:gd name="f3372" fmla="*/ f2709 1 f1891"/>
              <a:gd name="f3373" fmla="*/ f2710 1 f1892"/>
              <a:gd name="f3374" fmla="*/ f2711 1 f1891"/>
              <a:gd name="f3375" fmla="*/ f2712 1 f1892"/>
              <a:gd name="f3376" fmla="*/ f2713 1 f1891"/>
              <a:gd name="f3377" fmla="*/ f2714 1 f1892"/>
              <a:gd name="f3378" fmla="*/ f2715 1 f1891"/>
              <a:gd name="f3379" fmla="*/ f2716 1 f1892"/>
              <a:gd name="f3380" fmla="*/ f2717 1 f1891"/>
              <a:gd name="f3381" fmla="*/ f2718 1 f1892"/>
              <a:gd name="f3382" fmla="*/ f2719 1 f1891"/>
              <a:gd name="f3383" fmla="*/ f2720 1 f1892"/>
              <a:gd name="f3384" fmla="*/ f2721 1 f1891"/>
              <a:gd name="f3385" fmla="*/ f2722 1 f1891"/>
              <a:gd name="f3386" fmla="*/ f2723 1 f1892"/>
              <a:gd name="f3387" fmla="*/ f2724 1 f1891"/>
              <a:gd name="f3388" fmla="*/ f2725 1 f1891"/>
              <a:gd name="f3389" fmla="*/ f2726 1 f1892"/>
              <a:gd name="f3390" fmla="*/ f2727 1 f1891"/>
              <a:gd name="f3391" fmla="*/ f2728 1 f1892"/>
              <a:gd name="f3392" fmla="*/ f2729 1 f1891"/>
              <a:gd name="f3393" fmla="*/ f2730 1 f1892"/>
              <a:gd name="f3394" fmla="*/ f2731 1 f1891"/>
              <a:gd name="f3395" fmla="*/ f2732 1 f1892"/>
              <a:gd name="f3396" fmla="*/ f2733 1 f1891"/>
              <a:gd name="f3397" fmla="*/ f2734 1 f1892"/>
              <a:gd name="f3398" fmla="*/ f2735 1 f1891"/>
              <a:gd name="f3399" fmla="*/ f2736 1 f1892"/>
              <a:gd name="f3400" fmla="*/ f2737 1 f1891"/>
              <a:gd name="f3401" fmla="*/ f2738 1 f1892"/>
              <a:gd name="f3402" fmla="*/ f2739 1 f1891"/>
              <a:gd name="f3403" fmla="*/ f2740 1 f1892"/>
              <a:gd name="f3404" fmla="*/ f2741 1 f1891"/>
              <a:gd name="f3405" fmla="*/ f2742 1 f1892"/>
              <a:gd name="f3406" fmla="*/ f2743 1 f1891"/>
              <a:gd name="f3407" fmla="*/ f2744 1 f1892"/>
              <a:gd name="f3408" fmla="*/ f2745 1 f1891"/>
              <a:gd name="f3409" fmla="*/ f2746 1 f1892"/>
              <a:gd name="f3410" fmla="*/ f2747 1 f1891"/>
              <a:gd name="f3411" fmla="*/ f2748 1 f1892"/>
              <a:gd name="f3412" fmla="*/ f2749 1 f1891"/>
              <a:gd name="f3413" fmla="*/ f2750 1 f1892"/>
              <a:gd name="f3414" fmla="*/ f2751 1 f1891"/>
              <a:gd name="f3415" fmla="*/ f2752 1 f1892"/>
              <a:gd name="f3416" fmla="*/ f2753 1 f1891"/>
              <a:gd name="f3417" fmla="*/ f2754 1 f1892"/>
              <a:gd name="f3418" fmla="*/ f2755 1 f1891"/>
              <a:gd name="f3419" fmla="*/ f2756 1 f1892"/>
              <a:gd name="f3420" fmla="*/ f2757 1 f1891"/>
              <a:gd name="f3421" fmla="*/ f2758 1 f1892"/>
              <a:gd name="f3422" fmla="*/ f2759 1 f1891"/>
              <a:gd name="f3423" fmla="*/ f2760 1 f1892"/>
              <a:gd name="f3424" fmla="*/ f2761 1 f1891"/>
              <a:gd name="f3425" fmla="*/ f2762 1 f1892"/>
              <a:gd name="f3426" fmla="*/ f2763 1 f1891"/>
              <a:gd name="f3427" fmla="*/ f2764 1 f1892"/>
              <a:gd name="f3428" fmla="*/ f2765 1 f1891"/>
              <a:gd name="f3429" fmla="*/ f2766 1 f1892"/>
              <a:gd name="f3430" fmla="*/ f2767 1 f1891"/>
              <a:gd name="f3431" fmla="*/ f2768 1 f1892"/>
              <a:gd name="f3432" fmla="*/ f2769 1 f1891"/>
              <a:gd name="f3433" fmla="*/ f2770 1 f1892"/>
              <a:gd name="f3434" fmla="*/ f2771 1 f1891"/>
              <a:gd name="f3435" fmla="*/ f2772 1 f1892"/>
              <a:gd name="f3436" fmla="*/ f2773 1 f1891"/>
              <a:gd name="f3437" fmla="*/ f2774 1 f1892"/>
              <a:gd name="f3438" fmla="*/ f2775 1 f1891"/>
              <a:gd name="f3439" fmla="*/ f2776 1 f1892"/>
              <a:gd name="f3440" fmla="*/ f2777 1 f1891"/>
              <a:gd name="f3441" fmla="*/ f2778 1 f1892"/>
              <a:gd name="f3442" fmla="*/ f2779 1 f1891"/>
              <a:gd name="f3443" fmla="*/ f2780 1 f1892"/>
              <a:gd name="f3444" fmla="*/ f2781 1 f1891"/>
              <a:gd name="f3445" fmla="*/ f2782 1 f1892"/>
              <a:gd name="f3446" fmla="*/ f2783 1 f1891"/>
              <a:gd name="f3447" fmla="*/ f2784 1 f1892"/>
              <a:gd name="f3448" fmla="*/ f2785 1 f1891"/>
              <a:gd name="f3449" fmla="*/ f2786 1 f1892"/>
              <a:gd name="f3450" fmla="*/ f2787 1 f1891"/>
              <a:gd name="f3451" fmla="*/ f2788 1 f1892"/>
              <a:gd name="f3452" fmla="*/ f2789 1 f1891"/>
              <a:gd name="f3453" fmla="*/ f2790 1 f1892"/>
              <a:gd name="f3454" fmla="*/ f2791 1 f1891"/>
              <a:gd name="f3455" fmla="*/ f2792 1 f1892"/>
              <a:gd name="f3456" fmla="*/ f2793 1 f1891"/>
              <a:gd name="f3457" fmla="*/ f2794 1 f1892"/>
              <a:gd name="f3458" fmla="*/ f2795 1 f1891"/>
              <a:gd name="f3459" fmla="*/ f2796 1 f1892"/>
              <a:gd name="f3460" fmla="*/ f2797 1 f1891"/>
              <a:gd name="f3461" fmla="*/ f2798 1 f1892"/>
              <a:gd name="f3462" fmla="*/ f2799 1 f1891"/>
              <a:gd name="f3463" fmla="*/ f2800 1 f1892"/>
              <a:gd name="f3464" fmla="*/ f2801 1 f1891"/>
              <a:gd name="f3465" fmla="*/ f2802 1 f1892"/>
              <a:gd name="f3466" fmla="*/ f2803 1 f1891"/>
              <a:gd name="f3467" fmla="*/ f2804 1 f1892"/>
              <a:gd name="f3468" fmla="*/ f2805 1 f1891"/>
              <a:gd name="f3469" fmla="*/ f2806 1 f1892"/>
              <a:gd name="f3470" fmla="*/ f2807 1 f1891"/>
              <a:gd name="f3471" fmla="*/ f2808 1 f1892"/>
              <a:gd name="f3472" fmla="*/ f2809 1 f1891"/>
              <a:gd name="f3473" fmla="*/ f2810 1 f1892"/>
              <a:gd name="f3474" fmla="*/ f2811 1 f1891"/>
              <a:gd name="f3475" fmla="*/ f2812 1 f1892"/>
              <a:gd name="f3476" fmla="*/ f2813 1 f1891"/>
              <a:gd name="f3477" fmla="*/ f2814 1 f1892"/>
              <a:gd name="f3478" fmla="*/ f2815 1 f1891"/>
              <a:gd name="f3479" fmla="*/ f2816 1 f1892"/>
              <a:gd name="f3480" fmla="*/ f2817 1 f1891"/>
              <a:gd name="f3481" fmla="*/ f2818 1 f1892"/>
              <a:gd name="f3482" fmla="*/ f2819 1 f1891"/>
              <a:gd name="f3483" fmla="*/ f2820 1 f1892"/>
              <a:gd name="f3484" fmla="*/ f2821 1 f1891"/>
              <a:gd name="f3485" fmla="*/ f2822 1 f1892"/>
              <a:gd name="f3486" fmla="*/ f2823 1 f1891"/>
              <a:gd name="f3487" fmla="*/ f2824 1 f1892"/>
              <a:gd name="f3488" fmla="*/ f2825 1 f1891"/>
              <a:gd name="f3489" fmla="*/ f2826 1 f1892"/>
              <a:gd name="f3490" fmla="*/ f2827 1 f1891"/>
              <a:gd name="f3491" fmla="*/ f2828 1 f1892"/>
              <a:gd name="f3492" fmla="*/ f2829 1 f1891"/>
              <a:gd name="f3493" fmla="*/ f2830 1 f1892"/>
              <a:gd name="f3494" fmla="*/ f2831 1 f1891"/>
              <a:gd name="f3495" fmla="*/ f2832 1 f1892"/>
              <a:gd name="f3496" fmla="*/ f2833 1 f1891"/>
              <a:gd name="f3497" fmla="*/ f2834 1 f1892"/>
              <a:gd name="f3498" fmla="*/ f2835 1 f1891"/>
              <a:gd name="f3499" fmla="*/ f2836 1 f1892"/>
              <a:gd name="f3500" fmla="*/ f2837 1 f1891"/>
              <a:gd name="f3501" fmla="*/ f2838 1 f1892"/>
              <a:gd name="f3502" fmla="*/ f2839 1 f1891"/>
              <a:gd name="f3503" fmla="*/ f2840 1 f1892"/>
              <a:gd name="f3504" fmla="*/ f2841 1 f1891"/>
              <a:gd name="f3505" fmla="*/ f2842 1 f1892"/>
              <a:gd name="f3506" fmla="*/ f2843 1 f1891"/>
              <a:gd name="f3507" fmla="*/ f2844 1 f1892"/>
              <a:gd name="f3508" fmla="*/ f2845 1 f1891"/>
              <a:gd name="f3509" fmla="*/ f2846 1 f1892"/>
              <a:gd name="f3510" fmla="*/ f2847 1 f1891"/>
              <a:gd name="f3511" fmla="*/ f2848 1 f1892"/>
              <a:gd name="f3512" fmla="*/ f2849 1 f1891"/>
              <a:gd name="f3513" fmla="*/ f2850 1 f1892"/>
              <a:gd name="f3514" fmla="*/ f2851 1 f1891"/>
              <a:gd name="f3515" fmla="*/ f2852 1 f1892"/>
              <a:gd name="f3516" fmla="*/ f2853 1 f1891"/>
              <a:gd name="f3517" fmla="*/ f2854 1 f1892"/>
              <a:gd name="f3518" fmla="*/ f2855 1 f1891"/>
              <a:gd name="f3519" fmla="*/ f2856 1 f1892"/>
              <a:gd name="f3520" fmla="*/ f2857 1 f1891"/>
              <a:gd name="f3521" fmla="*/ f2858 1 f1892"/>
              <a:gd name="f3522" fmla="*/ f2859 1 f1891"/>
              <a:gd name="f3523" fmla="*/ f2860 1 f1892"/>
              <a:gd name="f3524" fmla="*/ f2861 1 f1891"/>
              <a:gd name="f3525" fmla="*/ f2862 1 f1892"/>
              <a:gd name="f3526" fmla="*/ f2863 1 f1891"/>
              <a:gd name="f3527" fmla="*/ f2864 1 f1892"/>
              <a:gd name="f3528" fmla="*/ f2865 1 f1891"/>
              <a:gd name="f3529" fmla="*/ f2866 1 f1892"/>
              <a:gd name="f3530" fmla="*/ f2867 1 f1891"/>
              <a:gd name="f3531" fmla="*/ f2868 1 f1892"/>
              <a:gd name="f3532" fmla="*/ f2869 1 f1891"/>
              <a:gd name="f3533" fmla="*/ f2870 1 f1892"/>
              <a:gd name="f3534" fmla="*/ f2871 1 f1892"/>
              <a:gd name="f3535" fmla="*/ f2872 1 f1891"/>
              <a:gd name="f3536" fmla="*/ f2873 1 f1892"/>
              <a:gd name="f3537" fmla="*/ f2874 1 f1891"/>
              <a:gd name="f3538" fmla="*/ f2875 1 f1892"/>
              <a:gd name="f3539" fmla="*/ f2876 1 f1891"/>
              <a:gd name="f3540" fmla="*/ f2877 1 f1892"/>
              <a:gd name="f3541" fmla="*/ f2878 1 f1891"/>
              <a:gd name="f3542" fmla="*/ f2879 1 f1892"/>
              <a:gd name="f3543" fmla="*/ f2880 1 f1891"/>
              <a:gd name="f3544" fmla="*/ f2881 1 f1892"/>
              <a:gd name="f3545" fmla="*/ f2882 1 f1891"/>
              <a:gd name="f3546" fmla="*/ f2883 1 f1892"/>
              <a:gd name="f3547" fmla="*/ f2884 1 f1891"/>
              <a:gd name="f3548" fmla="*/ f2885 1 f1892"/>
              <a:gd name="f3549" fmla="*/ f2886 1 f1891"/>
              <a:gd name="f3550" fmla="*/ f2887 1 f1892"/>
              <a:gd name="f3551" fmla="*/ f2888 1 f1891"/>
              <a:gd name="f3552" fmla="*/ f2889 1 f1892"/>
              <a:gd name="f3553" fmla="*/ f2890 1 f1891"/>
              <a:gd name="f3554" fmla="*/ f2891 1 f1892"/>
              <a:gd name="f3555" fmla="*/ f2892 1 f1891"/>
              <a:gd name="f3556" fmla="*/ f2893 1 f1892"/>
              <a:gd name="f3557" fmla="*/ f2894 1 f1891"/>
              <a:gd name="f3558" fmla="*/ f2895 1 f1892"/>
              <a:gd name="f3559" fmla="*/ f2896 1 f1891"/>
              <a:gd name="f3560" fmla="*/ f2897 1 f1892"/>
              <a:gd name="f3561" fmla="*/ f2898 1 f1891"/>
              <a:gd name="f3562" fmla="*/ f2899 1 f1892"/>
              <a:gd name="f3563" fmla="*/ f2900 1 f1891"/>
              <a:gd name="f3564" fmla="*/ f2901 1 f1892"/>
              <a:gd name="f3565" fmla="*/ f2902 1 f1891"/>
              <a:gd name="f3566" fmla="*/ f2903 1 f1892"/>
              <a:gd name="f3567" fmla="*/ f2904 1 f1891"/>
              <a:gd name="f3568" fmla="*/ f2905 1 f1892"/>
              <a:gd name="f3569" fmla="*/ f2906 1 f1891"/>
              <a:gd name="f3570" fmla="*/ f2907 1 f1892"/>
              <a:gd name="f3571" fmla="*/ f2908 1 f1891"/>
              <a:gd name="f3572" fmla="*/ f2909 1 f1892"/>
              <a:gd name="f3573" fmla="*/ f2910 1 f1891"/>
              <a:gd name="f3574" fmla="*/ f2911 1 f1892"/>
              <a:gd name="f3575" fmla="*/ f2912 1 f1891"/>
              <a:gd name="f3576" fmla="*/ f2913 1 f1892"/>
              <a:gd name="f3577" fmla="*/ f2914 1 f1891"/>
              <a:gd name="f3578" fmla="*/ f2915 1 f1892"/>
              <a:gd name="f3579" fmla="*/ f2916 1 f1891"/>
              <a:gd name="f3580" fmla="*/ f2917 1 f1892"/>
              <a:gd name="f3581" fmla="*/ f2918 1 f1891"/>
              <a:gd name="f3582" fmla="*/ f2919 1 f1892"/>
              <a:gd name="f3583" fmla="*/ f2920 1 f1891"/>
              <a:gd name="f3584" fmla="*/ f2921 1 f1892"/>
              <a:gd name="f3585" fmla="*/ f2922 1 f1891"/>
              <a:gd name="f3586" fmla="*/ f2923 1 f1892"/>
              <a:gd name="f3587" fmla="*/ f2924 1 f1891"/>
              <a:gd name="f3588" fmla="*/ f2925 1 f1892"/>
              <a:gd name="f3589" fmla="*/ f2926 1 f1891"/>
              <a:gd name="f3590" fmla="*/ f2927 1 f1892"/>
              <a:gd name="f3591" fmla="*/ f2928 1 f1891"/>
              <a:gd name="f3592" fmla="*/ f2929 1 f1892"/>
              <a:gd name="f3593" fmla="*/ f2930 1 f1891"/>
              <a:gd name="f3594" fmla="*/ f2931 1 f1892"/>
              <a:gd name="f3595" fmla="*/ f2932 1 f1891"/>
              <a:gd name="f3596" fmla="*/ f2933 1 f1892"/>
              <a:gd name="f3597" fmla="*/ f2934 1 f1891"/>
              <a:gd name="f3598" fmla="*/ f2935 1 f1892"/>
              <a:gd name="f3599" fmla="*/ f2936 1 f1891"/>
              <a:gd name="f3600" fmla="*/ f2937 1 f1892"/>
              <a:gd name="f3601" fmla="*/ f2938 1 f1891"/>
              <a:gd name="f3602" fmla="*/ f2939 1 f1892"/>
              <a:gd name="f3603" fmla="*/ f2940 1 f1891"/>
              <a:gd name="f3604" fmla="*/ f2941 1 f1892"/>
              <a:gd name="f3605" fmla="*/ f2942 1 f1891"/>
              <a:gd name="f3606" fmla="*/ f2943 1 f1892"/>
              <a:gd name="f3607" fmla="*/ f2944 1 f1891"/>
              <a:gd name="f3608" fmla="*/ f2945 1 f1892"/>
              <a:gd name="f3609" fmla="*/ f2946 1 f1891"/>
              <a:gd name="f3610" fmla="*/ f2947 1 f1892"/>
              <a:gd name="f3611" fmla="*/ f2948 1 f1891"/>
              <a:gd name="f3612" fmla="*/ f2949 1 f1892"/>
              <a:gd name="f3613" fmla="*/ f2950 1 f1891"/>
              <a:gd name="f3614" fmla="*/ f2951 1 f1892"/>
              <a:gd name="f3615" fmla="*/ f2952 1 f1891"/>
              <a:gd name="f3616" fmla="*/ f2953 1 f1892"/>
              <a:gd name="f3617" fmla="*/ f2954 1 f1891"/>
              <a:gd name="f3618" fmla="*/ f2955 1 f1892"/>
              <a:gd name="f3619" fmla="*/ f2956 1 f1891"/>
              <a:gd name="f3620" fmla="*/ f2957 1 f1892"/>
              <a:gd name="f3621" fmla="*/ f2958 1 f1891"/>
              <a:gd name="f3622" fmla="*/ f2959 1 f1892"/>
              <a:gd name="f3623" fmla="*/ f2960 1 f1891"/>
              <a:gd name="f3624" fmla="*/ f2961 1 f1892"/>
              <a:gd name="f3625" fmla="*/ f2962 1 f1891"/>
              <a:gd name="f3626" fmla="*/ f2963 1 f1892"/>
              <a:gd name="f3627" fmla="*/ f2964 1 f1891"/>
              <a:gd name="f3628" fmla="*/ f2965 1 f1892"/>
              <a:gd name="f3629" fmla="*/ f2966 1 f1891"/>
              <a:gd name="f3630" fmla="*/ f2967 1 f1892"/>
              <a:gd name="f3631" fmla="*/ f2968 1 f1891"/>
              <a:gd name="f3632" fmla="*/ f2969 1 f1892"/>
              <a:gd name="f3633" fmla="*/ f2970 1 f1891"/>
              <a:gd name="f3634" fmla="*/ f2971 1 f1892"/>
              <a:gd name="f3635" fmla="*/ f2972 1 f1891"/>
              <a:gd name="f3636" fmla="*/ f2973 1 f1892"/>
              <a:gd name="f3637" fmla="*/ f2974 1 f1891"/>
              <a:gd name="f3638" fmla="*/ f2975 1 f1892"/>
              <a:gd name="f3639" fmla="*/ f2976 1 f1891"/>
              <a:gd name="f3640" fmla="*/ f2977 1 f1892"/>
              <a:gd name="f3641" fmla="*/ f2978 1 f1891"/>
              <a:gd name="f3642" fmla="*/ f2979 1 f1892"/>
              <a:gd name="f3643" fmla="*/ f2980 1 f1891"/>
              <a:gd name="f3644" fmla="*/ f2981 1 f1892"/>
              <a:gd name="f3645" fmla="*/ f2982 1 f1891"/>
              <a:gd name="f3646" fmla="*/ f2983 1 f1892"/>
              <a:gd name="f3647" fmla="*/ f2984 1 f1891"/>
              <a:gd name="f3648" fmla="*/ f2985 1 f1892"/>
              <a:gd name="f3649" fmla="*/ f2986 1 f1891"/>
              <a:gd name="f3650" fmla="*/ f2987 1 f1892"/>
              <a:gd name="f3651" fmla="*/ f2988 1 f1891"/>
              <a:gd name="f3652" fmla="*/ f2989 1 f1892"/>
              <a:gd name="f3653" fmla="*/ f2990 1 f1891"/>
              <a:gd name="f3654" fmla="*/ f2991 1 f1892"/>
              <a:gd name="f3655" fmla="*/ f2992 1 f1891"/>
              <a:gd name="f3656" fmla="*/ f2993 1 f1892"/>
              <a:gd name="f3657" fmla="*/ f2994 1 f1891"/>
              <a:gd name="f3658" fmla="*/ f2995 1 f1892"/>
              <a:gd name="f3659" fmla="*/ f2996 1 f1891"/>
              <a:gd name="f3660" fmla="*/ f2997 1 f1892"/>
              <a:gd name="f3661" fmla="*/ f2998 1 f1891"/>
              <a:gd name="f3662" fmla="*/ f2999 1 f1892"/>
              <a:gd name="f3663" fmla="*/ f3000 1 f1891"/>
              <a:gd name="f3664" fmla="*/ f3001 1 f1892"/>
              <a:gd name="f3665" fmla="*/ f3002 1 f1891"/>
              <a:gd name="f3666" fmla="*/ f3003 1 f1892"/>
              <a:gd name="f3667" fmla="*/ f3004 1 f1891"/>
              <a:gd name="f3668" fmla="*/ f3005 1 f1892"/>
              <a:gd name="f3669" fmla="*/ f3006 1 f1892"/>
              <a:gd name="f3670" fmla="*/ f3007 1 f1891"/>
              <a:gd name="f3671" fmla="*/ f3008 1 f1892"/>
              <a:gd name="f3672" fmla="*/ f3009 1 f1891"/>
              <a:gd name="f3673" fmla="*/ f3010 1 f1892"/>
              <a:gd name="f3674" fmla="*/ f3011 1 f1891"/>
              <a:gd name="f3675" fmla="*/ f3012 1 f1891"/>
              <a:gd name="f3676" fmla="*/ f3013 1 f1892"/>
              <a:gd name="f3677" fmla="*/ f3014 1 f1891"/>
              <a:gd name="f3678" fmla="*/ f3015 1 f1892"/>
              <a:gd name="f3679" fmla="*/ f3016 1 f1891"/>
              <a:gd name="f3680" fmla="*/ f3017 1 f1892"/>
              <a:gd name="f3681" fmla="*/ f3018 1 f1891"/>
              <a:gd name="f3682" fmla="*/ f3019 1 f1892"/>
              <a:gd name="f3683" fmla="*/ f3020 1 f1891"/>
              <a:gd name="f3684" fmla="*/ f3021 1 f1892"/>
              <a:gd name="f3685" fmla="*/ f3022 1 f1891"/>
              <a:gd name="f3686" fmla="*/ f3023 1 f1892"/>
              <a:gd name="f3687" fmla="*/ f3024 1 f1891"/>
              <a:gd name="f3688" fmla="*/ f3025 1 f1892"/>
              <a:gd name="f3689" fmla="*/ f3026 1 f1891"/>
              <a:gd name="f3690" fmla="*/ f3027 1 f1892"/>
              <a:gd name="f3691" fmla="*/ f3028 1 f1891"/>
              <a:gd name="f3692" fmla="*/ f3029 1 f1892"/>
              <a:gd name="f3693" fmla="*/ f3030 1 f1891"/>
              <a:gd name="f3694" fmla="*/ f3031 1 f1892"/>
              <a:gd name="f3695" fmla="*/ f3032 1 f1891"/>
              <a:gd name="f3696" fmla="*/ f3033 1 f1892"/>
              <a:gd name="f3697" fmla="*/ f3034 1 f1891"/>
              <a:gd name="f3698" fmla="*/ f3035 1 f1892"/>
              <a:gd name="f3699" fmla="*/ f3036 1 f1891"/>
              <a:gd name="f3700" fmla="*/ f3037 1 f1892"/>
              <a:gd name="f3701" fmla="*/ f3038 1 f1891"/>
              <a:gd name="f3702" fmla="*/ f3039 1 f1892"/>
              <a:gd name="f3703" fmla="*/ f3040 1 f1891"/>
              <a:gd name="f3704" fmla="*/ f3041 1 f1892"/>
              <a:gd name="f3705" fmla="*/ f3042 1 f1891"/>
              <a:gd name="f3706" fmla="*/ f3043 1 f1892"/>
              <a:gd name="f3707" fmla="*/ f3044 1 f1891"/>
              <a:gd name="f3708" fmla="*/ f3045 1 f1892"/>
              <a:gd name="f3709" fmla="*/ f3046 1 f1891"/>
              <a:gd name="f3710" fmla="*/ f3047 1 f1892"/>
              <a:gd name="f3711" fmla="*/ f3048 1 f1891"/>
              <a:gd name="f3712" fmla="*/ f3049 1 f1892"/>
              <a:gd name="f3713" fmla="*/ f3050 1 f1891"/>
              <a:gd name="f3714" fmla="*/ f3051 1 f1892"/>
              <a:gd name="f3715" fmla="*/ f3052 1 f1891"/>
              <a:gd name="f3716" fmla="*/ f3053 1 f1892"/>
              <a:gd name="f3717" fmla="*/ f3054 1 f1891"/>
              <a:gd name="f3718" fmla="*/ f3055 1 f1892"/>
              <a:gd name="f3719" fmla="*/ f3056 1 f1891"/>
              <a:gd name="f3720" fmla="*/ f3057 1 f1892"/>
              <a:gd name="f3721" fmla="*/ f3058 1 f1891"/>
              <a:gd name="f3722" fmla="*/ f3059 1 f1892"/>
              <a:gd name="f3723" fmla="*/ f3060 1 f1891"/>
              <a:gd name="f3724" fmla="*/ f3061 1 f1892"/>
              <a:gd name="f3725" fmla="*/ f3062 1 f1891"/>
              <a:gd name="f3726" fmla="*/ f3063 1 f1892"/>
              <a:gd name="f3727" fmla="*/ f3064 1 f1891"/>
              <a:gd name="f3728" fmla="*/ f3065 1 f1892"/>
              <a:gd name="f3729" fmla="*/ f3066 1 f1891"/>
              <a:gd name="f3730" fmla="*/ f3067 1 f1892"/>
              <a:gd name="f3731" fmla="*/ f3068 1 f1891"/>
              <a:gd name="f3732" fmla="*/ f3069 1 f1892"/>
              <a:gd name="f3733" fmla="*/ f3070 1 f1891"/>
              <a:gd name="f3734" fmla="*/ f3071 1 f1892"/>
              <a:gd name="f3735" fmla="*/ f3072 1 f1891"/>
              <a:gd name="f3736" fmla="*/ f3073 1 f1892"/>
              <a:gd name="f3737" fmla="*/ f3074 1 f1891"/>
              <a:gd name="f3738" fmla="*/ f3075 1 f1892"/>
              <a:gd name="f3739" fmla="*/ f3076 1 f1891"/>
              <a:gd name="f3740" fmla="*/ f3077 1 f1892"/>
              <a:gd name="f3741" fmla="*/ f3078 1 f1891"/>
              <a:gd name="f3742" fmla="*/ f3079 1 f1891"/>
              <a:gd name="f3743" fmla="*/ f3080 1 f1892"/>
              <a:gd name="f3744" fmla="*/ f3081 1 f1891"/>
              <a:gd name="f3745" fmla="*/ f3082 1 f1892"/>
              <a:gd name="f3746" fmla="*/ f3083 1 f1891"/>
              <a:gd name="f3747" fmla="*/ f3084 1 f1892"/>
              <a:gd name="f3748" fmla="*/ f3085 1 f1891"/>
              <a:gd name="f3749" fmla="*/ f3086 1 f1892"/>
              <a:gd name="f3750" fmla="*/ f3087 1 f1891"/>
              <a:gd name="f3751" fmla="*/ f3088 1 f1892"/>
              <a:gd name="f3752" fmla="*/ f3089 1 f1891"/>
              <a:gd name="f3753" fmla="*/ f3090 1 f1891"/>
              <a:gd name="f3754" fmla="*/ f3091 1 f1892"/>
              <a:gd name="f3755" fmla="*/ f3092 1 f1891"/>
              <a:gd name="f3756" fmla="*/ f3093 1 f1892"/>
              <a:gd name="f3757" fmla="*/ f3094 1 f1891"/>
              <a:gd name="f3758" fmla="*/ f3095 1 f1892"/>
              <a:gd name="f3759" fmla="*/ f3096 1 f1891"/>
              <a:gd name="f3760" fmla="*/ f3097 1 f1892"/>
              <a:gd name="f3761" fmla="*/ f3098 1 f1891"/>
              <a:gd name="f3762" fmla="*/ f3099 1 f1892"/>
              <a:gd name="f3763" fmla="*/ f3100 1 f1891"/>
              <a:gd name="f3764" fmla="*/ f3101 1 f1892"/>
              <a:gd name="f3765" fmla="*/ f3102 1 f1891"/>
              <a:gd name="f3766" fmla="*/ f3103 1 f1892"/>
              <a:gd name="f3767" fmla="*/ f3104 1 f1891"/>
              <a:gd name="f3768" fmla="*/ f3105 1 f1892"/>
              <a:gd name="f3769" fmla="*/ f3106 1 f1891"/>
              <a:gd name="f3770" fmla="*/ f3107 1 f1892"/>
              <a:gd name="f3771" fmla="*/ f3108 1 f1891"/>
              <a:gd name="f3772" fmla="*/ f3109 1 f1892"/>
              <a:gd name="f3773" fmla="*/ f3110 1 f1891"/>
              <a:gd name="f3774" fmla="*/ f3111 1 f1892"/>
              <a:gd name="f3775" fmla="*/ f3112 1 f1891"/>
              <a:gd name="f3776" fmla="*/ f3113 1 f1892"/>
              <a:gd name="f3777" fmla="*/ f3114 1 f1891"/>
              <a:gd name="f3778" fmla="*/ f3115 1 f1892"/>
              <a:gd name="f3779" fmla="*/ f3116 1 f1891"/>
              <a:gd name="f3780" fmla="*/ f3117 1 f1892"/>
              <a:gd name="f3781" fmla="*/ f3118 1 f1891"/>
              <a:gd name="f3782" fmla="*/ f3119 1 f1892"/>
              <a:gd name="f3783" fmla="*/ f3120 1 f1891"/>
              <a:gd name="f3784" fmla="*/ f3121 1 f1892"/>
              <a:gd name="f3785" fmla="*/ f3122 1 f1891"/>
              <a:gd name="f3786" fmla="*/ f3123 1 f1892"/>
              <a:gd name="f3787" fmla="*/ f3124 1 f1891"/>
              <a:gd name="f3788" fmla="*/ f3125 1 f1892"/>
              <a:gd name="f3789" fmla="*/ f3126 1 f1891"/>
              <a:gd name="f3790" fmla="*/ f3127 1 f1892"/>
              <a:gd name="f3791" fmla="*/ f3128 1 f1891"/>
              <a:gd name="f3792" fmla="*/ f3129 1 f1892"/>
              <a:gd name="f3793" fmla="*/ f3130 1 f1891"/>
              <a:gd name="f3794" fmla="*/ f3131 1 f1892"/>
              <a:gd name="f3795" fmla="*/ f3132 1 f1891"/>
              <a:gd name="f3796" fmla="*/ f3133 1 f1892"/>
              <a:gd name="f3797" fmla="*/ f3134 1 f1891"/>
              <a:gd name="f3798" fmla="*/ f3135 1 f1892"/>
              <a:gd name="f3799" fmla="*/ f3136 1 f1891"/>
              <a:gd name="f3800" fmla="*/ f3137 1 f1892"/>
              <a:gd name="f3801" fmla="*/ f3138 1 f1891"/>
              <a:gd name="f3802" fmla="*/ f3139 1 f1892"/>
              <a:gd name="f3803" fmla="*/ f3140 1 f1891"/>
              <a:gd name="f3804" fmla="*/ f3141 1 f1892"/>
              <a:gd name="f3805" fmla="*/ f3142 1 f1891"/>
              <a:gd name="f3806" fmla="*/ f3143 1 f1892"/>
              <a:gd name="f3807" fmla="*/ f3144 1 f1891"/>
              <a:gd name="f3808" fmla="*/ f3145 1 f1892"/>
              <a:gd name="f3809" fmla="*/ f3146 1 f1891"/>
              <a:gd name="f3810" fmla="*/ f3147 1 f1892"/>
              <a:gd name="f3811" fmla="*/ f3148 1 f1891"/>
              <a:gd name="f3812" fmla="*/ f3149 1 f1892"/>
              <a:gd name="f3813" fmla="*/ f3150 1 f1891"/>
              <a:gd name="f3814" fmla="*/ f3151 1 f1892"/>
              <a:gd name="f3815" fmla="*/ f3152 1 f1891"/>
              <a:gd name="f3816" fmla="*/ f3153 1 f1892"/>
              <a:gd name="f3817" fmla="*/ f3154 1 f1891"/>
              <a:gd name="f3818" fmla="*/ f3155 1 f1892"/>
              <a:gd name="f3819" fmla="*/ f3156 1 f1891"/>
              <a:gd name="f3820" fmla="*/ f3157 1 f1892"/>
              <a:gd name="f3821" fmla="*/ f3158 1 f1891"/>
              <a:gd name="f3822" fmla="*/ f3159 1 f1892"/>
              <a:gd name="f3823" fmla="*/ f3160 1 f1891"/>
              <a:gd name="f3824" fmla="*/ f3161 1 f1892"/>
              <a:gd name="f3825" fmla="*/ f3162 1 f1891"/>
              <a:gd name="f3826" fmla="*/ f3163 1 f1892"/>
              <a:gd name="f3827" fmla="*/ f3164 1 f1891"/>
              <a:gd name="f3828" fmla="*/ f3165 1 f1892"/>
              <a:gd name="f3829" fmla="*/ f3166 1 f1891"/>
              <a:gd name="f3830" fmla="*/ f3167 1 f1892"/>
              <a:gd name="f3831" fmla="*/ f3168 1 f1891"/>
              <a:gd name="f3832" fmla="*/ f3169 1 f1892"/>
              <a:gd name="f3833" fmla="*/ f3170 1 f1891"/>
              <a:gd name="f3834" fmla="*/ f3171 1 f1892"/>
              <a:gd name="f3835" fmla="*/ f3172 1 f1891"/>
              <a:gd name="f3836" fmla="*/ f3173 1 f1892"/>
              <a:gd name="f3837" fmla="*/ f3174 1 f1891"/>
              <a:gd name="f3838" fmla="*/ f3175 1 f1892"/>
              <a:gd name="f3839" fmla="*/ f3176 1 f1891"/>
              <a:gd name="f3840" fmla="*/ f3177 1 f1892"/>
              <a:gd name="f3841" fmla="*/ f3178 1 f1891"/>
              <a:gd name="f3842" fmla="*/ f3179 1 f1892"/>
              <a:gd name="f3843" fmla="*/ f3180 1 f1891"/>
              <a:gd name="f3844" fmla="*/ f3181 1 f1892"/>
              <a:gd name="f3845" fmla="*/ f3182 1 f1891"/>
              <a:gd name="f3846" fmla="*/ f3183 1 f1892"/>
              <a:gd name="f3847" fmla="*/ f3184 1 f1891"/>
              <a:gd name="f3848" fmla="*/ f3185 1 f1892"/>
              <a:gd name="f3849" fmla="*/ f3186 1 f1891"/>
              <a:gd name="f3850" fmla="*/ f3187 1 f1892"/>
              <a:gd name="f3851" fmla="*/ f3188 1 f1891"/>
              <a:gd name="f3852" fmla="*/ f3189 1 f1892"/>
              <a:gd name="f3853" fmla="*/ f3190 1 f1891"/>
              <a:gd name="f3854" fmla="*/ f3191 1 f1892"/>
              <a:gd name="f3855" fmla="*/ f3192 1 f1891"/>
              <a:gd name="f3856" fmla="*/ f3193 1 f1892"/>
              <a:gd name="f3857" fmla="*/ f3194 1 f1891"/>
              <a:gd name="f3858" fmla="*/ f3195 1 f1892"/>
              <a:gd name="f3859" fmla="*/ f3196 1 f1891"/>
              <a:gd name="f3860" fmla="*/ f3197 1 f1892"/>
              <a:gd name="f3861" fmla="*/ f3198 1 f1891"/>
              <a:gd name="f3862" fmla="*/ f3199 1 f1892"/>
              <a:gd name="f3863" fmla="*/ f3200 1 f1891"/>
              <a:gd name="f3864" fmla="*/ f3201 1 f1892"/>
              <a:gd name="f3865" fmla="*/ f3202 1 f1891"/>
              <a:gd name="f3866" fmla="*/ f3203 1 f1892"/>
              <a:gd name="f3867" fmla="*/ f3204 1 f1891"/>
              <a:gd name="f3868" fmla="*/ f3205 1 f1892"/>
              <a:gd name="f3869" fmla="*/ f3206 1 f1891"/>
              <a:gd name="f3870" fmla="*/ f3207 1 f1892"/>
              <a:gd name="f3871" fmla="*/ f3208 1 f1891"/>
              <a:gd name="f3872" fmla="*/ f3209 1 f1892"/>
              <a:gd name="f3873" fmla="*/ f3210 f1886 1"/>
              <a:gd name="f3874" fmla="*/ f3211 f1886 1"/>
              <a:gd name="f3875" fmla="*/ f3213 f1887 1"/>
              <a:gd name="f3876" fmla="*/ f3212 f1887 1"/>
              <a:gd name="f3877" fmla="*/ f3215 f1886 1"/>
              <a:gd name="f3878" fmla="*/ f3216 f1887 1"/>
              <a:gd name="f3879" fmla="*/ f3217 f1887 1"/>
              <a:gd name="f3880" fmla="*/ f3218 f1886 1"/>
              <a:gd name="f3881" fmla="*/ f3219 f1887 1"/>
              <a:gd name="f3882" fmla="*/ f3220 f1886 1"/>
              <a:gd name="f3883" fmla="*/ f3221 f1887 1"/>
              <a:gd name="f3884" fmla="*/ f3222 f1886 1"/>
              <a:gd name="f3885" fmla="*/ f3223 f1887 1"/>
              <a:gd name="f3886" fmla="*/ f3224 f1886 1"/>
              <a:gd name="f3887" fmla="*/ f3225 f1887 1"/>
              <a:gd name="f3888" fmla="*/ f3226 f1886 1"/>
              <a:gd name="f3889" fmla="*/ f3227 f1887 1"/>
              <a:gd name="f3890" fmla="*/ f3228 f1886 1"/>
              <a:gd name="f3891" fmla="*/ f3229 f1887 1"/>
              <a:gd name="f3892" fmla="*/ f3230 f1886 1"/>
              <a:gd name="f3893" fmla="*/ f3231 f1887 1"/>
              <a:gd name="f3894" fmla="*/ f3232 f1886 1"/>
              <a:gd name="f3895" fmla="*/ f3233 f1887 1"/>
              <a:gd name="f3896" fmla="*/ f3234 f1886 1"/>
              <a:gd name="f3897" fmla="*/ f3235 f1887 1"/>
              <a:gd name="f3898" fmla="*/ f3236 f1886 1"/>
              <a:gd name="f3899" fmla="*/ f3237 f1887 1"/>
              <a:gd name="f3900" fmla="*/ f3238 f1886 1"/>
              <a:gd name="f3901" fmla="*/ f3239 f1887 1"/>
              <a:gd name="f3902" fmla="*/ f3240 f1886 1"/>
              <a:gd name="f3903" fmla="*/ f3241 f1887 1"/>
              <a:gd name="f3904" fmla="*/ f3242 f1886 1"/>
              <a:gd name="f3905" fmla="*/ f3243 f1887 1"/>
              <a:gd name="f3906" fmla="*/ f3244 f1886 1"/>
              <a:gd name="f3907" fmla="*/ f3245 f1887 1"/>
              <a:gd name="f3908" fmla="*/ f3246 f1886 1"/>
              <a:gd name="f3909" fmla="*/ f3247 f1887 1"/>
              <a:gd name="f3910" fmla="*/ f3248 f1886 1"/>
              <a:gd name="f3911" fmla="*/ f3249 f1887 1"/>
              <a:gd name="f3912" fmla="*/ f3250 f1886 1"/>
              <a:gd name="f3913" fmla="*/ f3251 f1887 1"/>
              <a:gd name="f3914" fmla="*/ f3252 f1886 1"/>
              <a:gd name="f3915" fmla="*/ f3253 f1887 1"/>
              <a:gd name="f3916" fmla="*/ f3254 f1886 1"/>
              <a:gd name="f3917" fmla="*/ f3255 f1887 1"/>
              <a:gd name="f3918" fmla="*/ f3256 f1886 1"/>
              <a:gd name="f3919" fmla="*/ f3257 f1887 1"/>
              <a:gd name="f3920" fmla="*/ f3258 f1886 1"/>
              <a:gd name="f3921" fmla="*/ f3259 f1887 1"/>
              <a:gd name="f3922" fmla="*/ f3260 f1886 1"/>
              <a:gd name="f3923" fmla="*/ f3261 f1887 1"/>
              <a:gd name="f3924" fmla="*/ f3262 f1886 1"/>
              <a:gd name="f3925" fmla="*/ f3263 f1887 1"/>
              <a:gd name="f3926" fmla="*/ f3264 f1886 1"/>
              <a:gd name="f3927" fmla="*/ f3265 f1887 1"/>
              <a:gd name="f3928" fmla="*/ f3266 f1886 1"/>
              <a:gd name="f3929" fmla="*/ f3267 f1887 1"/>
              <a:gd name="f3930" fmla="*/ f3268 f1886 1"/>
              <a:gd name="f3931" fmla="*/ f3269 f1887 1"/>
              <a:gd name="f3932" fmla="*/ f3270 f1886 1"/>
              <a:gd name="f3933" fmla="*/ f3271 f1887 1"/>
              <a:gd name="f3934" fmla="*/ f3272 f1886 1"/>
              <a:gd name="f3935" fmla="*/ f3273 f1887 1"/>
              <a:gd name="f3936" fmla="*/ f3274 f1886 1"/>
              <a:gd name="f3937" fmla="*/ f3275 f1887 1"/>
              <a:gd name="f3938" fmla="*/ f3276 f1886 1"/>
              <a:gd name="f3939" fmla="*/ f3277 f1887 1"/>
              <a:gd name="f3940" fmla="*/ f3278 f1886 1"/>
              <a:gd name="f3941" fmla="*/ f3279 f1887 1"/>
              <a:gd name="f3942" fmla="*/ f3280 f1886 1"/>
              <a:gd name="f3943" fmla="*/ f3281 f1887 1"/>
              <a:gd name="f3944" fmla="*/ f3282 f1886 1"/>
              <a:gd name="f3945" fmla="*/ f3283 f1887 1"/>
              <a:gd name="f3946" fmla="*/ f3284 f1886 1"/>
              <a:gd name="f3947" fmla="*/ f3285 f1887 1"/>
              <a:gd name="f3948" fmla="*/ f3286 f1886 1"/>
              <a:gd name="f3949" fmla="*/ f3287 f1887 1"/>
              <a:gd name="f3950" fmla="*/ f3288 f1886 1"/>
              <a:gd name="f3951" fmla="*/ f3289 f1887 1"/>
              <a:gd name="f3952" fmla="*/ f3290 f1886 1"/>
              <a:gd name="f3953" fmla="*/ f3291 f1887 1"/>
              <a:gd name="f3954" fmla="*/ f3292 f1886 1"/>
              <a:gd name="f3955" fmla="*/ f3293 f1887 1"/>
              <a:gd name="f3956" fmla="*/ f3294 f1886 1"/>
              <a:gd name="f3957" fmla="*/ f3295 f1887 1"/>
              <a:gd name="f3958" fmla="*/ f3296 f1886 1"/>
              <a:gd name="f3959" fmla="*/ f3297 f1887 1"/>
              <a:gd name="f3960" fmla="*/ f3298 f1886 1"/>
              <a:gd name="f3961" fmla="*/ f3299 f1887 1"/>
              <a:gd name="f3962" fmla="*/ f3300 f1886 1"/>
              <a:gd name="f3963" fmla="*/ f3301 f1887 1"/>
              <a:gd name="f3964" fmla="*/ f3302 f1886 1"/>
              <a:gd name="f3965" fmla="*/ f3303 f1887 1"/>
              <a:gd name="f3966" fmla="*/ f3304 f1886 1"/>
              <a:gd name="f3967" fmla="*/ f3305 f1887 1"/>
              <a:gd name="f3968" fmla="*/ f3306 f1886 1"/>
              <a:gd name="f3969" fmla="*/ f3307 f1887 1"/>
              <a:gd name="f3970" fmla="*/ f3308 f1886 1"/>
              <a:gd name="f3971" fmla="*/ f3309 f1887 1"/>
              <a:gd name="f3972" fmla="*/ f3310 f1886 1"/>
              <a:gd name="f3973" fmla="*/ f3311 f1887 1"/>
              <a:gd name="f3974" fmla="*/ f3312 f1886 1"/>
              <a:gd name="f3975" fmla="*/ f3313 f1887 1"/>
              <a:gd name="f3976" fmla="*/ f3314 f1886 1"/>
              <a:gd name="f3977" fmla="*/ f3315 f1887 1"/>
              <a:gd name="f3978" fmla="*/ f3316 f1886 1"/>
              <a:gd name="f3979" fmla="*/ f3317 f1887 1"/>
              <a:gd name="f3980" fmla="*/ f3318 f1886 1"/>
              <a:gd name="f3981" fmla="*/ f3319 f1887 1"/>
              <a:gd name="f3982" fmla="*/ f3320 f1886 1"/>
              <a:gd name="f3983" fmla="*/ f3321 f1887 1"/>
              <a:gd name="f3984" fmla="*/ f3322 f1886 1"/>
              <a:gd name="f3985" fmla="*/ f3323 f1887 1"/>
              <a:gd name="f3986" fmla="*/ f3324 f1886 1"/>
              <a:gd name="f3987" fmla="*/ f3325 f1887 1"/>
              <a:gd name="f3988" fmla="*/ f3326 f1886 1"/>
              <a:gd name="f3989" fmla="*/ f3327 f1887 1"/>
              <a:gd name="f3990" fmla="*/ f3328 f1886 1"/>
              <a:gd name="f3991" fmla="*/ f3329 f1887 1"/>
              <a:gd name="f3992" fmla="*/ f3330 f1886 1"/>
              <a:gd name="f3993" fmla="*/ f3331 f1887 1"/>
              <a:gd name="f3994" fmla="*/ f3332 f1886 1"/>
              <a:gd name="f3995" fmla="*/ f3333 f1887 1"/>
              <a:gd name="f3996" fmla="*/ f3334 f1886 1"/>
              <a:gd name="f3997" fmla="*/ f3335 f1887 1"/>
              <a:gd name="f3998" fmla="*/ f3336 f1886 1"/>
              <a:gd name="f3999" fmla="*/ f3337 f1887 1"/>
              <a:gd name="f4000" fmla="*/ f3338 f1886 1"/>
              <a:gd name="f4001" fmla="*/ f3339 f1887 1"/>
              <a:gd name="f4002" fmla="*/ f3340 f1886 1"/>
              <a:gd name="f4003" fmla="*/ f3341 f1887 1"/>
              <a:gd name="f4004" fmla="*/ f3342 f1886 1"/>
              <a:gd name="f4005" fmla="*/ f3343 f1887 1"/>
              <a:gd name="f4006" fmla="*/ f3344 f1886 1"/>
              <a:gd name="f4007" fmla="*/ f3345 f1887 1"/>
              <a:gd name="f4008" fmla="*/ f3346 f1886 1"/>
              <a:gd name="f4009" fmla="*/ f3347 f1887 1"/>
              <a:gd name="f4010" fmla="*/ f3348 f1886 1"/>
              <a:gd name="f4011" fmla="*/ f3349 f1887 1"/>
              <a:gd name="f4012" fmla="*/ f3350 f1886 1"/>
              <a:gd name="f4013" fmla="*/ f3351 f1887 1"/>
              <a:gd name="f4014" fmla="*/ f3352 f1886 1"/>
              <a:gd name="f4015" fmla="*/ f3353 f1887 1"/>
              <a:gd name="f4016" fmla="*/ f3354 f1886 1"/>
              <a:gd name="f4017" fmla="*/ f3355 f1887 1"/>
              <a:gd name="f4018" fmla="*/ f3356 f1886 1"/>
              <a:gd name="f4019" fmla="*/ f3357 f1887 1"/>
              <a:gd name="f4020" fmla="*/ f3358 f1886 1"/>
              <a:gd name="f4021" fmla="*/ f3359 f1887 1"/>
              <a:gd name="f4022" fmla="*/ f3360 f1886 1"/>
              <a:gd name="f4023" fmla="*/ f3361 f1887 1"/>
              <a:gd name="f4024" fmla="*/ f3362 f1886 1"/>
              <a:gd name="f4025" fmla="*/ f3363 f1887 1"/>
              <a:gd name="f4026" fmla="*/ f3364 f1886 1"/>
              <a:gd name="f4027" fmla="*/ f3365 f1887 1"/>
              <a:gd name="f4028" fmla="*/ f3366 f1886 1"/>
              <a:gd name="f4029" fmla="*/ f3367 f1887 1"/>
              <a:gd name="f4030" fmla="*/ f3368 f1886 1"/>
              <a:gd name="f4031" fmla="*/ f3369 f1887 1"/>
              <a:gd name="f4032" fmla="*/ f3370 f1886 1"/>
              <a:gd name="f4033" fmla="*/ f3371 f1887 1"/>
              <a:gd name="f4034" fmla="*/ f3372 f1886 1"/>
              <a:gd name="f4035" fmla="*/ f3373 f1887 1"/>
              <a:gd name="f4036" fmla="*/ f3374 f1886 1"/>
              <a:gd name="f4037" fmla="*/ f3375 f1887 1"/>
              <a:gd name="f4038" fmla="*/ f3376 f1886 1"/>
              <a:gd name="f4039" fmla="*/ f3377 f1887 1"/>
              <a:gd name="f4040" fmla="*/ f3378 f1886 1"/>
              <a:gd name="f4041" fmla="*/ f3379 f1887 1"/>
              <a:gd name="f4042" fmla="*/ f3380 f1886 1"/>
              <a:gd name="f4043" fmla="*/ f3381 f1887 1"/>
              <a:gd name="f4044" fmla="*/ f3382 f1886 1"/>
              <a:gd name="f4045" fmla="*/ f3383 f1887 1"/>
              <a:gd name="f4046" fmla="*/ f3384 f1886 1"/>
              <a:gd name="f4047" fmla="*/ f3385 f1886 1"/>
              <a:gd name="f4048" fmla="*/ f3386 f1887 1"/>
              <a:gd name="f4049" fmla="*/ f3387 f1886 1"/>
              <a:gd name="f4050" fmla="*/ f3388 f1886 1"/>
              <a:gd name="f4051" fmla="*/ f3389 f1887 1"/>
              <a:gd name="f4052" fmla="*/ f3390 f1886 1"/>
              <a:gd name="f4053" fmla="*/ f3391 f1887 1"/>
              <a:gd name="f4054" fmla="*/ f3392 f1886 1"/>
              <a:gd name="f4055" fmla="*/ f3393 f1887 1"/>
              <a:gd name="f4056" fmla="*/ f3394 f1886 1"/>
              <a:gd name="f4057" fmla="*/ f3395 f1887 1"/>
              <a:gd name="f4058" fmla="*/ f3396 f1886 1"/>
              <a:gd name="f4059" fmla="*/ f3397 f1887 1"/>
              <a:gd name="f4060" fmla="*/ f3398 f1886 1"/>
              <a:gd name="f4061" fmla="*/ f3399 f1887 1"/>
              <a:gd name="f4062" fmla="*/ f3400 f1886 1"/>
              <a:gd name="f4063" fmla="*/ f3401 f1887 1"/>
              <a:gd name="f4064" fmla="*/ f3402 f1886 1"/>
              <a:gd name="f4065" fmla="*/ f3403 f1887 1"/>
              <a:gd name="f4066" fmla="*/ f3404 f1886 1"/>
              <a:gd name="f4067" fmla="*/ f3405 f1887 1"/>
              <a:gd name="f4068" fmla="*/ f3406 f1886 1"/>
              <a:gd name="f4069" fmla="*/ f3407 f1887 1"/>
              <a:gd name="f4070" fmla="*/ f3408 f1886 1"/>
              <a:gd name="f4071" fmla="*/ f3409 f1887 1"/>
              <a:gd name="f4072" fmla="*/ f3410 f1886 1"/>
              <a:gd name="f4073" fmla="*/ f3411 f1887 1"/>
              <a:gd name="f4074" fmla="*/ f3412 f1886 1"/>
              <a:gd name="f4075" fmla="*/ f3413 f1887 1"/>
              <a:gd name="f4076" fmla="*/ f3414 f1886 1"/>
              <a:gd name="f4077" fmla="*/ f3415 f1887 1"/>
              <a:gd name="f4078" fmla="*/ f3416 f1886 1"/>
              <a:gd name="f4079" fmla="*/ f3417 f1887 1"/>
              <a:gd name="f4080" fmla="*/ f3418 f1886 1"/>
              <a:gd name="f4081" fmla="*/ f3419 f1887 1"/>
              <a:gd name="f4082" fmla="*/ f3420 f1886 1"/>
              <a:gd name="f4083" fmla="*/ f3421 f1887 1"/>
              <a:gd name="f4084" fmla="*/ f3422 f1886 1"/>
              <a:gd name="f4085" fmla="*/ f3423 f1887 1"/>
              <a:gd name="f4086" fmla="*/ f3424 f1886 1"/>
              <a:gd name="f4087" fmla="*/ f3425 f1887 1"/>
              <a:gd name="f4088" fmla="*/ f3426 f1886 1"/>
              <a:gd name="f4089" fmla="*/ f3427 f1887 1"/>
              <a:gd name="f4090" fmla="*/ f3428 f1886 1"/>
              <a:gd name="f4091" fmla="*/ f3429 f1887 1"/>
              <a:gd name="f4092" fmla="*/ f3430 f1886 1"/>
              <a:gd name="f4093" fmla="*/ f3431 f1887 1"/>
              <a:gd name="f4094" fmla="*/ f3432 f1886 1"/>
              <a:gd name="f4095" fmla="*/ f3433 f1887 1"/>
              <a:gd name="f4096" fmla="*/ f3434 f1886 1"/>
              <a:gd name="f4097" fmla="*/ f3435 f1887 1"/>
              <a:gd name="f4098" fmla="*/ f3436 f1886 1"/>
              <a:gd name="f4099" fmla="*/ f3437 f1887 1"/>
              <a:gd name="f4100" fmla="*/ f3438 f1886 1"/>
              <a:gd name="f4101" fmla="*/ f3439 f1887 1"/>
              <a:gd name="f4102" fmla="*/ f3440 f1886 1"/>
              <a:gd name="f4103" fmla="*/ f3441 f1887 1"/>
              <a:gd name="f4104" fmla="*/ f3442 f1886 1"/>
              <a:gd name="f4105" fmla="*/ f3443 f1887 1"/>
              <a:gd name="f4106" fmla="*/ f3444 f1886 1"/>
              <a:gd name="f4107" fmla="*/ f3445 f1887 1"/>
              <a:gd name="f4108" fmla="*/ f3446 f1886 1"/>
              <a:gd name="f4109" fmla="*/ f3447 f1887 1"/>
              <a:gd name="f4110" fmla="*/ f3448 f1886 1"/>
              <a:gd name="f4111" fmla="*/ f3449 f1887 1"/>
              <a:gd name="f4112" fmla="*/ f3450 f1886 1"/>
              <a:gd name="f4113" fmla="*/ f3451 f1887 1"/>
              <a:gd name="f4114" fmla="*/ f3452 f1886 1"/>
              <a:gd name="f4115" fmla="*/ f3453 f1887 1"/>
              <a:gd name="f4116" fmla="*/ f3454 f1886 1"/>
              <a:gd name="f4117" fmla="*/ f3455 f1887 1"/>
              <a:gd name="f4118" fmla="*/ f3456 f1886 1"/>
              <a:gd name="f4119" fmla="*/ f3457 f1887 1"/>
              <a:gd name="f4120" fmla="*/ f3458 f1886 1"/>
              <a:gd name="f4121" fmla="*/ f3459 f1887 1"/>
              <a:gd name="f4122" fmla="*/ f3460 f1886 1"/>
              <a:gd name="f4123" fmla="*/ f3461 f1887 1"/>
              <a:gd name="f4124" fmla="*/ f3462 f1886 1"/>
              <a:gd name="f4125" fmla="*/ f3463 f1887 1"/>
              <a:gd name="f4126" fmla="*/ f3464 f1886 1"/>
              <a:gd name="f4127" fmla="*/ f3465 f1887 1"/>
              <a:gd name="f4128" fmla="*/ f3466 f1886 1"/>
              <a:gd name="f4129" fmla="*/ f3467 f1887 1"/>
              <a:gd name="f4130" fmla="*/ f3468 f1886 1"/>
              <a:gd name="f4131" fmla="*/ f3469 f1887 1"/>
              <a:gd name="f4132" fmla="*/ f3470 f1886 1"/>
              <a:gd name="f4133" fmla="*/ f3471 f1887 1"/>
              <a:gd name="f4134" fmla="*/ f3472 f1886 1"/>
              <a:gd name="f4135" fmla="*/ f3473 f1887 1"/>
              <a:gd name="f4136" fmla="*/ f3474 f1886 1"/>
              <a:gd name="f4137" fmla="*/ f3475 f1887 1"/>
              <a:gd name="f4138" fmla="*/ f3476 f1886 1"/>
              <a:gd name="f4139" fmla="*/ f3477 f1887 1"/>
              <a:gd name="f4140" fmla="*/ f3478 f1886 1"/>
              <a:gd name="f4141" fmla="*/ f3479 f1887 1"/>
              <a:gd name="f4142" fmla="*/ f3480 f1886 1"/>
              <a:gd name="f4143" fmla="*/ f3481 f1887 1"/>
              <a:gd name="f4144" fmla="*/ f3482 f1886 1"/>
              <a:gd name="f4145" fmla="*/ f3483 f1887 1"/>
              <a:gd name="f4146" fmla="*/ f3484 f1886 1"/>
              <a:gd name="f4147" fmla="*/ f3485 f1887 1"/>
              <a:gd name="f4148" fmla="*/ f3486 f1886 1"/>
              <a:gd name="f4149" fmla="*/ f3487 f1887 1"/>
              <a:gd name="f4150" fmla="*/ f3488 f1886 1"/>
              <a:gd name="f4151" fmla="*/ f3489 f1887 1"/>
              <a:gd name="f4152" fmla="*/ f3490 f1886 1"/>
              <a:gd name="f4153" fmla="*/ f3491 f1887 1"/>
              <a:gd name="f4154" fmla="*/ f3492 f1886 1"/>
              <a:gd name="f4155" fmla="*/ f3493 f1887 1"/>
              <a:gd name="f4156" fmla="*/ f3494 f1886 1"/>
              <a:gd name="f4157" fmla="*/ f3495 f1887 1"/>
              <a:gd name="f4158" fmla="*/ f3496 f1886 1"/>
              <a:gd name="f4159" fmla="*/ f3497 f1887 1"/>
              <a:gd name="f4160" fmla="*/ f3498 f1886 1"/>
              <a:gd name="f4161" fmla="*/ f3499 f1887 1"/>
              <a:gd name="f4162" fmla="*/ f3500 f1886 1"/>
              <a:gd name="f4163" fmla="*/ f3501 f1887 1"/>
              <a:gd name="f4164" fmla="*/ f3502 f1886 1"/>
              <a:gd name="f4165" fmla="*/ f3503 f1887 1"/>
              <a:gd name="f4166" fmla="*/ f3504 f1886 1"/>
              <a:gd name="f4167" fmla="*/ f3505 f1887 1"/>
              <a:gd name="f4168" fmla="*/ f3506 f1886 1"/>
              <a:gd name="f4169" fmla="*/ f3507 f1887 1"/>
              <a:gd name="f4170" fmla="*/ f3508 f1886 1"/>
              <a:gd name="f4171" fmla="*/ f3509 f1887 1"/>
              <a:gd name="f4172" fmla="*/ f3510 f1886 1"/>
              <a:gd name="f4173" fmla="*/ f3511 f1887 1"/>
              <a:gd name="f4174" fmla="*/ f3512 f1886 1"/>
              <a:gd name="f4175" fmla="*/ f3513 f1887 1"/>
              <a:gd name="f4176" fmla="*/ f3514 f1886 1"/>
              <a:gd name="f4177" fmla="*/ f3515 f1887 1"/>
              <a:gd name="f4178" fmla="*/ f3516 f1886 1"/>
              <a:gd name="f4179" fmla="*/ f3517 f1887 1"/>
              <a:gd name="f4180" fmla="*/ f3518 f1886 1"/>
              <a:gd name="f4181" fmla="*/ f3519 f1887 1"/>
              <a:gd name="f4182" fmla="*/ f3520 f1886 1"/>
              <a:gd name="f4183" fmla="*/ f3521 f1887 1"/>
              <a:gd name="f4184" fmla="*/ f3522 f1886 1"/>
              <a:gd name="f4185" fmla="*/ f3523 f1887 1"/>
              <a:gd name="f4186" fmla="*/ f3524 f1886 1"/>
              <a:gd name="f4187" fmla="*/ f3525 f1887 1"/>
              <a:gd name="f4188" fmla="*/ f3526 f1886 1"/>
              <a:gd name="f4189" fmla="*/ f3527 f1887 1"/>
              <a:gd name="f4190" fmla="*/ f3528 f1886 1"/>
              <a:gd name="f4191" fmla="*/ f3529 f1887 1"/>
              <a:gd name="f4192" fmla="*/ f3530 f1886 1"/>
              <a:gd name="f4193" fmla="*/ f3531 f1887 1"/>
              <a:gd name="f4194" fmla="*/ f3532 f1886 1"/>
              <a:gd name="f4195" fmla="*/ f3533 f1887 1"/>
              <a:gd name="f4196" fmla="*/ f3534 f1887 1"/>
              <a:gd name="f4197" fmla="*/ f3535 f1886 1"/>
              <a:gd name="f4198" fmla="*/ f3536 f1887 1"/>
              <a:gd name="f4199" fmla="*/ f3537 f1886 1"/>
              <a:gd name="f4200" fmla="*/ f3538 f1887 1"/>
              <a:gd name="f4201" fmla="*/ f3539 f1886 1"/>
              <a:gd name="f4202" fmla="*/ f3540 f1887 1"/>
              <a:gd name="f4203" fmla="*/ f3541 f1886 1"/>
              <a:gd name="f4204" fmla="*/ f3542 f1887 1"/>
              <a:gd name="f4205" fmla="*/ f3543 f1886 1"/>
              <a:gd name="f4206" fmla="*/ f3544 f1887 1"/>
              <a:gd name="f4207" fmla="*/ f3545 f1886 1"/>
              <a:gd name="f4208" fmla="*/ f3546 f1887 1"/>
              <a:gd name="f4209" fmla="*/ f3547 f1886 1"/>
              <a:gd name="f4210" fmla="*/ f3548 f1887 1"/>
              <a:gd name="f4211" fmla="*/ f3549 f1886 1"/>
              <a:gd name="f4212" fmla="*/ f3550 f1887 1"/>
              <a:gd name="f4213" fmla="*/ f3551 f1886 1"/>
              <a:gd name="f4214" fmla="*/ f3552 f1887 1"/>
              <a:gd name="f4215" fmla="*/ f3553 f1886 1"/>
              <a:gd name="f4216" fmla="*/ f3554 f1887 1"/>
              <a:gd name="f4217" fmla="*/ f3555 f1886 1"/>
              <a:gd name="f4218" fmla="*/ f3556 f1887 1"/>
              <a:gd name="f4219" fmla="*/ f3557 f1886 1"/>
              <a:gd name="f4220" fmla="*/ f3558 f1887 1"/>
              <a:gd name="f4221" fmla="*/ f3559 f1886 1"/>
              <a:gd name="f4222" fmla="*/ f3560 f1887 1"/>
              <a:gd name="f4223" fmla="*/ f3561 f1886 1"/>
              <a:gd name="f4224" fmla="*/ f3562 f1887 1"/>
              <a:gd name="f4225" fmla="*/ f3563 f1886 1"/>
              <a:gd name="f4226" fmla="*/ f3564 f1887 1"/>
              <a:gd name="f4227" fmla="*/ f3565 f1886 1"/>
              <a:gd name="f4228" fmla="*/ f3566 f1887 1"/>
              <a:gd name="f4229" fmla="*/ f3567 f1886 1"/>
              <a:gd name="f4230" fmla="*/ f3568 f1887 1"/>
              <a:gd name="f4231" fmla="*/ f3569 f1886 1"/>
              <a:gd name="f4232" fmla="*/ f3570 f1887 1"/>
              <a:gd name="f4233" fmla="*/ f3571 f1886 1"/>
              <a:gd name="f4234" fmla="*/ f3572 f1887 1"/>
              <a:gd name="f4235" fmla="*/ f3573 f1886 1"/>
              <a:gd name="f4236" fmla="*/ f3574 f1887 1"/>
              <a:gd name="f4237" fmla="*/ f3575 f1886 1"/>
              <a:gd name="f4238" fmla="*/ f3576 f1887 1"/>
              <a:gd name="f4239" fmla="*/ f3577 f1886 1"/>
              <a:gd name="f4240" fmla="*/ f3578 f1887 1"/>
              <a:gd name="f4241" fmla="*/ f3579 f1886 1"/>
              <a:gd name="f4242" fmla="*/ f3580 f1887 1"/>
              <a:gd name="f4243" fmla="*/ f3581 f1886 1"/>
              <a:gd name="f4244" fmla="*/ f3582 f1887 1"/>
              <a:gd name="f4245" fmla="*/ f3583 f1886 1"/>
              <a:gd name="f4246" fmla="*/ f3584 f1887 1"/>
              <a:gd name="f4247" fmla="*/ f3585 f1886 1"/>
              <a:gd name="f4248" fmla="*/ f3586 f1887 1"/>
              <a:gd name="f4249" fmla="*/ f3587 f1886 1"/>
              <a:gd name="f4250" fmla="*/ f3588 f1887 1"/>
              <a:gd name="f4251" fmla="*/ f3589 f1886 1"/>
              <a:gd name="f4252" fmla="*/ f3590 f1887 1"/>
              <a:gd name="f4253" fmla="*/ f3591 f1886 1"/>
              <a:gd name="f4254" fmla="*/ f3592 f1887 1"/>
              <a:gd name="f4255" fmla="*/ f3593 f1886 1"/>
              <a:gd name="f4256" fmla="*/ f3594 f1887 1"/>
              <a:gd name="f4257" fmla="*/ f3595 f1886 1"/>
              <a:gd name="f4258" fmla="*/ f3596 f1887 1"/>
              <a:gd name="f4259" fmla="*/ f3597 f1886 1"/>
              <a:gd name="f4260" fmla="*/ f3598 f1887 1"/>
              <a:gd name="f4261" fmla="*/ f3599 f1886 1"/>
              <a:gd name="f4262" fmla="*/ f3600 f1887 1"/>
              <a:gd name="f4263" fmla="*/ f3601 f1886 1"/>
              <a:gd name="f4264" fmla="*/ f3602 f1887 1"/>
              <a:gd name="f4265" fmla="*/ f3603 f1886 1"/>
              <a:gd name="f4266" fmla="*/ f3604 f1887 1"/>
              <a:gd name="f4267" fmla="*/ f3605 f1886 1"/>
              <a:gd name="f4268" fmla="*/ f3606 f1887 1"/>
              <a:gd name="f4269" fmla="*/ f3607 f1886 1"/>
              <a:gd name="f4270" fmla="*/ f3608 f1887 1"/>
              <a:gd name="f4271" fmla="*/ f3609 f1886 1"/>
              <a:gd name="f4272" fmla="*/ f3610 f1887 1"/>
              <a:gd name="f4273" fmla="*/ f3611 f1886 1"/>
              <a:gd name="f4274" fmla="*/ f3612 f1887 1"/>
              <a:gd name="f4275" fmla="*/ f3613 f1886 1"/>
              <a:gd name="f4276" fmla="*/ f3614 f1887 1"/>
              <a:gd name="f4277" fmla="*/ f3615 f1886 1"/>
              <a:gd name="f4278" fmla="*/ f3616 f1887 1"/>
              <a:gd name="f4279" fmla="*/ f3617 f1886 1"/>
              <a:gd name="f4280" fmla="*/ f3618 f1887 1"/>
              <a:gd name="f4281" fmla="*/ f3619 f1886 1"/>
              <a:gd name="f4282" fmla="*/ f3620 f1887 1"/>
              <a:gd name="f4283" fmla="*/ f3621 f1886 1"/>
              <a:gd name="f4284" fmla="*/ f3622 f1887 1"/>
              <a:gd name="f4285" fmla="*/ f3623 f1886 1"/>
              <a:gd name="f4286" fmla="*/ f3624 f1887 1"/>
              <a:gd name="f4287" fmla="*/ f3625 f1886 1"/>
              <a:gd name="f4288" fmla="*/ f3626 f1887 1"/>
              <a:gd name="f4289" fmla="*/ f3627 f1886 1"/>
              <a:gd name="f4290" fmla="*/ f3628 f1887 1"/>
              <a:gd name="f4291" fmla="*/ f3629 f1886 1"/>
              <a:gd name="f4292" fmla="*/ f3630 f1887 1"/>
              <a:gd name="f4293" fmla="*/ f3631 f1886 1"/>
              <a:gd name="f4294" fmla="*/ f3632 f1887 1"/>
              <a:gd name="f4295" fmla="*/ f3633 f1886 1"/>
              <a:gd name="f4296" fmla="*/ f3634 f1887 1"/>
              <a:gd name="f4297" fmla="*/ f3635 f1886 1"/>
              <a:gd name="f4298" fmla="*/ f3636 f1887 1"/>
              <a:gd name="f4299" fmla="*/ f3637 f1886 1"/>
              <a:gd name="f4300" fmla="*/ f3638 f1887 1"/>
              <a:gd name="f4301" fmla="*/ f3639 f1886 1"/>
              <a:gd name="f4302" fmla="*/ f3640 f1887 1"/>
              <a:gd name="f4303" fmla="*/ f3641 f1886 1"/>
              <a:gd name="f4304" fmla="*/ f3642 f1887 1"/>
              <a:gd name="f4305" fmla="*/ f3643 f1886 1"/>
              <a:gd name="f4306" fmla="*/ f3644 f1887 1"/>
              <a:gd name="f4307" fmla="*/ f3645 f1886 1"/>
              <a:gd name="f4308" fmla="*/ f3646 f1887 1"/>
              <a:gd name="f4309" fmla="*/ f3647 f1886 1"/>
              <a:gd name="f4310" fmla="*/ f3648 f1887 1"/>
              <a:gd name="f4311" fmla="*/ f3649 f1886 1"/>
              <a:gd name="f4312" fmla="*/ f3650 f1887 1"/>
              <a:gd name="f4313" fmla="*/ f3651 f1886 1"/>
              <a:gd name="f4314" fmla="*/ f3652 f1887 1"/>
              <a:gd name="f4315" fmla="*/ f3653 f1886 1"/>
              <a:gd name="f4316" fmla="*/ f3654 f1887 1"/>
              <a:gd name="f4317" fmla="*/ f3655 f1886 1"/>
              <a:gd name="f4318" fmla="*/ f3656 f1887 1"/>
              <a:gd name="f4319" fmla="*/ f3657 f1886 1"/>
              <a:gd name="f4320" fmla="*/ f3658 f1887 1"/>
              <a:gd name="f4321" fmla="*/ f3659 f1886 1"/>
              <a:gd name="f4322" fmla="*/ f3660 f1887 1"/>
              <a:gd name="f4323" fmla="*/ f3661 f1886 1"/>
              <a:gd name="f4324" fmla="*/ f3662 f1887 1"/>
              <a:gd name="f4325" fmla="*/ f3663 f1886 1"/>
              <a:gd name="f4326" fmla="*/ f3664 f1887 1"/>
              <a:gd name="f4327" fmla="*/ f3665 f1886 1"/>
              <a:gd name="f4328" fmla="*/ f3666 f1887 1"/>
              <a:gd name="f4329" fmla="*/ f3667 f1886 1"/>
              <a:gd name="f4330" fmla="*/ f3668 f1887 1"/>
              <a:gd name="f4331" fmla="*/ f3669 f1887 1"/>
              <a:gd name="f4332" fmla="*/ f3670 f1886 1"/>
              <a:gd name="f4333" fmla="*/ f3671 f1887 1"/>
              <a:gd name="f4334" fmla="*/ f3672 f1886 1"/>
              <a:gd name="f4335" fmla="*/ f3673 f1887 1"/>
              <a:gd name="f4336" fmla="*/ f3674 f1886 1"/>
              <a:gd name="f4337" fmla="*/ f3675 f1886 1"/>
              <a:gd name="f4338" fmla="*/ f3676 f1887 1"/>
              <a:gd name="f4339" fmla="*/ f3677 f1886 1"/>
              <a:gd name="f4340" fmla="*/ f3678 f1887 1"/>
              <a:gd name="f4341" fmla="*/ f3679 f1886 1"/>
              <a:gd name="f4342" fmla="*/ f3680 f1887 1"/>
              <a:gd name="f4343" fmla="*/ f3681 f1886 1"/>
              <a:gd name="f4344" fmla="*/ f3682 f1887 1"/>
              <a:gd name="f4345" fmla="*/ f3683 f1886 1"/>
              <a:gd name="f4346" fmla="*/ f3684 f1887 1"/>
              <a:gd name="f4347" fmla="*/ f3685 f1886 1"/>
              <a:gd name="f4348" fmla="*/ f3686 f1887 1"/>
              <a:gd name="f4349" fmla="*/ f3687 f1886 1"/>
              <a:gd name="f4350" fmla="*/ f3688 f1887 1"/>
              <a:gd name="f4351" fmla="*/ f3689 f1886 1"/>
              <a:gd name="f4352" fmla="*/ f3690 f1887 1"/>
              <a:gd name="f4353" fmla="*/ f3691 f1886 1"/>
              <a:gd name="f4354" fmla="*/ f3692 f1887 1"/>
              <a:gd name="f4355" fmla="*/ f3693 f1886 1"/>
              <a:gd name="f4356" fmla="*/ f3694 f1887 1"/>
              <a:gd name="f4357" fmla="*/ f3695 f1886 1"/>
              <a:gd name="f4358" fmla="*/ f3696 f1887 1"/>
              <a:gd name="f4359" fmla="*/ f3697 f1886 1"/>
              <a:gd name="f4360" fmla="*/ f3698 f1887 1"/>
              <a:gd name="f4361" fmla="*/ f3699 f1886 1"/>
              <a:gd name="f4362" fmla="*/ f3700 f1887 1"/>
              <a:gd name="f4363" fmla="*/ f3701 f1886 1"/>
              <a:gd name="f4364" fmla="*/ f3702 f1887 1"/>
              <a:gd name="f4365" fmla="*/ f3703 f1886 1"/>
              <a:gd name="f4366" fmla="*/ f3704 f1887 1"/>
              <a:gd name="f4367" fmla="*/ f3705 f1886 1"/>
              <a:gd name="f4368" fmla="*/ f3706 f1887 1"/>
              <a:gd name="f4369" fmla="*/ f3707 f1886 1"/>
              <a:gd name="f4370" fmla="*/ f3708 f1887 1"/>
              <a:gd name="f4371" fmla="*/ f3709 f1886 1"/>
              <a:gd name="f4372" fmla="*/ f3710 f1887 1"/>
              <a:gd name="f4373" fmla="*/ f3711 f1886 1"/>
              <a:gd name="f4374" fmla="*/ f3712 f1887 1"/>
              <a:gd name="f4375" fmla="*/ f3713 f1886 1"/>
              <a:gd name="f4376" fmla="*/ f3714 f1887 1"/>
              <a:gd name="f4377" fmla="*/ f3715 f1886 1"/>
              <a:gd name="f4378" fmla="*/ f3716 f1887 1"/>
              <a:gd name="f4379" fmla="*/ f3717 f1886 1"/>
              <a:gd name="f4380" fmla="*/ f3718 f1887 1"/>
              <a:gd name="f4381" fmla="*/ f3719 f1886 1"/>
              <a:gd name="f4382" fmla="*/ f3720 f1887 1"/>
              <a:gd name="f4383" fmla="*/ f3721 f1886 1"/>
              <a:gd name="f4384" fmla="*/ f3722 f1887 1"/>
              <a:gd name="f4385" fmla="*/ f3723 f1886 1"/>
              <a:gd name="f4386" fmla="*/ f3724 f1887 1"/>
              <a:gd name="f4387" fmla="*/ f3725 f1886 1"/>
              <a:gd name="f4388" fmla="*/ f3726 f1887 1"/>
              <a:gd name="f4389" fmla="*/ f3727 f1886 1"/>
              <a:gd name="f4390" fmla="*/ f3728 f1887 1"/>
              <a:gd name="f4391" fmla="*/ f3729 f1886 1"/>
              <a:gd name="f4392" fmla="*/ f3730 f1887 1"/>
              <a:gd name="f4393" fmla="*/ f3731 f1886 1"/>
              <a:gd name="f4394" fmla="*/ f3732 f1887 1"/>
              <a:gd name="f4395" fmla="*/ f3733 f1886 1"/>
              <a:gd name="f4396" fmla="*/ f3734 f1887 1"/>
              <a:gd name="f4397" fmla="*/ f3735 f1886 1"/>
              <a:gd name="f4398" fmla="*/ f3736 f1887 1"/>
              <a:gd name="f4399" fmla="*/ f3737 f1886 1"/>
              <a:gd name="f4400" fmla="*/ f3738 f1887 1"/>
              <a:gd name="f4401" fmla="*/ f3739 f1886 1"/>
              <a:gd name="f4402" fmla="*/ f3740 f1887 1"/>
              <a:gd name="f4403" fmla="*/ f3741 f1886 1"/>
              <a:gd name="f4404" fmla="*/ f3742 f1886 1"/>
              <a:gd name="f4405" fmla="*/ f3743 f1887 1"/>
              <a:gd name="f4406" fmla="*/ f3744 f1886 1"/>
              <a:gd name="f4407" fmla="*/ f3745 f1887 1"/>
              <a:gd name="f4408" fmla="*/ f3746 f1886 1"/>
              <a:gd name="f4409" fmla="*/ f3747 f1887 1"/>
              <a:gd name="f4410" fmla="*/ f3748 f1886 1"/>
              <a:gd name="f4411" fmla="*/ f3749 f1887 1"/>
              <a:gd name="f4412" fmla="*/ f3750 f1886 1"/>
              <a:gd name="f4413" fmla="*/ f3751 f1887 1"/>
              <a:gd name="f4414" fmla="*/ f3752 f1886 1"/>
              <a:gd name="f4415" fmla="*/ f3753 f1886 1"/>
              <a:gd name="f4416" fmla="*/ f3754 f1887 1"/>
              <a:gd name="f4417" fmla="*/ f3755 f1886 1"/>
              <a:gd name="f4418" fmla="*/ f3756 f1887 1"/>
              <a:gd name="f4419" fmla="*/ f3757 f1886 1"/>
              <a:gd name="f4420" fmla="*/ f3758 f1887 1"/>
              <a:gd name="f4421" fmla="*/ f3759 f1886 1"/>
              <a:gd name="f4422" fmla="*/ f3760 f1887 1"/>
              <a:gd name="f4423" fmla="*/ f3761 f1886 1"/>
              <a:gd name="f4424" fmla="*/ f3762 f1887 1"/>
              <a:gd name="f4425" fmla="*/ f3763 f1886 1"/>
              <a:gd name="f4426" fmla="*/ f3764 f1887 1"/>
              <a:gd name="f4427" fmla="*/ f3765 f1886 1"/>
              <a:gd name="f4428" fmla="*/ f3766 f1887 1"/>
              <a:gd name="f4429" fmla="*/ f3767 f1886 1"/>
              <a:gd name="f4430" fmla="*/ f3768 f1887 1"/>
              <a:gd name="f4431" fmla="*/ f3769 f1886 1"/>
              <a:gd name="f4432" fmla="*/ f3770 f1887 1"/>
              <a:gd name="f4433" fmla="*/ f3771 f1886 1"/>
              <a:gd name="f4434" fmla="*/ f3772 f1887 1"/>
              <a:gd name="f4435" fmla="*/ f3773 f1886 1"/>
              <a:gd name="f4436" fmla="*/ f3774 f1887 1"/>
              <a:gd name="f4437" fmla="*/ f3775 f1886 1"/>
              <a:gd name="f4438" fmla="*/ f3776 f1887 1"/>
              <a:gd name="f4439" fmla="*/ f3777 f1886 1"/>
              <a:gd name="f4440" fmla="*/ f3778 f1887 1"/>
              <a:gd name="f4441" fmla="*/ f3779 f1886 1"/>
              <a:gd name="f4442" fmla="*/ f3780 f1887 1"/>
              <a:gd name="f4443" fmla="*/ f3781 f1886 1"/>
              <a:gd name="f4444" fmla="*/ f3782 f1887 1"/>
              <a:gd name="f4445" fmla="*/ f3783 f1886 1"/>
              <a:gd name="f4446" fmla="*/ f3784 f1887 1"/>
              <a:gd name="f4447" fmla="*/ f3785 f1886 1"/>
              <a:gd name="f4448" fmla="*/ f3786 f1887 1"/>
              <a:gd name="f4449" fmla="*/ f3787 f1886 1"/>
              <a:gd name="f4450" fmla="*/ f3788 f1887 1"/>
              <a:gd name="f4451" fmla="*/ f3789 f1886 1"/>
              <a:gd name="f4452" fmla="*/ f3790 f1887 1"/>
              <a:gd name="f4453" fmla="*/ f3791 f1886 1"/>
              <a:gd name="f4454" fmla="*/ f3792 f1887 1"/>
              <a:gd name="f4455" fmla="*/ f3793 f1886 1"/>
              <a:gd name="f4456" fmla="*/ f3794 f1887 1"/>
              <a:gd name="f4457" fmla="*/ f3795 f1886 1"/>
              <a:gd name="f4458" fmla="*/ f3796 f1887 1"/>
              <a:gd name="f4459" fmla="*/ f3797 f1886 1"/>
              <a:gd name="f4460" fmla="*/ f3798 f1887 1"/>
              <a:gd name="f4461" fmla="*/ f3799 f1886 1"/>
              <a:gd name="f4462" fmla="*/ f3800 f1887 1"/>
              <a:gd name="f4463" fmla="*/ f3801 f1886 1"/>
              <a:gd name="f4464" fmla="*/ f3802 f1887 1"/>
              <a:gd name="f4465" fmla="*/ f3803 f1886 1"/>
              <a:gd name="f4466" fmla="*/ f3804 f1887 1"/>
              <a:gd name="f4467" fmla="*/ f3805 f1886 1"/>
              <a:gd name="f4468" fmla="*/ f3806 f1887 1"/>
              <a:gd name="f4469" fmla="*/ f3807 f1886 1"/>
              <a:gd name="f4470" fmla="*/ f3808 f1887 1"/>
              <a:gd name="f4471" fmla="*/ f3809 f1886 1"/>
              <a:gd name="f4472" fmla="*/ f3810 f1887 1"/>
              <a:gd name="f4473" fmla="*/ f3811 f1886 1"/>
              <a:gd name="f4474" fmla="*/ f3812 f1887 1"/>
              <a:gd name="f4475" fmla="*/ f3813 f1886 1"/>
              <a:gd name="f4476" fmla="*/ f3814 f1887 1"/>
              <a:gd name="f4477" fmla="*/ f3815 f1886 1"/>
              <a:gd name="f4478" fmla="*/ f3816 f1887 1"/>
              <a:gd name="f4479" fmla="*/ f3817 f1886 1"/>
              <a:gd name="f4480" fmla="*/ f3818 f1887 1"/>
              <a:gd name="f4481" fmla="*/ f3819 f1886 1"/>
              <a:gd name="f4482" fmla="*/ f3820 f1887 1"/>
              <a:gd name="f4483" fmla="*/ f3821 f1886 1"/>
              <a:gd name="f4484" fmla="*/ f3822 f1887 1"/>
              <a:gd name="f4485" fmla="*/ f3823 f1886 1"/>
              <a:gd name="f4486" fmla="*/ f3824 f1887 1"/>
              <a:gd name="f4487" fmla="*/ f3825 f1886 1"/>
              <a:gd name="f4488" fmla="*/ f3826 f1887 1"/>
              <a:gd name="f4489" fmla="*/ f3827 f1886 1"/>
              <a:gd name="f4490" fmla="*/ f3828 f1887 1"/>
              <a:gd name="f4491" fmla="*/ f3829 f1886 1"/>
              <a:gd name="f4492" fmla="*/ f3830 f1887 1"/>
              <a:gd name="f4493" fmla="*/ f3831 f1886 1"/>
              <a:gd name="f4494" fmla="*/ f3832 f1887 1"/>
              <a:gd name="f4495" fmla="*/ f3833 f1886 1"/>
              <a:gd name="f4496" fmla="*/ f3834 f1887 1"/>
              <a:gd name="f4497" fmla="*/ f3835 f1886 1"/>
              <a:gd name="f4498" fmla="*/ f3836 f1887 1"/>
              <a:gd name="f4499" fmla="*/ f3837 f1886 1"/>
              <a:gd name="f4500" fmla="*/ f3838 f1887 1"/>
              <a:gd name="f4501" fmla="*/ f3839 f1886 1"/>
              <a:gd name="f4502" fmla="*/ f3840 f1887 1"/>
              <a:gd name="f4503" fmla="*/ f3841 f1886 1"/>
              <a:gd name="f4504" fmla="*/ f3842 f1887 1"/>
              <a:gd name="f4505" fmla="*/ f3843 f1886 1"/>
              <a:gd name="f4506" fmla="*/ f3844 f1887 1"/>
              <a:gd name="f4507" fmla="*/ f3845 f1886 1"/>
              <a:gd name="f4508" fmla="*/ f3846 f1887 1"/>
              <a:gd name="f4509" fmla="*/ f3847 f1886 1"/>
              <a:gd name="f4510" fmla="*/ f3848 f1887 1"/>
              <a:gd name="f4511" fmla="*/ f3849 f1886 1"/>
              <a:gd name="f4512" fmla="*/ f3850 f1887 1"/>
              <a:gd name="f4513" fmla="*/ f3851 f1886 1"/>
              <a:gd name="f4514" fmla="*/ f3852 f1887 1"/>
              <a:gd name="f4515" fmla="*/ f3853 f1886 1"/>
              <a:gd name="f4516" fmla="*/ f3854 f1887 1"/>
              <a:gd name="f4517" fmla="*/ f3855 f1886 1"/>
              <a:gd name="f4518" fmla="*/ f3856 f1887 1"/>
              <a:gd name="f4519" fmla="*/ f3857 f1886 1"/>
              <a:gd name="f4520" fmla="*/ f3858 f1887 1"/>
              <a:gd name="f4521" fmla="*/ f3859 f1886 1"/>
              <a:gd name="f4522" fmla="*/ f3860 f1887 1"/>
              <a:gd name="f4523" fmla="*/ f3861 f1886 1"/>
              <a:gd name="f4524" fmla="*/ f3862 f1887 1"/>
              <a:gd name="f4525" fmla="*/ f3863 f1886 1"/>
              <a:gd name="f4526" fmla="*/ f3864 f1887 1"/>
              <a:gd name="f4527" fmla="*/ f3865 f1886 1"/>
              <a:gd name="f4528" fmla="*/ f3866 f1887 1"/>
              <a:gd name="f4529" fmla="*/ f3867 f1886 1"/>
              <a:gd name="f4530" fmla="*/ f3868 f1887 1"/>
              <a:gd name="f4531" fmla="*/ f3869 f1886 1"/>
              <a:gd name="f4532" fmla="*/ f3870 f1887 1"/>
              <a:gd name="f4533" fmla="*/ f3871 f1886 1"/>
              <a:gd name="f4534" fmla="*/ f3872 f1887 1"/>
            </a:gdLst>
            <a:ahLst/>
            <a:cxnLst>
              <a:cxn ang="3cd4">
                <a:pos x="hc" y="t"/>
              </a:cxn>
              <a:cxn ang="0">
                <a:pos x="r" y="vc"/>
              </a:cxn>
              <a:cxn ang="cd4">
                <a:pos x="hc" y="b"/>
              </a:cxn>
              <a:cxn ang="cd2">
                <a:pos x="l" y="vc"/>
              </a:cxn>
              <a:cxn ang="f3214">
                <a:pos x="f3877" y="f3878"/>
              </a:cxn>
              <a:cxn ang="f3214">
                <a:pos x="f3877" y="f3879"/>
              </a:cxn>
              <a:cxn ang="f3214">
                <a:pos x="f3880" y="f3881"/>
              </a:cxn>
              <a:cxn ang="f3214">
                <a:pos x="f3882" y="f3883"/>
              </a:cxn>
              <a:cxn ang="f3214">
                <a:pos x="f3884" y="f3885"/>
              </a:cxn>
              <a:cxn ang="f3214">
                <a:pos x="f3886" y="f3887"/>
              </a:cxn>
              <a:cxn ang="f3214">
                <a:pos x="f3888" y="f3889"/>
              </a:cxn>
              <a:cxn ang="f3214">
                <a:pos x="f3890" y="f3891"/>
              </a:cxn>
              <a:cxn ang="f3214">
                <a:pos x="f3892" y="f3893"/>
              </a:cxn>
              <a:cxn ang="f3214">
                <a:pos x="f3894" y="f3895"/>
              </a:cxn>
              <a:cxn ang="f3214">
                <a:pos x="f3896" y="f3897"/>
              </a:cxn>
              <a:cxn ang="f3214">
                <a:pos x="f3898" y="f3899"/>
              </a:cxn>
              <a:cxn ang="f3214">
                <a:pos x="f3900" y="f3901"/>
              </a:cxn>
              <a:cxn ang="f3214">
                <a:pos x="f3902" y="f3903"/>
              </a:cxn>
              <a:cxn ang="f3214">
                <a:pos x="f3904" y="f3905"/>
              </a:cxn>
              <a:cxn ang="f3214">
                <a:pos x="f3906" y="f3907"/>
              </a:cxn>
              <a:cxn ang="f3214">
                <a:pos x="f3908" y="f3909"/>
              </a:cxn>
              <a:cxn ang="f3214">
                <a:pos x="f3910" y="f3911"/>
              </a:cxn>
              <a:cxn ang="f3214">
                <a:pos x="f3912" y="f3913"/>
              </a:cxn>
              <a:cxn ang="f3214">
                <a:pos x="f3914" y="f3915"/>
              </a:cxn>
              <a:cxn ang="f3214">
                <a:pos x="f3916" y="f3917"/>
              </a:cxn>
              <a:cxn ang="f3214">
                <a:pos x="f3918" y="f3919"/>
              </a:cxn>
              <a:cxn ang="f3214">
                <a:pos x="f3920" y="f3921"/>
              </a:cxn>
              <a:cxn ang="f3214">
                <a:pos x="f3922" y="f3923"/>
              </a:cxn>
              <a:cxn ang="f3214">
                <a:pos x="f3924" y="f3925"/>
              </a:cxn>
              <a:cxn ang="f3214">
                <a:pos x="f3926" y="f3927"/>
              </a:cxn>
              <a:cxn ang="f3214">
                <a:pos x="f3928" y="f3929"/>
              </a:cxn>
              <a:cxn ang="f3214">
                <a:pos x="f3930" y="f3931"/>
              </a:cxn>
              <a:cxn ang="f3214">
                <a:pos x="f3932" y="f3933"/>
              </a:cxn>
              <a:cxn ang="f3214">
                <a:pos x="f3934" y="f3935"/>
              </a:cxn>
              <a:cxn ang="f3214">
                <a:pos x="f3936" y="f3937"/>
              </a:cxn>
              <a:cxn ang="f3214">
                <a:pos x="f3938" y="f3939"/>
              </a:cxn>
              <a:cxn ang="f3214">
                <a:pos x="f3940" y="f3941"/>
              </a:cxn>
              <a:cxn ang="f3214">
                <a:pos x="f3942" y="f3943"/>
              </a:cxn>
              <a:cxn ang="f3214">
                <a:pos x="f3944" y="f3945"/>
              </a:cxn>
              <a:cxn ang="f3214">
                <a:pos x="f3946" y="f3947"/>
              </a:cxn>
              <a:cxn ang="f3214">
                <a:pos x="f3948" y="f3949"/>
              </a:cxn>
              <a:cxn ang="f3214">
                <a:pos x="f3950" y="f3951"/>
              </a:cxn>
              <a:cxn ang="f3214">
                <a:pos x="f3952" y="f3953"/>
              </a:cxn>
              <a:cxn ang="f3214">
                <a:pos x="f3954" y="f3955"/>
              </a:cxn>
              <a:cxn ang="f3214">
                <a:pos x="f3956" y="f3957"/>
              </a:cxn>
              <a:cxn ang="f3214">
                <a:pos x="f3958" y="f3959"/>
              </a:cxn>
              <a:cxn ang="f3214">
                <a:pos x="f3960" y="f3961"/>
              </a:cxn>
              <a:cxn ang="f3214">
                <a:pos x="f3962" y="f3963"/>
              </a:cxn>
              <a:cxn ang="f3214">
                <a:pos x="f3964" y="f3965"/>
              </a:cxn>
              <a:cxn ang="f3214">
                <a:pos x="f3966" y="f3967"/>
              </a:cxn>
              <a:cxn ang="f3214">
                <a:pos x="f3968" y="f3969"/>
              </a:cxn>
              <a:cxn ang="f3214">
                <a:pos x="f3970" y="f3971"/>
              </a:cxn>
              <a:cxn ang="f3214">
                <a:pos x="f3972" y="f3973"/>
              </a:cxn>
              <a:cxn ang="f3214">
                <a:pos x="f3974" y="f3975"/>
              </a:cxn>
              <a:cxn ang="f3214">
                <a:pos x="f3976" y="f3977"/>
              </a:cxn>
              <a:cxn ang="f3214">
                <a:pos x="f3978" y="f3979"/>
              </a:cxn>
              <a:cxn ang="f3214">
                <a:pos x="f3980" y="f3981"/>
              </a:cxn>
              <a:cxn ang="f3214">
                <a:pos x="f3982" y="f3983"/>
              </a:cxn>
              <a:cxn ang="f3214">
                <a:pos x="f3984" y="f3985"/>
              </a:cxn>
              <a:cxn ang="f3214">
                <a:pos x="f3986" y="f3987"/>
              </a:cxn>
              <a:cxn ang="f3214">
                <a:pos x="f3988" y="f3989"/>
              </a:cxn>
              <a:cxn ang="f3214">
                <a:pos x="f3990" y="f3991"/>
              </a:cxn>
              <a:cxn ang="f3214">
                <a:pos x="f3992" y="f3993"/>
              </a:cxn>
              <a:cxn ang="f3214">
                <a:pos x="f3994" y="f3995"/>
              </a:cxn>
              <a:cxn ang="f3214">
                <a:pos x="f3996" y="f3997"/>
              </a:cxn>
              <a:cxn ang="f3214">
                <a:pos x="f3998" y="f3999"/>
              </a:cxn>
              <a:cxn ang="f3214">
                <a:pos x="f4000" y="f4001"/>
              </a:cxn>
              <a:cxn ang="f3214">
                <a:pos x="f4002" y="f4003"/>
              </a:cxn>
              <a:cxn ang="f3214">
                <a:pos x="f4004" y="f4005"/>
              </a:cxn>
              <a:cxn ang="f3214">
                <a:pos x="f4006" y="f4007"/>
              </a:cxn>
              <a:cxn ang="f3214">
                <a:pos x="f4008" y="f4009"/>
              </a:cxn>
              <a:cxn ang="f3214">
                <a:pos x="f4010" y="f4011"/>
              </a:cxn>
              <a:cxn ang="f3214">
                <a:pos x="f4012" y="f4013"/>
              </a:cxn>
              <a:cxn ang="f3214">
                <a:pos x="f4014" y="f4015"/>
              </a:cxn>
              <a:cxn ang="f3214">
                <a:pos x="f4016" y="f4017"/>
              </a:cxn>
              <a:cxn ang="f3214">
                <a:pos x="f4018" y="f4019"/>
              </a:cxn>
              <a:cxn ang="f3214">
                <a:pos x="f4020" y="f4021"/>
              </a:cxn>
              <a:cxn ang="f3214">
                <a:pos x="f4022" y="f4023"/>
              </a:cxn>
              <a:cxn ang="f3214">
                <a:pos x="f4024" y="f4025"/>
              </a:cxn>
              <a:cxn ang="f3214">
                <a:pos x="f4026" y="f4027"/>
              </a:cxn>
              <a:cxn ang="f3214">
                <a:pos x="f4028" y="f4029"/>
              </a:cxn>
              <a:cxn ang="f3214">
                <a:pos x="f4030" y="f4031"/>
              </a:cxn>
              <a:cxn ang="f3214">
                <a:pos x="f4032" y="f4033"/>
              </a:cxn>
              <a:cxn ang="f3214">
                <a:pos x="f4034" y="f4035"/>
              </a:cxn>
              <a:cxn ang="f3214">
                <a:pos x="f4036" y="f4037"/>
              </a:cxn>
              <a:cxn ang="f3214">
                <a:pos x="f4038" y="f4039"/>
              </a:cxn>
              <a:cxn ang="f3214">
                <a:pos x="f4040" y="f4041"/>
              </a:cxn>
              <a:cxn ang="f3214">
                <a:pos x="f4042" y="f4043"/>
              </a:cxn>
              <a:cxn ang="f3214">
                <a:pos x="f4044" y="f4045"/>
              </a:cxn>
              <a:cxn ang="f3214">
                <a:pos x="f4046" y="f4033"/>
              </a:cxn>
              <a:cxn ang="f3214">
                <a:pos x="f4047" y="f4048"/>
              </a:cxn>
              <a:cxn ang="f3214">
                <a:pos x="f4049" y="f3989"/>
              </a:cxn>
              <a:cxn ang="f3214">
                <a:pos x="f4050" y="f4051"/>
              </a:cxn>
              <a:cxn ang="f3214">
                <a:pos x="f4052" y="f4053"/>
              </a:cxn>
              <a:cxn ang="f3214">
                <a:pos x="f4054" y="f4055"/>
              </a:cxn>
              <a:cxn ang="f3214">
                <a:pos x="f4056" y="f4057"/>
              </a:cxn>
              <a:cxn ang="f3214">
                <a:pos x="f4058" y="f4059"/>
              </a:cxn>
              <a:cxn ang="f3214">
                <a:pos x="f4060" y="f4061"/>
              </a:cxn>
              <a:cxn ang="f3214">
                <a:pos x="f4062" y="f4063"/>
              </a:cxn>
              <a:cxn ang="f3214">
                <a:pos x="f4064" y="f4065"/>
              </a:cxn>
              <a:cxn ang="f3214">
                <a:pos x="f4066" y="f4067"/>
              </a:cxn>
              <a:cxn ang="f3214">
                <a:pos x="f4068" y="f4069"/>
              </a:cxn>
              <a:cxn ang="f3214">
                <a:pos x="f4070" y="f4071"/>
              </a:cxn>
              <a:cxn ang="f3214">
                <a:pos x="f4072" y="f4073"/>
              </a:cxn>
              <a:cxn ang="f3214">
                <a:pos x="f4074" y="f4075"/>
              </a:cxn>
              <a:cxn ang="f3214">
                <a:pos x="f4076" y="f4077"/>
              </a:cxn>
              <a:cxn ang="f3214">
                <a:pos x="f4078" y="f4079"/>
              </a:cxn>
              <a:cxn ang="f3214">
                <a:pos x="f4080" y="f4081"/>
              </a:cxn>
              <a:cxn ang="f3214">
                <a:pos x="f4082" y="f4083"/>
              </a:cxn>
              <a:cxn ang="f3214">
                <a:pos x="f4084" y="f4085"/>
              </a:cxn>
              <a:cxn ang="f3214">
                <a:pos x="f4086" y="f4087"/>
              </a:cxn>
              <a:cxn ang="f3214">
                <a:pos x="f4088" y="f4089"/>
              </a:cxn>
              <a:cxn ang="f3214">
                <a:pos x="f4090" y="f4091"/>
              </a:cxn>
              <a:cxn ang="f3214">
                <a:pos x="f4092" y="f4093"/>
              </a:cxn>
              <a:cxn ang="f3214">
                <a:pos x="f4094" y="f4095"/>
              </a:cxn>
              <a:cxn ang="f3214">
                <a:pos x="f4096" y="f4097"/>
              </a:cxn>
              <a:cxn ang="f3214">
                <a:pos x="f4098" y="f4099"/>
              </a:cxn>
              <a:cxn ang="f3214">
                <a:pos x="f4100" y="f4101"/>
              </a:cxn>
              <a:cxn ang="f3214">
                <a:pos x="f4102" y="f4103"/>
              </a:cxn>
              <a:cxn ang="f3214">
                <a:pos x="f4104" y="f4105"/>
              </a:cxn>
              <a:cxn ang="f3214">
                <a:pos x="f4106" y="f4107"/>
              </a:cxn>
              <a:cxn ang="f3214">
                <a:pos x="f4108" y="f4109"/>
              </a:cxn>
              <a:cxn ang="f3214">
                <a:pos x="f4110" y="f4111"/>
              </a:cxn>
              <a:cxn ang="f3214">
                <a:pos x="f4112" y="f4113"/>
              </a:cxn>
              <a:cxn ang="f3214">
                <a:pos x="f4114" y="f4115"/>
              </a:cxn>
              <a:cxn ang="f3214">
                <a:pos x="f4116" y="f4117"/>
              </a:cxn>
              <a:cxn ang="f3214">
                <a:pos x="f4118" y="f4119"/>
              </a:cxn>
              <a:cxn ang="f3214">
                <a:pos x="f4120" y="f4121"/>
              </a:cxn>
              <a:cxn ang="f3214">
                <a:pos x="f4122" y="f4123"/>
              </a:cxn>
              <a:cxn ang="f3214">
                <a:pos x="f4124" y="f4125"/>
              </a:cxn>
              <a:cxn ang="f3214">
                <a:pos x="f4126" y="f4127"/>
              </a:cxn>
              <a:cxn ang="f3214">
                <a:pos x="f4128" y="f4129"/>
              </a:cxn>
              <a:cxn ang="f3214">
                <a:pos x="f4130" y="f4131"/>
              </a:cxn>
              <a:cxn ang="f3214">
                <a:pos x="f4132" y="f4133"/>
              </a:cxn>
              <a:cxn ang="f3214">
                <a:pos x="f4134" y="f4135"/>
              </a:cxn>
              <a:cxn ang="f3214">
                <a:pos x="f4136" y="f4137"/>
              </a:cxn>
              <a:cxn ang="f3214">
                <a:pos x="f4138" y="f4139"/>
              </a:cxn>
              <a:cxn ang="f3214">
                <a:pos x="f4140" y="f4141"/>
              </a:cxn>
              <a:cxn ang="f3214">
                <a:pos x="f4142" y="f4143"/>
              </a:cxn>
              <a:cxn ang="f3214">
                <a:pos x="f4144" y="f4145"/>
              </a:cxn>
              <a:cxn ang="f3214">
                <a:pos x="f4146" y="f4147"/>
              </a:cxn>
              <a:cxn ang="f3214">
                <a:pos x="f4148" y="f4149"/>
              </a:cxn>
              <a:cxn ang="f3214">
                <a:pos x="f4150" y="f4151"/>
              </a:cxn>
              <a:cxn ang="f3214">
                <a:pos x="f4152" y="f4153"/>
              </a:cxn>
              <a:cxn ang="f3214">
                <a:pos x="f4154" y="f4155"/>
              </a:cxn>
              <a:cxn ang="f3214">
                <a:pos x="f4156" y="f4157"/>
              </a:cxn>
              <a:cxn ang="f3214">
                <a:pos x="f4158" y="f4159"/>
              </a:cxn>
              <a:cxn ang="f3214">
                <a:pos x="f4160" y="f4161"/>
              </a:cxn>
              <a:cxn ang="f3214">
                <a:pos x="f4162" y="f4163"/>
              </a:cxn>
              <a:cxn ang="f3214">
                <a:pos x="f4164" y="f4165"/>
              </a:cxn>
              <a:cxn ang="f3214">
                <a:pos x="f4166" y="f4167"/>
              </a:cxn>
              <a:cxn ang="f3214">
                <a:pos x="f4168" y="f4169"/>
              </a:cxn>
              <a:cxn ang="f3214">
                <a:pos x="f4170" y="f4171"/>
              </a:cxn>
              <a:cxn ang="f3214">
                <a:pos x="f4172" y="f4173"/>
              </a:cxn>
              <a:cxn ang="f3214">
                <a:pos x="f4174" y="f4175"/>
              </a:cxn>
              <a:cxn ang="f3214">
                <a:pos x="f4176" y="f4177"/>
              </a:cxn>
              <a:cxn ang="f3214">
                <a:pos x="f4178" y="f4179"/>
              </a:cxn>
              <a:cxn ang="f3214">
                <a:pos x="f4180" y="f4181"/>
              </a:cxn>
              <a:cxn ang="f3214">
                <a:pos x="f4182" y="f4183"/>
              </a:cxn>
              <a:cxn ang="f3214">
                <a:pos x="f4184" y="f4185"/>
              </a:cxn>
              <a:cxn ang="f3214">
                <a:pos x="f4186" y="f4187"/>
              </a:cxn>
              <a:cxn ang="f3214">
                <a:pos x="f4188" y="f4189"/>
              </a:cxn>
              <a:cxn ang="f3214">
                <a:pos x="f4190" y="f4191"/>
              </a:cxn>
              <a:cxn ang="f3214">
                <a:pos x="f4192" y="f4193"/>
              </a:cxn>
              <a:cxn ang="f3214">
                <a:pos x="f4194" y="f4195"/>
              </a:cxn>
              <a:cxn ang="f3214">
                <a:pos x="f4194" y="f4196"/>
              </a:cxn>
              <a:cxn ang="f3214">
                <a:pos x="f4197" y="f4198"/>
              </a:cxn>
              <a:cxn ang="f3214">
                <a:pos x="f4199" y="f4200"/>
              </a:cxn>
              <a:cxn ang="f3214">
                <a:pos x="f4201" y="f4202"/>
              </a:cxn>
              <a:cxn ang="f3214">
                <a:pos x="f4203" y="f4204"/>
              </a:cxn>
              <a:cxn ang="f3214">
                <a:pos x="f4205" y="f4206"/>
              </a:cxn>
              <a:cxn ang="f3214">
                <a:pos x="f4207" y="f4208"/>
              </a:cxn>
              <a:cxn ang="f3214">
                <a:pos x="f4209" y="f4210"/>
              </a:cxn>
              <a:cxn ang="f3214">
                <a:pos x="f4211" y="f4212"/>
              </a:cxn>
              <a:cxn ang="f3214">
                <a:pos x="f4213" y="f4214"/>
              </a:cxn>
              <a:cxn ang="f3214">
                <a:pos x="f4215" y="f4216"/>
              </a:cxn>
              <a:cxn ang="f3214">
                <a:pos x="f4217" y="f4218"/>
              </a:cxn>
              <a:cxn ang="f3214">
                <a:pos x="f4219" y="f4220"/>
              </a:cxn>
              <a:cxn ang="f3214">
                <a:pos x="f4221" y="f4222"/>
              </a:cxn>
              <a:cxn ang="f3214">
                <a:pos x="f4223" y="f4224"/>
              </a:cxn>
              <a:cxn ang="f3214">
                <a:pos x="f4225" y="f4226"/>
              </a:cxn>
              <a:cxn ang="f3214">
                <a:pos x="f4227" y="f4228"/>
              </a:cxn>
              <a:cxn ang="f3214">
                <a:pos x="f4229" y="f4230"/>
              </a:cxn>
              <a:cxn ang="f3214">
                <a:pos x="f4231" y="f4232"/>
              </a:cxn>
              <a:cxn ang="f3214">
                <a:pos x="f4233" y="f4234"/>
              </a:cxn>
              <a:cxn ang="f3214">
                <a:pos x="f4235" y="f4236"/>
              </a:cxn>
              <a:cxn ang="f3214">
                <a:pos x="f4237" y="f4238"/>
              </a:cxn>
              <a:cxn ang="f3214">
                <a:pos x="f4239" y="f4240"/>
              </a:cxn>
              <a:cxn ang="f3214">
                <a:pos x="f4241" y="f4242"/>
              </a:cxn>
              <a:cxn ang="f3214">
                <a:pos x="f4243" y="f4244"/>
              </a:cxn>
              <a:cxn ang="f3214">
                <a:pos x="f4245" y="f4246"/>
              </a:cxn>
              <a:cxn ang="f3214">
                <a:pos x="f4247" y="f4248"/>
              </a:cxn>
              <a:cxn ang="f3214">
                <a:pos x="f4249" y="f4250"/>
              </a:cxn>
              <a:cxn ang="f3214">
                <a:pos x="f4251" y="f4252"/>
              </a:cxn>
              <a:cxn ang="f3214">
                <a:pos x="f4253" y="f4254"/>
              </a:cxn>
              <a:cxn ang="f3214">
                <a:pos x="f4255" y="f4256"/>
              </a:cxn>
              <a:cxn ang="f3214">
                <a:pos x="f4257" y="f4258"/>
              </a:cxn>
              <a:cxn ang="f3214">
                <a:pos x="f4259" y="f4260"/>
              </a:cxn>
              <a:cxn ang="f3214">
                <a:pos x="f4261" y="f4262"/>
              </a:cxn>
              <a:cxn ang="f3214">
                <a:pos x="f4263" y="f4264"/>
              </a:cxn>
              <a:cxn ang="f3214">
                <a:pos x="f4265" y="f4266"/>
              </a:cxn>
              <a:cxn ang="f3214">
                <a:pos x="f4267" y="f4268"/>
              </a:cxn>
              <a:cxn ang="f3214">
                <a:pos x="f4269" y="f4270"/>
              </a:cxn>
              <a:cxn ang="f3214">
                <a:pos x="f4271" y="f4272"/>
              </a:cxn>
              <a:cxn ang="f3214">
                <a:pos x="f4273" y="f4274"/>
              </a:cxn>
              <a:cxn ang="f3214">
                <a:pos x="f4275" y="f4276"/>
              </a:cxn>
              <a:cxn ang="f3214">
                <a:pos x="f4277" y="f4278"/>
              </a:cxn>
              <a:cxn ang="f3214">
                <a:pos x="f4279" y="f4280"/>
              </a:cxn>
              <a:cxn ang="f3214">
                <a:pos x="f4281" y="f4282"/>
              </a:cxn>
              <a:cxn ang="f3214">
                <a:pos x="f4283" y="f4284"/>
              </a:cxn>
              <a:cxn ang="f3214">
                <a:pos x="f4285" y="f4286"/>
              </a:cxn>
              <a:cxn ang="f3214">
                <a:pos x="f4287" y="f4288"/>
              </a:cxn>
              <a:cxn ang="f3214">
                <a:pos x="f4289" y="f4290"/>
              </a:cxn>
              <a:cxn ang="f3214">
                <a:pos x="f4291" y="f4292"/>
              </a:cxn>
              <a:cxn ang="f3214">
                <a:pos x="f4293" y="f4294"/>
              </a:cxn>
              <a:cxn ang="f3214">
                <a:pos x="f4295" y="f4296"/>
              </a:cxn>
              <a:cxn ang="f3214">
                <a:pos x="f4297" y="f4298"/>
              </a:cxn>
              <a:cxn ang="f3214">
                <a:pos x="f4299" y="f4300"/>
              </a:cxn>
              <a:cxn ang="f3214">
                <a:pos x="f4301" y="f4302"/>
              </a:cxn>
              <a:cxn ang="f3214">
                <a:pos x="f4303" y="f4304"/>
              </a:cxn>
              <a:cxn ang="f3214">
                <a:pos x="f4305" y="f4306"/>
              </a:cxn>
              <a:cxn ang="f3214">
                <a:pos x="f4307" y="f4308"/>
              </a:cxn>
              <a:cxn ang="f3214">
                <a:pos x="f4309" y="f4310"/>
              </a:cxn>
              <a:cxn ang="f3214">
                <a:pos x="f4311" y="f4312"/>
              </a:cxn>
              <a:cxn ang="f3214">
                <a:pos x="f4313" y="f4314"/>
              </a:cxn>
              <a:cxn ang="f3214">
                <a:pos x="f4315" y="f4316"/>
              </a:cxn>
              <a:cxn ang="f3214">
                <a:pos x="f4317" y="f4318"/>
              </a:cxn>
              <a:cxn ang="f3214">
                <a:pos x="f4319" y="f4320"/>
              </a:cxn>
              <a:cxn ang="f3214">
                <a:pos x="f4321" y="f4322"/>
              </a:cxn>
              <a:cxn ang="f3214">
                <a:pos x="f4323" y="f4324"/>
              </a:cxn>
              <a:cxn ang="f3214">
                <a:pos x="f4325" y="f4326"/>
              </a:cxn>
              <a:cxn ang="f3214">
                <a:pos x="f4327" y="f4328"/>
              </a:cxn>
              <a:cxn ang="f3214">
                <a:pos x="f4329" y="f4330"/>
              </a:cxn>
              <a:cxn ang="f3214">
                <a:pos x="f4047" y="f4331"/>
              </a:cxn>
              <a:cxn ang="f3214">
                <a:pos x="f4332" y="f4333"/>
              </a:cxn>
              <a:cxn ang="f3214">
                <a:pos x="f4334" y="f4335"/>
              </a:cxn>
              <a:cxn ang="f3214">
                <a:pos x="f4336" y="f4333"/>
              </a:cxn>
              <a:cxn ang="f3214">
                <a:pos x="f4337" y="f4338"/>
              </a:cxn>
              <a:cxn ang="f3214">
                <a:pos x="f4339" y="f4340"/>
              </a:cxn>
              <a:cxn ang="f3214">
                <a:pos x="f4341" y="f4342"/>
              </a:cxn>
              <a:cxn ang="f3214">
                <a:pos x="f4343" y="f4344"/>
              </a:cxn>
              <a:cxn ang="f3214">
                <a:pos x="f4345" y="f4346"/>
              </a:cxn>
              <a:cxn ang="f3214">
                <a:pos x="f4347" y="f4348"/>
              </a:cxn>
              <a:cxn ang="f3214">
                <a:pos x="f4349" y="f4350"/>
              </a:cxn>
              <a:cxn ang="f3214">
                <a:pos x="f4351" y="f4352"/>
              </a:cxn>
              <a:cxn ang="f3214">
                <a:pos x="f4353" y="f4354"/>
              </a:cxn>
              <a:cxn ang="f3214">
                <a:pos x="f4355" y="f4356"/>
              </a:cxn>
              <a:cxn ang="f3214">
                <a:pos x="f4357" y="f4358"/>
              </a:cxn>
              <a:cxn ang="f3214">
                <a:pos x="f4359" y="f4360"/>
              </a:cxn>
              <a:cxn ang="f3214">
                <a:pos x="f4361" y="f4362"/>
              </a:cxn>
              <a:cxn ang="f3214">
                <a:pos x="f4363" y="f4364"/>
              </a:cxn>
              <a:cxn ang="f3214">
                <a:pos x="f4365" y="f4366"/>
              </a:cxn>
              <a:cxn ang="f3214">
                <a:pos x="f4367" y="f4368"/>
              </a:cxn>
              <a:cxn ang="f3214">
                <a:pos x="f4369" y="f4370"/>
              </a:cxn>
              <a:cxn ang="f3214">
                <a:pos x="f4371" y="f4372"/>
              </a:cxn>
              <a:cxn ang="f3214">
                <a:pos x="f4373" y="f4374"/>
              </a:cxn>
              <a:cxn ang="f3214">
                <a:pos x="f4375" y="f4376"/>
              </a:cxn>
              <a:cxn ang="f3214">
                <a:pos x="f4377" y="f4378"/>
              </a:cxn>
              <a:cxn ang="f3214">
                <a:pos x="f4379" y="f4380"/>
              </a:cxn>
              <a:cxn ang="f3214">
                <a:pos x="f4381" y="f4382"/>
              </a:cxn>
              <a:cxn ang="f3214">
                <a:pos x="f4383" y="f4384"/>
              </a:cxn>
              <a:cxn ang="f3214">
                <a:pos x="f4385" y="f4386"/>
              </a:cxn>
              <a:cxn ang="f3214">
                <a:pos x="f4387" y="f4388"/>
              </a:cxn>
              <a:cxn ang="f3214">
                <a:pos x="f4389" y="f4390"/>
              </a:cxn>
              <a:cxn ang="f3214">
                <a:pos x="f4391" y="f4392"/>
              </a:cxn>
              <a:cxn ang="f3214">
                <a:pos x="f4393" y="f4394"/>
              </a:cxn>
              <a:cxn ang="f3214">
                <a:pos x="f4395" y="f4396"/>
              </a:cxn>
              <a:cxn ang="f3214">
                <a:pos x="f4397" y="f4398"/>
              </a:cxn>
              <a:cxn ang="f3214">
                <a:pos x="f4399" y="f4400"/>
              </a:cxn>
              <a:cxn ang="f3214">
                <a:pos x="f4401" y="f4402"/>
              </a:cxn>
              <a:cxn ang="f3214">
                <a:pos x="f4403" y="f4105"/>
              </a:cxn>
              <a:cxn ang="f3214">
                <a:pos x="f4404" y="f4405"/>
              </a:cxn>
              <a:cxn ang="f3214">
                <a:pos x="f4406" y="f4407"/>
              </a:cxn>
              <a:cxn ang="f3214">
                <a:pos x="f4408" y="f4409"/>
              </a:cxn>
              <a:cxn ang="f3214">
                <a:pos x="f4410" y="f4411"/>
              </a:cxn>
              <a:cxn ang="f3214">
                <a:pos x="f4412" y="f4413"/>
              </a:cxn>
              <a:cxn ang="f3214">
                <a:pos x="f4414" y="f4354"/>
              </a:cxn>
              <a:cxn ang="f3214">
                <a:pos x="f4415" y="f4416"/>
              </a:cxn>
              <a:cxn ang="f3214">
                <a:pos x="f4417" y="f4418"/>
              </a:cxn>
              <a:cxn ang="f3214">
                <a:pos x="f4419" y="f4420"/>
              </a:cxn>
              <a:cxn ang="f3214">
                <a:pos x="f4421" y="f4422"/>
              </a:cxn>
              <a:cxn ang="f3214">
                <a:pos x="f4423" y="f4424"/>
              </a:cxn>
              <a:cxn ang="f3214">
                <a:pos x="f4425" y="f4426"/>
              </a:cxn>
              <a:cxn ang="f3214">
                <a:pos x="f4427" y="f4428"/>
              </a:cxn>
              <a:cxn ang="f3214">
                <a:pos x="f4429" y="f4430"/>
              </a:cxn>
              <a:cxn ang="f3214">
                <a:pos x="f4431" y="f4432"/>
              </a:cxn>
              <a:cxn ang="f3214">
                <a:pos x="f4433" y="f4434"/>
              </a:cxn>
              <a:cxn ang="f3214">
                <a:pos x="f4435" y="f4436"/>
              </a:cxn>
              <a:cxn ang="f3214">
                <a:pos x="f4437" y="f4438"/>
              </a:cxn>
              <a:cxn ang="f3214">
                <a:pos x="f4439" y="f4440"/>
              </a:cxn>
              <a:cxn ang="f3214">
                <a:pos x="f4441" y="f4442"/>
              </a:cxn>
              <a:cxn ang="f3214">
                <a:pos x="f4443" y="f4444"/>
              </a:cxn>
              <a:cxn ang="f3214">
                <a:pos x="f4445" y="f4446"/>
              </a:cxn>
              <a:cxn ang="f3214">
                <a:pos x="f4447" y="f4448"/>
              </a:cxn>
              <a:cxn ang="f3214">
                <a:pos x="f4449" y="f4450"/>
              </a:cxn>
              <a:cxn ang="f3214">
                <a:pos x="f4451" y="f4452"/>
              </a:cxn>
              <a:cxn ang="f3214">
                <a:pos x="f4453" y="f4454"/>
              </a:cxn>
              <a:cxn ang="f3214">
                <a:pos x="f4455" y="f4456"/>
              </a:cxn>
              <a:cxn ang="f3214">
                <a:pos x="f4457" y="f4458"/>
              </a:cxn>
              <a:cxn ang="f3214">
                <a:pos x="f4459" y="f4460"/>
              </a:cxn>
              <a:cxn ang="f3214">
                <a:pos x="f4461" y="f4462"/>
              </a:cxn>
              <a:cxn ang="f3214">
                <a:pos x="f4463" y="f4464"/>
              </a:cxn>
              <a:cxn ang="f3214">
                <a:pos x="f4465" y="f4466"/>
              </a:cxn>
              <a:cxn ang="f3214">
                <a:pos x="f4467" y="f4468"/>
              </a:cxn>
              <a:cxn ang="f3214">
                <a:pos x="f4469" y="f4470"/>
              </a:cxn>
              <a:cxn ang="f3214">
                <a:pos x="f4471" y="f4472"/>
              </a:cxn>
              <a:cxn ang="f3214">
                <a:pos x="f4473" y="f4474"/>
              </a:cxn>
              <a:cxn ang="f3214">
                <a:pos x="f4475" y="f4476"/>
              </a:cxn>
              <a:cxn ang="f3214">
                <a:pos x="f4477" y="f4478"/>
              </a:cxn>
              <a:cxn ang="f3214">
                <a:pos x="f4479" y="f4480"/>
              </a:cxn>
              <a:cxn ang="f3214">
                <a:pos x="f4481" y="f4482"/>
              </a:cxn>
              <a:cxn ang="f3214">
                <a:pos x="f4483" y="f4484"/>
              </a:cxn>
              <a:cxn ang="f3214">
                <a:pos x="f4485" y="f4486"/>
              </a:cxn>
              <a:cxn ang="f3214">
                <a:pos x="f4487" y="f4488"/>
              </a:cxn>
              <a:cxn ang="f3214">
                <a:pos x="f4489" y="f4490"/>
              </a:cxn>
              <a:cxn ang="f3214">
                <a:pos x="f4491" y="f4492"/>
              </a:cxn>
              <a:cxn ang="f3214">
                <a:pos x="f4493" y="f4494"/>
              </a:cxn>
              <a:cxn ang="f3214">
                <a:pos x="f4495" y="f4496"/>
              </a:cxn>
              <a:cxn ang="f3214">
                <a:pos x="f4497" y="f4498"/>
              </a:cxn>
              <a:cxn ang="f3214">
                <a:pos x="f4499" y="f4500"/>
              </a:cxn>
              <a:cxn ang="f3214">
                <a:pos x="f4501" y="f4502"/>
              </a:cxn>
              <a:cxn ang="f3214">
                <a:pos x="f4503" y="f4504"/>
              </a:cxn>
              <a:cxn ang="f3214">
                <a:pos x="f4505" y="f4506"/>
              </a:cxn>
              <a:cxn ang="f3214">
                <a:pos x="f4507" y="f4508"/>
              </a:cxn>
              <a:cxn ang="f3214">
                <a:pos x="f4509" y="f4510"/>
              </a:cxn>
              <a:cxn ang="f3214">
                <a:pos x="f4511" y="f4512"/>
              </a:cxn>
              <a:cxn ang="f3214">
                <a:pos x="f4513" y="f4514"/>
              </a:cxn>
              <a:cxn ang="f3214">
                <a:pos x="f4515" y="f4516"/>
              </a:cxn>
              <a:cxn ang="f3214">
                <a:pos x="f4517" y="f4518"/>
              </a:cxn>
              <a:cxn ang="f3214">
                <a:pos x="f4519" y="f4520"/>
              </a:cxn>
              <a:cxn ang="f3214">
                <a:pos x="f4521" y="f4522"/>
              </a:cxn>
              <a:cxn ang="f3214">
                <a:pos x="f4523" y="f4524"/>
              </a:cxn>
              <a:cxn ang="f3214">
                <a:pos x="f4525" y="f4526"/>
              </a:cxn>
              <a:cxn ang="f3214">
                <a:pos x="f4527" y="f4528"/>
              </a:cxn>
              <a:cxn ang="f3214">
                <a:pos x="f4529" y="f4530"/>
              </a:cxn>
              <a:cxn ang="f3214">
                <a:pos x="f4531" y="f4532"/>
              </a:cxn>
              <a:cxn ang="f3214">
                <a:pos x="f4533" y="f4534"/>
              </a:cxn>
              <a:cxn ang="f3214">
                <a:pos x="f3877" y="f3878"/>
              </a:cxn>
            </a:cxnLst>
            <a:rect l="f3873" t="f3876" r="f3874" b="f3875"/>
            <a:pathLst>
              <a:path w="6095524" h="1410656">
                <a:moveTo>
                  <a:pt x="f6" y="f5"/>
                </a:moveTo>
                <a:lnTo>
                  <a:pt x="f6" y="f8"/>
                </a:lnTo>
                <a:lnTo>
                  <a:pt x="f9" y="f10"/>
                </a:ln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5" y="f66"/>
                  <a:pt x="f67" y="f68"/>
                  <a:pt x="f69" y="f70"/>
                </a:cubicBezTo>
                <a:cubicBezTo>
                  <a:pt x="f71" y="f72"/>
                  <a:pt x="f73" y="f74"/>
                  <a:pt x="f75" y="f76"/>
                </a:cubicBezTo>
                <a:cubicBezTo>
                  <a:pt x="f77" y="f78"/>
                  <a:pt x="f79" y="f80"/>
                  <a:pt x="f81" y="f82"/>
                </a:cubicBezTo>
                <a:cubicBezTo>
                  <a:pt x="f83" y="f84"/>
                  <a:pt x="f85" y="f86"/>
                  <a:pt x="f87" y="f88"/>
                </a:cubicBezTo>
                <a:cubicBezTo>
                  <a:pt x="f89" y="f90"/>
                  <a:pt x="f91" y="f92"/>
                  <a:pt x="f93" y="f94"/>
                </a:cubicBezTo>
                <a:cubicBezTo>
                  <a:pt x="f95" y="f96"/>
                  <a:pt x="f97" y="f98"/>
                  <a:pt x="f99" y="f100"/>
                </a:cubicBezTo>
                <a:cubicBezTo>
                  <a:pt x="f101" y="f102"/>
                  <a:pt x="f103" y="f104"/>
                  <a:pt x="f105" y="f106"/>
                </a:cubicBezTo>
                <a:cubicBezTo>
                  <a:pt x="f107" y="f108"/>
                  <a:pt x="f109" y="f110"/>
                  <a:pt x="f111" y="f112"/>
                </a:cubicBezTo>
                <a:cubicBezTo>
                  <a:pt x="f113" y="f114"/>
                  <a:pt x="f115" y="f116"/>
                  <a:pt x="f117" y="f118"/>
                </a:cubicBezTo>
                <a:cubicBezTo>
                  <a:pt x="f119" y="f120"/>
                  <a:pt x="f121" y="f122"/>
                  <a:pt x="f123" y="f124"/>
                </a:cubicBezTo>
                <a:cubicBezTo>
                  <a:pt x="f125" y="f126"/>
                  <a:pt x="f127" y="f128"/>
                  <a:pt x="f129" y="f130"/>
                </a:cubicBezTo>
                <a:cubicBezTo>
                  <a:pt x="f131" y="f132"/>
                  <a:pt x="f133" y="f134"/>
                  <a:pt x="f135" y="f136"/>
                </a:cubicBezTo>
                <a:cubicBezTo>
                  <a:pt x="f137" y="f138"/>
                  <a:pt x="f139" y="f140"/>
                  <a:pt x="f141" y="f142"/>
                </a:cubicBezTo>
                <a:cubicBezTo>
                  <a:pt x="f143" y="f144"/>
                  <a:pt x="f145" y="f146"/>
                  <a:pt x="f147" y="f148"/>
                </a:cubicBezTo>
                <a:cubicBezTo>
                  <a:pt x="f149" y="f150"/>
                  <a:pt x="f151" y="f152"/>
                  <a:pt x="f153" y="f154"/>
                </a:cubicBezTo>
                <a:cubicBezTo>
                  <a:pt x="f155" y="f156"/>
                  <a:pt x="f157" y="f158"/>
                  <a:pt x="f159" y="f160"/>
                </a:cubicBezTo>
                <a:cubicBezTo>
                  <a:pt x="f161" y="f162"/>
                  <a:pt x="f163" y="f164"/>
                  <a:pt x="f165" y="f166"/>
                </a:cubicBezTo>
                <a:cubicBezTo>
                  <a:pt x="f167" y="f168"/>
                  <a:pt x="f169" y="f170"/>
                  <a:pt x="f171" y="f172"/>
                </a:cubicBezTo>
                <a:cubicBezTo>
                  <a:pt x="f173" y="f174"/>
                  <a:pt x="f175" y="f176"/>
                  <a:pt x="f177" y="f178"/>
                </a:cubicBezTo>
                <a:cubicBezTo>
                  <a:pt x="f179" y="f180"/>
                  <a:pt x="f181" y="f182"/>
                  <a:pt x="f183" y="f184"/>
                </a:cubicBezTo>
                <a:cubicBezTo>
                  <a:pt x="f185" y="f186"/>
                  <a:pt x="f187" y="f188"/>
                  <a:pt x="f189" y="f190"/>
                </a:cubicBezTo>
                <a:cubicBezTo>
                  <a:pt x="f191" y="f192"/>
                  <a:pt x="f193" y="f194"/>
                  <a:pt x="f195" y="f196"/>
                </a:cubicBezTo>
                <a:cubicBezTo>
                  <a:pt x="f197" y="f198"/>
                  <a:pt x="f199" y="f200"/>
                  <a:pt x="f201" y="f202"/>
                </a:cubicBezTo>
                <a:cubicBezTo>
                  <a:pt x="f203" y="f204"/>
                  <a:pt x="f205" y="f206"/>
                  <a:pt x="f207" y="f208"/>
                </a:cubicBezTo>
                <a:cubicBezTo>
                  <a:pt x="f209" y="f210"/>
                  <a:pt x="f211" y="f212"/>
                  <a:pt x="f213" y="f214"/>
                </a:cubicBezTo>
                <a:cubicBezTo>
                  <a:pt x="f215" y="f216"/>
                  <a:pt x="f217" y="f218"/>
                  <a:pt x="f219" y="f220"/>
                </a:cubicBezTo>
                <a:cubicBezTo>
                  <a:pt x="f221" y="f222"/>
                  <a:pt x="f223" y="f224"/>
                  <a:pt x="f225" y="f226"/>
                </a:cubicBezTo>
                <a:cubicBezTo>
                  <a:pt x="f227" y="f228"/>
                  <a:pt x="f229" y="f230"/>
                  <a:pt x="f231" y="f232"/>
                </a:cubicBezTo>
                <a:cubicBezTo>
                  <a:pt x="f233" y="f234"/>
                  <a:pt x="f235" y="f236"/>
                  <a:pt x="f237" y="f238"/>
                </a:cubicBezTo>
                <a:cubicBezTo>
                  <a:pt x="f239" y="f240"/>
                  <a:pt x="f241" y="f242"/>
                  <a:pt x="f243" y="f244"/>
                </a:cubicBezTo>
                <a:cubicBezTo>
                  <a:pt x="f245" y="f246"/>
                  <a:pt x="f247" y="f248"/>
                  <a:pt x="f249" y="f250"/>
                </a:cubicBezTo>
                <a:cubicBezTo>
                  <a:pt x="f251" y="f252"/>
                  <a:pt x="f253" y="f254"/>
                  <a:pt x="f255" y="f256"/>
                </a:cubicBezTo>
                <a:cubicBezTo>
                  <a:pt x="f257" y="f258"/>
                  <a:pt x="f259" y="f260"/>
                  <a:pt x="f261" y="f262"/>
                </a:cubicBezTo>
                <a:cubicBezTo>
                  <a:pt x="f263" y="f264"/>
                  <a:pt x="f265" y="f266"/>
                  <a:pt x="f267" y="f268"/>
                </a:cubicBezTo>
                <a:cubicBezTo>
                  <a:pt x="f269" y="f270"/>
                  <a:pt x="f271" y="f272"/>
                  <a:pt x="f273" y="f274"/>
                </a:cubicBezTo>
                <a:cubicBezTo>
                  <a:pt x="f275" y="f276"/>
                  <a:pt x="f277" y="f278"/>
                  <a:pt x="f279" y="f280"/>
                </a:cubicBez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cubicBezTo>
                  <a:pt x="f305" y="f306"/>
                  <a:pt x="f307" y="f308"/>
                  <a:pt x="f309" y="f310"/>
                </a:cubicBezTo>
                <a:cubicBezTo>
                  <a:pt x="f311" y="f312"/>
                  <a:pt x="f313" y="f314"/>
                  <a:pt x="f315" y="f316"/>
                </a:cubicBezTo>
                <a:cubicBezTo>
                  <a:pt x="f317" y="f318"/>
                  <a:pt x="f319" y="f320"/>
                  <a:pt x="f321" y="f322"/>
                </a:cubicBezTo>
                <a:cubicBezTo>
                  <a:pt x="f323" y="f324"/>
                  <a:pt x="f325" y="f326"/>
                  <a:pt x="f327" y="f328"/>
                </a:cubicBez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cubicBezTo>
                  <a:pt x="f353" y="f354"/>
                  <a:pt x="f355" y="f356"/>
                  <a:pt x="f357" y="f358"/>
                </a:cubicBezTo>
                <a:cubicBezTo>
                  <a:pt x="f359" y="f302"/>
                  <a:pt x="f360" y="f361"/>
                  <a:pt x="f362" y="f363"/>
                </a:cubicBez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cubicBezTo>
                  <a:pt x="f400" y="f401"/>
                  <a:pt x="f402" y="f403"/>
                  <a:pt x="f404" y="f405"/>
                </a:cubicBezTo>
                <a:cubicBezTo>
                  <a:pt x="f406" y="f407"/>
                  <a:pt x="f408" y="f409"/>
                  <a:pt x="f410" y="f411"/>
                </a:cubicBezTo>
                <a:cubicBezTo>
                  <a:pt x="f412" y="f413"/>
                  <a:pt x="f414" y="f415"/>
                  <a:pt x="f416" y="f417"/>
                </a:cubicBezTo>
                <a:cubicBezTo>
                  <a:pt x="f418" y="f419"/>
                  <a:pt x="f420" y="f421"/>
                  <a:pt x="f422" y="f284"/>
                </a:cubicBezTo>
                <a:cubicBezTo>
                  <a:pt x="f423" y="f424"/>
                  <a:pt x="f425" y="f421"/>
                  <a:pt x="f426" y="f427"/>
                </a:cubicBezTo>
                <a:cubicBezTo>
                  <a:pt x="f428" y="f429"/>
                  <a:pt x="f430" y="f431"/>
                  <a:pt x="f432" y="f433"/>
                </a:cubicBezTo>
                <a:cubicBezTo>
                  <a:pt x="f434" y="f435"/>
                  <a:pt x="f436" y="f437"/>
                  <a:pt x="f438" y="f439"/>
                </a:cubicBezTo>
                <a:cubicBezTo>
                  <a:pt x="f440" y="f424"/>
                  <a:pt x="f441" y="f442"/>
                  <a:pt x="f443" y="f444"/>
                </a:cubicBezTo>
                <a:cubicBezTo>
                  <a:pt x="f445" y="f446"/>
                  <a:pt x="f447" y="f448"/>
                  <a:pt x="f449" y="f450"/>
                </a:cubicBezTo>
                <a:cubicBezTo>
                  <a:pt x="f451" y="f452"/>
                  <a:pt x="f453" y="f454"/>
                  <a:pt x="f455" y="f456"/>
                </a:cubicBezTo>
                <a:cubicBezTo>
                  <a:pt x="f457" y="f424"/>
                  <a:pt x="f458" y="f427"/>
                  <a:pt x="f459" y="f460"/>
                </a:cubicBezTo>
                <a:cubicBezTo>
                  <a:pt x="f461" y="f462"/>
                  <a:pt x="f463" y="f401"/>
                  <a:pt x="f464" y="f371"/>
                </a:cubicBezTo>
                <a:cubicBezTo>
                  <a:pt x="f465" y="f466"/>
                  <a:pt x="f467" y="f454"/>
                  <a:pt x="f468" y="f397"/>
                </a:cubicBezTo>
                <a:cubicBezTo>
                  <a:pt x="f469" y="f470"/>
                  <a:pt x="f471" y="f472"/>
                  <a:pt x="f473" y="f472"/>
                </a:cubicBezTo>
                <a:cubicBezTo>
                  <a:pt x="f474" y="f472"/>
                  <a:pt x="f475" y="f476"/>
                  <a:pt x="f477" y="f478"/>
                </a:cubicBezTo>
                <a:cubicBezTo>
                  <a:pt x="f479" y="f397"/>
                  <a:pt x="f480" y="f481"/>
                  <a:pt x="f482" y="f483"/>
                </a:cubicBezTo>
                <a:cubicBezTo>
                  <a:pt x="f484" y="f485"/>
                  <a:pt x="f486" y="f487"/>
                  <a:pt x="f488" y="f489"/>
                </a:cubicBezTo>
                <a:cubicBezTo>
                  <a:pt x="f490" y="f395"/>
                  <a:pt x="f491" y="f492"/>
                  <a:pt x="f493" y="f460"/>
                </a:cubicBezTo>
                <a:cubicBezTo>
                  <a:pt x="f494" y="f421"/>
                  <a:pt x="f495" y="f496"/>
                  <a:pt x="f497" y="f498"/>
                </a:cubicBezTo>
                <a:cubicBezTo>
                  <a:pt x="f499" y="f500"/>
                  <a:pt x="f501" y="f502"/>
                  <a:pt x="f503" y="f334"/>
                </a:cubicBezTo>
                <a:cubicBezTo>
                  <a:pt x="f504" y="f505"/>
                  <a:pt x="f506" y="f507"/>
                  <a:pt x="f508" y="f509"/>
                </a:cubicBezTo>
                <a:cubicBezTo>
                  <a:pt x="f510" y="f511"/>
                  <a:pt x="f512" y="f513"/>
                  <a:pt x="f514" y="f515"/>
                </a:cubicBezTo>
                <a:cubicBezTo>
                  <a:pt x="f516" y="f517"/>
                  <a:pt x="f518" y="f519"/>
                  <a:pt x="f520" y="f521"/>
                </a:cubicBezTo>
                <a:cubicBezTo>
                  <a:pt x="f522" y="f523"/>
                  <a:pt x="f524" y="f7"/>
                  <a:pt x="f525" y="f7"/>
                </a:cubicBezTo>
                <a:cubicBezTo>
                  <a:pt x="f526" y="f7"/>
                  <a:pt x="f527" y="f528"/>
                  <a:pt x="f529" y="f530"/>
                </a:cubicBezTo>
                <a:cubicBezTo>
                  <a:pt x="f531" y="f532"/>
                  <a:pt x="f533" y="f534"/>
                  <a:pt x="f535" y="f536"/>
                </a:cubicBezTo>
                <a:cubicBezTo>
                  <a:pt x="f537" y="f538"/>
                  <a:pt x="f539" y="f540"/>
                  <a:pt x="f541" y="f542"/>
                </a:cubicBezTo>
                <a:cubicBezTo>
                  <a:pt x="f543" y="f544"/>
                  <a:pt x="f545" y="f546"/>
                  <a:pt x="f547" y="f548"/>
                </a:cubicBezTo>
                <a:cubicBezTo>
                  <a:pt x="f549" y="f550"/>
                  <a:pt x="f551" y="f552"/>
                  <a:pt x="f553" y="f554"/>
                </a:cubicBezTo>
                <a:cubicBezTo>
                  <a:pt x="f555" y="f513"/>
                  <a:pt x="f556" y="f557"/>
                  <a:pt x="f558" y="f559"/>
                </a:cubicBezTo>
                <a:cubicBezTo>
                  <a:pt x="f560" y="f500"/>
                  <a:pt x="f561" y="f562"/>
                  <a:pt x="f563" y="f564"/>
                </a:cubicBezTo>
                <a:cubicBezTo>
                  <a:pt x="f565" y="f298"/>
                  <a:pt x="f566" y="f567"/>
                  <a:pt x="f568" y="f569"/>
                </a:cubicBezTo>
                <a:cubicBezTo>
                  <a:pt x="f570" y="f571"/>
                  <a:pt x="f572" y="f298"/>
                  <a:pt x="f573" y="f574"/>
                </a:cubicBezTo>
                <a:cubicBezTo>
                  <a:pt x="f575" y="f576"/>
                  <a:pt x="f577" y="f578"/>
                  <a:pt x="f579" y="f431"/>
                </a:cubicBezTo>
                <a:cubicBezTo>
                  <a:pt x="f580" y="f581"/>
                  <a:pt x="f582" y="f583"/>
                  <a:pt x="f584" y="f585"/>
                </a:cubicBezTo>
                <a:cubicBezTo>
                  <a:pt x="f586" y="f587"/>
                  <a:pt x="f588" y="f589"/>
                  <a:pt x="f590" y="f591"/>
                </a:cubicBezTo>
                <a:cubicBezTo>
                  <a:pt x="f592" y="f593"/>
                  <a:pt x="f594" y="f595"/>
                  <a:pt x="f596" y="f597"/>
                </a:cubicBezTo>
                <a:cubicBezTo>
                  <a:pt x="f598" y="f599"/>
                  <a:pt x="f600" y="f601"/>
                  <a:pt x="f602" y="f603"/>
                </a:cubicBezTo>
                <a:cubicBezTo>
                  <a:pt x="f604" y="f605"/>
                  <a:pt x="f606" y="f607"/>
                  <a:pt x="f608" y="f609"/>
                </a:cubicBezTo>
                <a:cubicBezTo>
                  <a:pt x="f610" y="f611"/>
                  <a:pt x="f612" y="f613"/>
                  <a:pt x="f614" y="f615"/>
                </a:cubicBezTo>
                <a:cubicBezTo>
                  <a:pt x="f616" y="f617"/>
                  <a:pt x="f618" y="f619"/>
                  <a:pt x="f620" y="f621"/>
                </a:cubicBezTo>
                <a:cubicBezTo>
                  <a:pt x="f622" y="f623"/>
                  <a:pt x="f624" y="f625"/>
                  <a:pt x="f626" y="f254"/>
                </a:cubicBezTo>
                <a:cubicBezTo>
                  <a:pt x="f627" y="f628"/>
                  <a:pt x="f629" y="f630"/>
                  <a:pt x="f631" y="f632"/>
                </a:cubicBezTo>
                <a:cubicBezTo>
                  <a:pt x="f633" y="f634"/>
                  <a:pt x="f635" y="f636"/>
                  <a:pt x="f637" y="f638"/>
                </a:cubicBezTo>
                <a:cubicBezTo>
                  <a:pt x="f639" y="f640"/>
                  <a:pt x="f641" y="f642"/>
                  <a:pt x="f643" y="f642"/>
                </a:cubicBezTo>
                <a:cubicBezTo>
                  <a:pt x="f644" y="f642"/>
                  <a:pt x="f645" y="f646"/>
                  <a:pt x="f647" y="f648"/>
                </a:cubicBezTo>
                <a:cubicBezTo>
                  <a:pt x="f649" y="f650"/>
                  <a:pt x="f651" y="f652"/>
                  <a:pt x="f653" y="f654"/>
                </a:cubicBezTo>
                <a:cubicBezTo>
                  <a:pt x="f655" y="f656"/>
                  <a:pt x="f657" y="f658"/>
                  <a:pt x="f659" y="f660"/>
                </a:cubicBezTo>
                <a:cubicBezTo>
                  <a:pt x="f661" y="f662"/>
                  <a:pt x="f663" y="f664"/>
                  <a:pt x="f665" y="f666"/>
                </a:cubicBezTo>
                <a:cubicBezTo>
                  <a:pt x="f667" y="f668"/>
                  <a:pt x="f669" y="f670"/>
                  <a:pt x="f671" y="f672"/>
                </a:cubicBezTo>
                <a:cubicBezTo>
                  <a:pt x="f673" y="f674"/>
                  <a:pt x="f675" y="f676"/>
                  <a:pt x="f677" y="f678"/>
                </a:cubicBezTo>
                <a:cubicBezTo>
                  <a:pt x="f679" y="f680"/>
                  <a:pt x="f681" y="f682"/>
                  <a:pt x="f683" y="f684"/>
                </a:cubicBezTo>
                <a:cubicBezTo>
                  <a:pt x="f685" y="f686"/>
                  <a:pt x="f687" y="f688"/>
                  <a:pt x="f689" y="f690"/>
                </a:cubicBezTo>
                <a:cubicBezTo>
                  <a:pt x="f691" y="f692"/>
                  <a:pt x="f693" y="f694"/>
                  <a:pt x="f695" y="f696"/>
                </a:cubicBezTo>
                <a:cubicBezTo>
                  <a:pt x="f697" y="f698"/>
                  <a:pt x="f699" y="f700"/>
                  <a:pt x="f701" y="f702"/>
                </a:cubicBezTo>
                <a:cubicBezTo>
                  <a:pt x="f703" y="f704"/>
                  <a:pt x="f705" y="f704"/>
                  <a:pt x="f706" y="f707"/>
                </a:cubicBezTo>
                <a:cubicBezTo>
                  <a:pt x="f708" y="f709"/>
                  <a:pt x="f710" y="f711"/>
                  <a:pt x="f712" y="f713"/>
                </a:cubicBezTo>
                <a:cubicBezTo>
                  <a:pt x="f714" y="f715"/>
                  <a:pt x="f716" y="f717"/>
                  <a:pt x="f718" y="f719"/>
                </a:cubicBezTo>
                <a:cubicBezTo>
                  <a:pt x="f720" y="f721"/>
                  <a:pt x="f722" y="f688"/>
                  <a:pt x="f723" y="f222"/>
                </a:cubicBezTo>
                <a:cubicBezTo>
                  <a:pt x="f724" y="f725"/>
                  <a:pt x="f726" y="f727"/>
                  <a:pt x="f728" y="f729"/>
                </a:cubicBezTo>
                <a:cubicBezTo>
                  <a:pt x="f730" y="f731"/>
                  <a:pt x="f732" y="f733"/>
                  <a:pt x="f734" y="f735"/>
                </a:cubicBezTo>
                <a:cubicBezTo>
                  <a:pt x="f736" y="f737"/>
                  <a:pt x="f738" y="f739"/>
                  <a:pt x="f740" y="f741"/>
                </a:cubicBezTo>
                <a:cubicBezTo>
                  <a:pt x="f742" y="f743"/>
                  <a:pt x="f744" y="f745"/>
                  <a:pt x="f746" y="f747"/>
                </a:cubicBezTo>
                <a:cubicBezTo>
                  <a:pt x="f748" y="f212"/>
                  <a:pt x="f749" y="f750"/>
                  <a:pt x="f751" y="f752"/>
                </a:cubicBezTo>
                <a:cubicBezTo>
                  <a:pt x="f753" y="f754"/>
                  <a:pt x="f755" y="f756"/>
                  <a:pt x="f757" y="f682"/>
                </a:cubicBezTo>
                <a:cubicBezTo>
                  <a:pt x="f758" y="f759"/>
                  <a:pt x="f760" y="f761"/>
                  <a:pt x="f762" y="f763"/>
                </a:cubicBezTo>
                <a:cubicBezTo>
                  <a:pt x="f764" y="f765"/>
                  <a:pt x="f766" y="f767"/>
                  <a:pt x="f768" y="f769"/>
                </a:cubicBezTo>
                <a:cubicBezTo>
                  <a:pt x="f770" y="f694"/>
                  <a:pt x="f771" y="f772"/>
                  <a:pt x="f773" y="f774"/>
                </a:cubicBezTo>
                <a:cubicBezTo>
                  <a:pt x="f775" y="f776"/>
                  <a:pt x="f777" y="f754"/>
                  <a:pt x="f778" y="f779"/>
                </a:cubicBezTo>
                <a:cubicBezTo>
                  <a:pt x="f780" y="f781"/>
                  <a:pt x="f782" y="f783"/>
                  <a:pt x="f784" y="f785"/>
                </a:cubicBezTo>
                <a:cubicBezTo>
                  <a:pt x="f786" y="f787"/>
                  <a:pt x="f788" y="f672"/>
                  <a:pt x="f789" y="f790"/>
                </a:cubicBezTo>
                <a:cubicBezTo>
                  <a:pt x="f791" y="f792"/>
                  <a:pt x="f793" y="f794"/>
                  <a:pt x="f795" y="f796"/>
                </a:cubicBezTo>
                <a:cubicBezTo>
                  <a:pt x="f797" y="f798"/>
                  <a:pt x="f799" y="f800"/>
                  <a:pt x="f801" y="f802"/>
                </a:cubicBezTo>
                <a:cubicBezTo>
                  <a:pt x="f803" y="f804"/>
                  <a:pt x="f805" y="f806"/>
                  <a:pt x="f807" y="f808"/>
                </a:cubicBezTo>
                <a:cubicBezTo>
                  <a:pt x="f809" y="f810"/>
                  <a:pt x="f811" y="f812"/>
                  <a:pt x="f813" y="f814"/>
                </a:cubicBezTo>
                <a:cubicBezTo>
                  <a:pt x="f815" y="f816"/>
                  <a:pt x="f817" y="f818"/>
                  <a:pt x="f819" y="f820"/>
                </a:cubicBezTo>
                <a:cubicBezTo>
                  <a:pt x="f821" y="f822"/>
                  <a:pt x="f823" y="f824"/>
                  <a:pt x="f825" y="f826"/>
                </a:cubicBezTo>
                <a:cubicBezTo>
                  <a:pt x="f827" y="f828"/>
                  <a:pt x="f829" y="f830"/>
                  <a:pt x="f831" y="f832"/>
                </a:cubicBezTo>
                <a:cubicBezTo>
                  <a:pt x="f833" y="f834"/>
                  <a:pt x="f835" y="f836"/>
                  <a:pt x="f837" y="f838"/>
                </a:cubicBezTo>
                <a:cubicBezTo>
                  <a:pt x="f839" y="f840"/>
                  <a:pt x="f841" y="f842"/>
                  <a:pt x="f843" y="f844"/>
                </a:cubicBezTo>
                <a:cubicBezTo>
                  <a:pt x="f845" y="f846"/>
                  <a:pt x="f847" y="f848"/>
                  <a:pt x="f849" y="f850"/>
                </a:cubicBezTo>
                <a:cubicBezTo>
                  <a:pt x="f851" y="f852"/>
                  <a:pt x="f853" y="f854"/>
                  <a:pt x="f855" y="f856"/>
                </a:cubicBezTo>
                <a:cubicBezTo>
                  <a:pt x="f857" y="f858"/>
                  <a:pt x="f859" y="f860"/>
                  <a:pt x="f861" y="f862"/>
                </a:cubicBezTo>
                <a:cubicBezTo>
                  <a:pt x="f863" y="f864"/>
                  <a:pt x="f865" y="f866"/>
                  <a:pt x="f867" y="f868"/>
                </a:cubicBezTo>
                <a:cubicBezTo>
                  <a:pt x="f869" y="f870"/>
                  <a:pt x="f871" y="f872"/>
                  <a:pt x="f873" y="f874"/>
                </a:cubicBezTo>
                <a:cubicBezTo>
                  <a:pt x="f875" y="f876"/>
                  <a:pt x="f877" y="f878"/>
                  <a:pt x="f879" y="f880"/>
                </a:cubicBezTo>
                <a:cubicBezTo>
                  <a:pt x="f881" y="f874"/>
                  <a:pt x="f882" y="f883"/>
                  <a:pt x="f884" y="f885"/>
                </a:cubicBezTo>
                <a:cubicBezTo>
                  <a:pt x="f886" y="f887"/>
                  <a:pt x="f888" y="f889"/>
                  <a:pt x="f890" y="f891"/>
                </a:cubicBezTo>
                <a:cubicBezTo>
                  <a:pt x="f892" y="f893"/>
                  <a:pt x="f894" y="f895"/>
                  <a:pt x="f896" y="f897"/>
                </a:cubicBezTo>
                <a:cubicBezTo>
                  <a:pt x="f898" y="f899"/>
                  <a:pt x="f900" y="f369"/>
                  <a:pt x="f901" y="f902"/>
                </a:cubicBezTo>
                <a:cubicBezTo>
                  <a:pt x="f903" y="f904"/>
                  <a:pt x="f905" y="f906"/>
                  <a:pt x="f907" y="f908"/>
                </a:cubicBezTo>
                <a:cubicBezTo>
                  <a:pt x="f909" y="f910"/>
                  <a:pt x="f911" y="f320"/>
                  <a:pt x="f912" y="f913"/>
                </a:cubicBezTo>
                <a:lnTo>
                  <a:pt x="f5" y="f914"/>
                </a:lnTo>
                <a:lnTo>
                  <a:pt x="f5" y="f915"/>
                </a:lnTo>
                <a:lnTo>
                  <a:pt x="f916" y="f917"/>
                </a:lnTo>
                <a:cubicBezTo>
                  <a:pt x="f918" y="f919"/>
                  <a:pt x="f920" y="f921"/>
                  <a:pt x="f922" y="f923"/>
                </a:cubicBezTo>
                <a:cubicBezTo>
                  <a:pt x="f924" y="f925"/>
                  <a:pt x="f926" y="f927"/>
                  <a:pt x="f928" y="f929"/>
                </a:cubicBezTo>
                <a:cubicBezTo>
                  <a:pt x="f930" y="f931"/>
                  <a:pt x="f932" y="f933"/>
                  <a:pt x="f934" y="f935"/>
                </a:cubicBezTo>
                <a:cubicBezTo>
                  <a:pt x="f936" y="f937"/>
                  <a:pt x="f938" y="f939"/>
                  <a:pt x="f940" y="f941"/>
                </a:cubicBezTo>
                <a:cubicBezTo>
                  <a:pt x="f942" y="f943"/>
                  <a:pt x="f944" y="f945"/>
                  <a:pt x="f946" y="f947"/>
                </a:cubicBezTo>
                <a:cubicBezTo>
                  <a:pt x="f948" y="f949"/>
                  <a:pt x="f950" y="f951"/>
                  <a:pt x="f952" y="f953"/>
                </a:cubicBezTo>
                <a:cubicBezTo>
                  <a:pt x="f954" y="f955"/>
                  <a:pt x="f956" y="f957"/>
                  <a:pt x="f958" y="f959"/>
                </a:cubicBezTo>
                <a:cubicBezTo>
                  <a:pt x="f960" y="f961"/>
                  <a:pt x="f962" y="f963"/>
                  <a:pt x="f964" y="f919"/>
                </a:cubicBezTo>
                <a:cubicBezTo>
                  <a:pt x="f965" y="f966"/>
                  <a:pt x="f967" y="f968"/>
                  <a:pt x="f969" y="f970"/>
                </a:cubicBezTo>
                <a:cubicBezTo>
                  <a:pt x="f971" y="f972"/>
                  <a:pt x="f973" y="f974"/>
                  <a:pt x="f975" y="f976"/>
                </a:cubicBezTo>
                <a:cubicBezTo>
                  <a:pt x="f977" y="f978"/>
                  <a:pt x="f979" y="f980"/>
                  <a:pt x="f981" y="f982"/>
                </a:cubicBezTo>
                <a:cubicBezTo>
                  <a:pt x="f983" y="f984"/>
                  <a:pt x="f985" y="f984"/>
                  <a:pt x="f986" y="f987"/>
                </a:cubicBezTo>
                <a:cubicBezTo>
                  <a:pt x="f988" y="f989"/>
                  <a:pt x="f990" y="f989"/>
                  <a:pt x="f991" y="f992"/>
                </a:cubicBezTo>
                <a:cubicBezTo>
                  <a:pt x="f993" y="f994"/>
                  <a:pt x="f995" y="f996"/>
                  <a:pt x="f997" y="f998"/>
                </a:cubicBezTo>
                <a:cubicBezTo>
                  <a:pt x="f999" y="f1000"/>
                  <a:pt x="f1001" y="f1002"/>
                  <a:pt x="f1003" y="f1004"/>
                </a:cubicBezTo>
                <a:cubicBezTo>
                  <a:pt x="f1005" y="f1006"/>
                  <a:pt x="f1007" y="f1008"/>
                  <a:pt x="f799" y="f1009"/>
                </a:cubicBezTo>
                <a:cubicBezTo>
                  <a:pt x="f1010" y="f996"/>
                  <a:pt x="f1011" y="f1012"/>
                  <a:pt x="f1013" y="f1014"/>
                </a:cubicBezTo>
                <a:cubicBezTo>
                  <a:pt x="f1015" y="f1016"/>
                  <a:pt x="f1017" y="f957"/>
                  <a:pt x="f1018" y="f1019"/>
                </a:cubicBezTo>
                <a:cubicBezTo>
                  <a:pt x="f1020" y="f1021"/>
                  <a:pt x="f1022" y="f1023"/>
                  <a:pt x="f1024" y="f1025"/>
                </a:cubicBezTo>
                <a:cubicBezTo>
                  <a:pt x="f1026" y="f1027"/>
                  <a:pt x="f1028" y="f1029"/>
                  <a:pt x="f1030" y="f1031"/>
                </a:cubicBezTo>
                <a:cubicBezTo>
                  <a:pt x="f1032" y="f1009"/>
                  <a:pt x="f1033" y="f1034"/>
                  <a:pt x="f1035" y="f1036"/>
                </a:cubicBezTo>
                <a:cubicBezTo>
                  <a:pt x="f1037" y="f1038"/>
                  <a:pt x="f1039" y="f1040"/>
                  <a:pt x="f1041" y="f1042"/>
                </a:cubicBezTo>
                <a:cubicBezTo>
                  <a:pt x="f1043" y="f1044"/>
                  <a:pt x="f1045" y="f1046"/>
                  <a:pt x="f1047" y="f1048"/>
                </a:cubicBezTo>
                <a:cubicBezTo>
                  <a:pt x="f1049" y="f1050"/>
                  <a:pt x="f1051" y="f1052"/>
                  <a:pt x="f1053" y="f1054"/>
                </a:cubicBezTo>
                <a:cubicBezTo>
                  <a:pt x="f1055" y="f1056"/>
                  <a:pt x="f1057" y="f1058"/>
                  <a:pt x="f1059" y="f1060"/>
                </a:cubicBezTo>
                <a:cubicBezTo>
                  <a:pt x="f1061" y="f1062"/>
                  <a:pt x="f1063" y="f1064"/>
                  <a:pt x="f1065" y="f1066"/>
                </a:cubicBezTo>
                <a:cubicBezTo>
                  <a:pt x="f1067" y="f1068"/>
                  <a:pt x="f1069" y="f1070"/>
                  <a:pt x="f1071" y="f1072"/>
                </a:cubicBezTo>
                <a:cubicBezTo>
                  <a:pt x="f1073" y="f1074"/>
                  <a:pt x="f1075" y="f1076"/>
                  <a:pt x="f1077" y="f1078"/>
                </a:cubicBezTo>
                <a:cubicBezTo>
                  <a:pt x="f1079" y="f1080"/>
                  <a:pt x="f1081" y="f1050"/>
                  <a:pt x="f1082" y="f1083"/>
                </a:cubicBezTo>
                <a:cubicBezTo>
                  <a:pt x="f710" y="f1084"/>
                  <a:pt x="f1085" y="f1086"/>
                  <a:pt x="f1087" y="f1088"/>
                </a:cubicBezTo>
                <a:cubicBezTo>
                  <a:pt x="f1089" y="f1090"/>
                  <a:pt x="f1091" y="f1092"/>
                  <a:pt x="f1093" y="f1094"/>
                </a:cubicBezTo>
                <a:cubicBezTo>
                  <a:pt x="f1095" y="f1096"/>
                  <a:pt x="f1097" y="f1098"/>
                  <a:pt x="f1099" y="f168"/>
                </a:cubicBezTo>
                <a:cubicBezTo>
                  <a:pt x="f1100" y="f1101"/>
                  <a:pt x="f1102" y="f1101"/>
                  <a:pt x="f1103" y="f1029"/>
                </a:cubicBezTo>
                <a:cubicBezTo>
                  <a:pt x="f1104" y="f1105"/>
                  <a:pt x="f1106" y="f1107"/>
                  <a:pt x="f1108" y="f1109"/>
                </a:cubicBezTo>
                <a:cubicBezTo>
                  <a:pt x="f1110" y="f1012"/>
                  <a:pt x="f1111" y="f1112"/>
                  <a:pt x="f1113" y="f1114"/>
                </a:cubicBezTo>
                <a:cubicBezTo>
                  <a:pt x="f1115" y="f1116"/>
                  <a:pt x="f1117" y="f1118"/>
                  <a:pt x="f1119" y="f1120"/>
                </a:cubicBezTo>
                <a:cubicBezTo>
                  <a:pt x="f1121" y="f1122"/>
                  <a:pt x="f1123" y="f1124"/>
                  <a:pt x="f1125" y="f1126"/>
                </a:cubicBezTo>
                <a:cubicBezTo>
                  <a:pt x="f1127" y="f1128"/>
                  <a:pt x="f1129" y="f1130"/>
                  <a:pt x="f1131" y="f1132"/>
                </a:cubicBezTo>
                <a:cubicBezTo>
                  <a:pt x="f1133" y="f1134"/>
                  <a:pt x="f1135" y="f1136"/>
                  <a:pt x="f1137" y="f1138"/>
                </a:cubicBezTo>
                <a:cubicBezTo>
                  <a:pt x="f1139" y="f1140"/>
                  <a:pt x="f1141" y="f1142"/>
                  <a:pt x="f1143" y="f1144"/>
                </a:cubicBezTo>
                <a:cubicBezTo>
                  <a:pt x="f1145" y="f1146"/>
                  <a:pt x="f1147" y="f974"/>
                  <a:pt x="f1148" y="f1149"/>
                </a:cubicBezTo>
                <a:cubicBezTo>
                  <a:pt x="f1150" y="f1151"/>
                  <a:pt x="f1152" y="f1153"/>
                  <a:pt x="f1154" y="f1155"/>
                </a:cubicBezTo>
                <a:cubicBezTo>
                  <a:pt x="f1156" y="f1157"/>
                  <a:pt x="f1158" y="f1159"/>
                  <a:pt x="f1160" y="f1161"/>
                </a:cubicBezTo>
                <a:cubicBezTo>
                  <a:pt x="f1162" y="f1163"/>
                  <a:pt x="f1164" y="f1165"/>
                  <a:pt x="f1166" y="f1167"/>
                </a:cubicBezTo>
                <a:cubicBezTo>
                  <a:pt x="f1168" y="f1169"/>
                  <a:pt x="f1170" y="f1171"/>
                  <a:pt x="f1172" y="f1173"/>
                </a:cubicBezTo>
                <a:cubicBezTo>
                  <a:pt x="f1174" y="f188"/>
                  <a:pt x="f1175" y="f1176"/>
                  <a:pt x="f1177" y="f1178"/>
                </a:cubicBezTo>
                <a:cubicBezTo>
                  <a:pt x="f1179" y="f1180"/>
                  <a:pt x="f1181" y="f1182"/>
                  <a:pt x="f1183" y="f1184"/>
                </a:cubicBezTo>
                <a:cubicBezTo>
                  <a:pt x="f1185" y="f1186"/>
                  <a:pt x="f1187" y="f1188"/>
                  <a:pt x="f1189" y="f1190"/>
                </a:cubicBezTo>
                <a:cubicBezTo>
                  <a:pt x="f1191" y="f1192"/>
                  <a:pt x="f1193" y="f1194"/>
                  <a:pt x="f1195" y="f1196"/>
                </a:cubicBezTo>
                <a:cubicBezTo>
                  <a:pt x="f1197" y="f1198"/>
                  <a:pt x="f1199" y="f1200"/>
                  <a:pt x="f1201" y="f1202"/>
                </a:cubicBezTo>
                <a:cubicBezTo>
                  <a:pt x="f1203" y="f1204"/>
                  <a:pt x="f1205" y="f1206"/>
                  <a:pt x="f1207" y="f1208"/>
                </a:cubicBezTo>
                <a:cubicBezTo>
                  <a:pt x="f1209" y="f1210"/>
                  <a:pt x="f1211" y="f1212"/>
                  <a:pt x="f1213" y="f1214"/>
                </a:cubicBezTo>
                <a:cubicBezTo>
                  <a:pt x="f1215" y="f1216"/>
                  <a:pt x="f1217" y="f1218"/>
                  <a:pt x="f1219" y="f1220"/>
                </a:cubicBezTo>
                <a:cubicBezTo>
                  <a:pt x="f1221" y="f1222"/>
                  <a:pt x="f1223" y="f1224"/>
                  <a:pt x="f1225" y="f1226"/>
                </a:cubicBezTo>
                <a:cubicBezTo>
                  <a:pt x="f1227" y="f1228"/>
                  <a:pt x="f1229" y="f804"/>
                  <a:pt x="f1230" y="f1231"/>
                </a:cubicBezTo>
                <a:cubicBezTo>
                  <a:pt x="f1232" y="f1233"/>
                  <a:pt x="f1234" y="f1235"/>
                  <a:pt x="f1236" y="f1237"/>
                </a:cubicBezTo>
                <a:cubicBezTo>
                  <a:pt x="f1238" y="f1239"/>
                  <a:pt x="f1240" y="f1241"/>
                  <a:pt x="f1242" y="f1243"/>
                </a:cubicBezTo>
                <a:cubicBezTo>
                  <a:pt x="f1244" y="f1245"/>
                  <a:pt x="f1246" y="f1247"/>
                  <a:pt x="f1248" y="f1249"/>
                </a:cubicBezTo>
                <a:cubicBezTo>
                  <a:pt x="f1250" y="f1251"/>
                  <a:pt x="f1252" y="f1253"/>
                  <a:pt x="f1254" y="f1255"/>
                </a:cubicBezTo>
                <a:cubicBezTo>
                  <a:pt x="f1256" y="f1257"/>
                  <a:pt x="f1258" y="f1259"/>
                  <a:pt x="f1260" y="f1261"/>
                </a:cubicBezTo>
                <a:cubicBezTo>
                  <a:pt x="f1262" y="f1263"/>
                  <a:pt x="f1264" y="f1265"/>
                  <a:pt x="f1266" y="f1267"/>
                </a:cubicBezTo>
                <a:cubicBezTo>
                  <a:pt x="f1268" y="f1269"/>
                  <a:pt x="f1270" y="f1271"/>
                  <a:pt x="f1272" y="f1273"/>
                </a:cubicBezTo>
                <a:cubicBezTo>
                  <a:pt x="f1274" y="f1275"/>
                  <a:pt x="f1276" y="f210"/>
                  <a:pt x="f1277" y="f1278"/>
                </a:cubicBezTo>
                <a:cubicBezTo>
                  <a:pt x="f1279" y="f1280"/>
                  <a:pt x="f1281" y="f1282"/>
                  <a:pt x="f1283" y="f1284"/>
                </a:cubicBezTo>
                <a:cubicBezTo>
                  <a:pt x="f1285" y="f1286"/>
                  <a:pt x="f1287" y="f1288"/>
                  <a:pt x="f1289" y="f1290"/>
                </a:cubicBezTo>
                <a:cubicBezTo>
                  <a:pt x="f1291" y="f1292"/>
                  <a:pt x="f1293" y="f1294"/>
                  <a:pt x="f1295" y="f1296"/>
                </a:cubicBezTo>
                <a:cubicBezTo>
                  <a:pt x="f1297" y="f1298"/>
                  <a:pt x="f1299" y="f1300"/>
                  <a:pt x="f497" y="f1301"/>
                </a:cubicBezTo>
                <a:cubicBezTo>
                  <a:pt x="f1302" y="f745"/>
                  <a:pt x="f1303" y="f1304"/>
                  <a:pt x="f1305" y="f1306"/>
                </a:cubicBezTo>
                <a:cubicBezTo>
                  <a:pt x="f1307" y="f1308"/>
                  <a:pt x="f1309" y="f1310"/>
                  <a:pt x="f1311" y="f1222"/>
                </a:cubicBezTo>
                <a:cubicBezTo>
                  <a:pt x="f1312" y="f1313"/>
                  <a:pt x="f1314" y="f1315"/>
                  <a:pt x="f1316" y="f1306"/>
                </a:cubicBezTo>
                <a:cubicBezTo>
                  <a:pt x="f1317" y="f1318"/>
                  <a:pt x="f1319" y="f1320"/>
                  <a:pt x="f1321" y="f698"/>
                </a:cubicBezTo>
                <a:cubicBezTo>
                  <a:pt x="f1322" y="f739"/>
                  <a:pt x="f1323" y="f1324"/>
                  <a:pt x="f1325" y="f1326"/>
                </a:cubicBezTo>
                <a:cubicBezTo>
                  <a:pt x="f1327" y="f785"/>
                  <a:pt x="f1328" y="f1329"/>
                  <a:pt x="f1330" y="f1253"/>
                </a:cubicBezTo>
                <a:cubicBezTo>
                  <a:pt x="f1331" y="f1251"/>
                  <a:pt x="f1332" y="f1251"/>
                  <a:pt x="f1333" y="f1334"/>
                </a:cubicBezTo>
                <a:cubicBezTo>
                  <a:pt x="f1335" y="f1336"/>
                  <a:pt x="f1337" y="f1338"/>
                  <a:pt x="f1339" y="f1340"/>
                </a:cubicBezTo>
                <a:cubicBezTo>
                  <a:pt x="f1341" y="f1342"/>
                  <a:pt x="f1343" y="f1344"/>
                  <a:pt x="f1345" y="f1346"/>
                </a:cubicBezTo>
                <a:cubicBezTo>
                  <a:pt x="f1347" y="f1348"/>
                  <a:pt x="f1349" y="f1350"/>
                  <a:pt x="f1351" y="f1352"/>
                </a:cubicBezTo>
                <a:cubicBezTo>
                  <a:pt x="f1353" y="f1354"/>
                  <a:pt x="f1355" y="f1356"/>
                  <a:pt x="f1357" y="f1358"/>
                </a:cubicBezTo>
                <a:cubicBezTo>
                  <a:pt x="f1359" y="f1360"/>
                  <a:pt x="f1361" y="f1362"/>
                  <a:pt x="f1363" y="f776"/>
                </a:cubicBezTo>
                <a:cubicBezTo>
                  <a:pt x="f1364" y="f1365"/>
                  <a:pt x="f1366" y="f1367"/>
                  <a:pt x="f1368" y="f1369"/>
                </a:cubicBezTo>
                <a:cubicBezTo>
                  <a:pt x="f1370" y="f1371"/>
                  <a:pt x="f1372" y="f226"/>
                  <a:pt x="f1373" y="f1374"/>
                </a:cubicBezTo>
                <a:cubicBezTo>
                  <a:pt x="f1375" y="f1376"/>
                  <a:pt x="f1377" y="f1378"/>
                  <a:pt x="f1379" y="f1380"/>
                </a:cubicBezTo>
                <a:cubicBezTo>
                  <a:pt x="f1381" y="f1382"/>
                  <a:pt x="f1383" y="f1384"/>
                  <a:pt x="f1385" y="f1386"/>
                </a:cubicBezTo>
                <a:cubicBezTo>
                  <a:pt x="f1387" y="f810"/>
                  <a:pt x="f1388" y="f1389"/>
                  <a:pt x="f1390" y="f1391"/>
                </a:cubicBezTo>
                <a:cubicBezTo>
                  <a:pt x="f1392" y="f1393"/>
                  <a:pt x="f1394" y="f1395"/>
                  <a:pt x="f1396" y="f1397"/>
                </a:cubicBezTo>
                <a:cubicBezTo>
                  <a:pt x="f1398" y="f1326"/>
                  <a:pt x="f1399" y="f1400"/>
                  <a:pt x="f1401" y="f1338"/>
                </a:cubicBezTo>
                <a:cubicBezTo>
                  <a:pt x="f1402" y="f1329"/>
                  <a:pt x="f1403" y="f1404"/>
                  <a:pt x="f1405" y="f1406"/>
                </a:cubicBezTo>
                <a:cubicBezTo>
                  <a:pt x="f1407" y="f1408"/>
                  <a:pt x="f1409" y="f1410"/>
                  <a:pt x="f1411" y="f787"/>
                </a:cubicBezTo>
                <a:cubicBezTo>
                  <a:pt x="f1412" y="f1413"/>
                  <a:pt x="f1414" y="f1415"/>
                  <a:pt x="f1416" y="f1251"/>
                </a:cubicBezTo>
                <a:cubicBezTo>
                  <a:pt x="f1417" y="f1418"/>
                  <a:pt x="f1419" y="f1420"/>
                  <a:pt x="f1421" y="f1422"/>
                </a:cubicBezTo>
                <a:cubicBezTo>
                  <a:pt x="f1423" y="f1424"/>
                  <a:pt x="f1425" y="f1426"/>
                  <a:pt x="f1427" y="f1428"/>
                </a:cubicBezTo>
                <a:cubicBezTo>
                  <a:pt x="f1429" y="f1430"/>
                  <a:pt x="f1431" y="f1432"/>
                  <a:pt x="f1433" y="f1434"/>
                </a:cubicBezTo>
                <a:cubicBezTo>
                  <a:pt x="f1435" y="f1436"/>
                  <a:pt x="f1437" y="f1438"/>
                  <a:pt x="f1439" y="f1440"/>
                </a:cubicBezTo>
                <a:cubicBezTo>
                  <a:pt x="f1441" y="f1442"/>
                  <a:pt x="f1443" y="f1444"/>
                  <a:pt x="f1445" y="f1446"/>
                </a:cubicBezTo>
                <a:cubicBezTo>
                  <a:pt x="f1447" y="f1448"/>
                  <a:pt x="f1449" y="f1450"/>
                  <a:pt x="f1451" y="f1452"/>
                </a:cubicBezTo>
                <a:cubicBezTo>
                  <a:pt x="f1453" y="f1454"/>
                  <a:pt x="f1455" y="f1456"/>
                  <a:pt x="f1457" y="f1442"/>
                </a:cubicBezTo>
                <a:cubicBezTo>
                  <a:pt x="f1458" y="f1459"/>
                  <a:pt x="f1460" y="f1461"/>
                  <a:pt x="f1462" y="f1463"/>
                </a:cubicBezTo>
                <a:cubicBezTo>
                  <a:pt x="f1464" y="f1465"/>
                  <a:pt x="f1466" y="f1467"/>
                  <a:pt x="f1468" y="f854"/>
                </a:cubicBezTo>
                <a:cubicBezTo>
                  <a:pt x="f1469" y="f1470"/>
                  <a:pt x="f1471" y="f1472"/>
                  <a:pt x="f1473" y="f1474"/>
                </a:cubicBezTo>
                <a:cubicBezTo>
                  <a:pt x="f1475" y="f1476"/>
                  <a:pt x="f1477" y="f1478"/>
                  <a:pt x="f1479" y="f864"/>
                </a:cubicBezTo>
                <a:cubicBezTo>
                  <a:pt x="f1480" y="f1481"/>
                  <a:pt x="f1482" y="f1483"/>
                  <a:pt x="f1484" y="f1485"/>
                </a:cubicBezTo>
                <a:cubicBezTo>
                  <a:pt x="f1486" y="f1487"/>
                  <a:pt x="f1488" y="f1489"/>
                  <a:pt x="f1490" y="f1491"/>
                </a:cubicBezTo>
                <a:cubicBezTo>
                  <a:pt x="f1492" y="f1493"/>
                  <a:pt x="f1494" y="f1495"/>
                  <a:pt x="f1496" y="f1497"/>
                </a:cubicBezTo>
                <a:cubicBezTo>
                  <a:pt x="f1498" y="f1499"/>
                  <a:pt x="f1500" y="f1501"/>
                  <a:pt x="f1502" y="f660"/>
                </a:cubicBezTo>
                <a:cubicBezTo>
                  <a:pt x="f1503" y="f658"/>
                  <a:pt x="f1504" y="f1495"/>
                  <a:pt x="f1505" y="f812"/>
                </a:cubicBezTo>
                <a:cubicBezTo>
                  <a:pt x="f1506" y="f1507"/>
                  <a:pt x="f1508" y="f1509"/>
                  <a:pt x="f1510" y="f1511"/>
                </a:cubicBezTo>
                <a:cubicBezTo>
                  <a:pt x="f1512" y="f1513"/>
                  <a:pt x="f1514" y="f1515"/>
                  <a:pt x="f1516" y="f1517"/>
                </a:cubicBezTo>
                <a:cubicBezTo>
                  <a:pt x="f1518" y="f1519"/>
                  <a:pt x="f1520" y="f1521"/>
                  <a:pt x="f1522" y="f1523"/>
                </a:cubicBezTo>
                <a:cubicBezTo>
                  <a:pt x="f1524" y="f1525"/>
                  <a:pt x="f1526" y="f1527"/>
                  <a:pt x="f1528" y="f1529"/>
                </a:cubicBezTo>
                <a:cubicBezTo>
                  <a:pt x="f1530" y="f765"/>
                  <a:pt x="f1531" y="f1532"/>
                  <a:pt x="f1533" y="f776"/>
                </a:cubicBezTo>
                <a:cubicBezTo>
                  <a:pt x="f1534" y="f1535"/>
                  <a:pt x="f1536" y="f1537"/>
                  <a:pt x="f1538" y="f1539"/>
                </a:cubicBezTo>
                <a:cubicBezTo>
                  <a:pt x="f1540" y="f1541"/>
                  <a:pt x="f1542" y="f1543"/>
                  <a:pt x="f1544" y="f1545"/>
                </a:cubicBezTo>
                <a:cubicBezTo>
                  <a:pt x="f1546" y="f1547"/>
                  <a:pt x="f1548" y="f1549"/>
                  <a:pt x="f1550" y="f1551"/>
                </a:cubicBezTo>
                <a:cubicBezTo>
                  <a:pt x="f1552" y="f1553"/>
                  <a:pt x="f1554" y="f1555"/>
                  <a:pt x="f1556" y="f1557"/>
                </a:cubicBezTo>
                <a:cubicBezTo>
                  <a:pt x="f1558" y="f1559"/>
                  <a:pt x="f1560" y="f1561"/>
                  <a:pt x="f1562" y="f1563"/>
                </a:cubicBezTo>
                <a:cubicBezTo>
                  <a:pt x="f1564" y="f1565"/>
                  <a:pt x="f1566" y="f1567"/>
                  <a:pt x="f1568" y="f1569"/>
                </a:cubicBezTo>
                <a:cubicBezTo>
                  <a:pt x="f1570" y="f1571"/>
                  <a:pt x="f1572" y="f1573"/>
                  <a:pt x="f1574" y="f1575"/>
                </a:cubicBezTo>
                <a:cubicBezTo>
                  <a:pt x="f1576" y="f1577"/>
                  <a:pt x="f1578" y="f1579"/>
                  <a:pt x="f1580" y="f1581"/>
                </a:cubicBezTo>
                <a:cubicBezTo>
                  <a:pt x="f1582" y="f1583"/>
                  <a:pt x="f1584" y="f1585"/>
                  <a:pt x="f1586" y="f1587"/>
                </a:cubicBezTo>
                <a:cubicBezTo>
                  <a:pt x="f1588" y="f1589"/>
                  <a:pt x="f1590" y="f1591"/>
                  <a:pt x="f1592" y="f1593"/>
                </a:cubicBezTo>
                <a:cubicBezTo>
                  <a:pt x="f1594" y="f978"/>
                  <a:pt x="f1595" y="f1596"/>
                  <a:pt x="f1597" y="f1598"/>
                </a:cubicBezTo>
                <a:cubicBezTo>
                  <a:pt x="f1599" y="f1600"/>
                  <a:pt x="f1601" y="f1602"/>
                  <a:pt x="f1603" y="f1604"/>
                </a:cubicBezTo>
                <a:cubicBezTo>
                  <a:pt x="f1605" y="f1606"/>
                  <a:pt x="f1607" y="f1029"/>
                  <a:pt x="f1608" y="f1609"/>
                </a:cubicBezTo>
                <a:cubicBezTo>
                  <a:pt x="f1610" y="f1112"/>
                  <a:pt x="f1611" y="f1612"/>
                  <a:pt x="f1613" y="f1612"/>
                </a:cubicBezTo>
                <a:cubicBezTo>
                  <a:pt x="f1614" y="f1612"/>
                  <a:pt x="f1615" y="f1616"/>
                  <a:pt x="f1617" y="f1034"/>
                </a:cubicBezTo>
                <a:cubicBezTo>
                  <a:pt x="f1618" y="f1083"/>
                  <a:pt x="f1619" y="f1620"/>
                  <a:pt x="f1621" y="f1622"/>
                </a:cubicBezTo>
                <a:cubicBezTo>
                  <a:pt x="f1623" y="f1624"/>
                  <a:pt x="f1625" y="f1626"/>
                  <a:pt x="f1627" y="f1628"/>
                </a:cubicBezTo>
                <a:cubicBezTo>
                  <a:pt x="f1629" y="f1630"/>
                  <a:pt x="f1631" y="f1632"/>
                  <a:pt x="f1633" y="f1634"/>
                </a:cubicBezTo>
                <a:cubicBezTo>
                  <a:pt x="f1635" y="f1636"/>
                  <a:pt x="f1637" y="f1638"/>
                  <a:pt x="f1639" y="f1640"/>
                </a:cubicBezTo>
                <a:cubicBezTo>
                  <a:pt x="f1641" y="f1642"/>
                  <a:pt x="f1643" y="f1644"/>
                  <a:pt x="f1645" y="f1646"/>
                </a:cubicBezTo>
                <a:cubicBezTo>
                  <a:pt x="f1647" y="f1648"/>
                  <a:pt x="f1649" y="f1650"/>
                  <a:pt x="f1651" y="f1652"/>
                </a:cubicBezTo>
                <a:cubicBezTo>
                  <a:pt x="f1653" y="f1652"/>
                  <a:pt x="f1654" y="f1650"/>
                  <a:pt x="f1655" y="f1656"/>
                </a:cubicBezTo>
                <a:cubicBezTo>
                  <a:pt x="f1657" y="f1658"/>
                  <a:pt x="f1659" y="f1660"/>
                  <a:pt x="f1661" y="f1662"/>
                </a:cubicBezTo>
                <a:cubicBezTo>
                  <a:pt x="f1663" y="f1664"/>
                  <a:pt x="f1665" y="f1666"/>
                  <a:pt x="f1667" y="f1668"/>
                </a:cubicBezTo>
                <a:cubicBezTo>
                  <a:pt x="f1669" y="f1670"/>
                  <a:pt x="f1671" y="f1672"/>
                  <a:pt x="f1673" y="f1674"/>
                </a:cubicBezTo>
                <a:cubicBezTo>
                  <a:pt x="f1675" y="f1676"/>
                  <a:pt x="f1677" y="f1678"/>
                  <a:pt x="f1679" y="f1680"/>
                </a:cubicBezTo>
                <a:cubicBezTo>
                  <a:pt x="f1681" y="f1682"/>
                  <a:pt x="f1683" y="f1684"/>
                  <a:pt x="f1685" y="f1686"/>
                </a:cubicBezTo>
                <a:cubicBezTo>
                  <a:pt x="f1687" y="f1688"/>
                  <a:pt x="f1689" y="f1690"/>
                  <a:pt x="f1691" y="f1692"/>
                </a:cubicBezTo>
                <a:cubicBezTo>
                  <a:pt x="f1693" y="f1694"/>
                  <a:pt x="f1695" y="f1696"/>
                  <a:pt x="f1697" y="f1698"/>
                </a:cubicBezTo>
                <a:cubicBezTo>
                  <a:pt x="f1699" y="f1700"/>
                  <a:pt x="f1701" y="f1702"/>
                  <a:pt x="f1703" y="f1704"/>
                </a:cubicBezTo>
                <a:cubicBezTo>
                  <a:pt x="f1705" y="f1706"/>
                  <a:pt x="f1707" y="f1708"/>
                  <a:pt x="f1709" y="f1710"/>
                </a:cubicBezTo>
                <a:cubicBezTo>
                  <a:pt x="f1711" y="f1712"/>
                  <a:pt x="f1713" y="f1714"/>
                  <a:pt x="f1715" y="f1716"/>
                </a:cubicBezTo>
                <a:cubicBezTo>
                  <a:pt x="f1717" y="f1718"/>
                  <a:pt x="f1719" y="f1720"/>
                  <a:pt x="f1721" y="f1722"/>
                </a:cubicBezTo>
                <a:cubicBezTo>
                  <a:pt x="f1723" y="f1724"/>
                  <a:pt x="f1725" y="f1726"/>
                  <a:pt x="f1727" y="f1728"/>
                </a:cubicBezTo>
                <a:cubicBezTo>
                  <a:pt x="f1729" y="f1730"/>
                  <a:pt x="f1731" y="f1732"/>
                  <a:pt x="f1733" y="f1734"/>
                </a:cubicBezTo>
                <a:cubicBezTo>
                  <a:pt x="f1735" y="f1736"/>
                  <a:pt x="f1737" y="f1738"/>
                  <a:pt x="f1739" y="f1740"/>
                </a:cubicBezTo>
                <a:cubicBezTo>
                  <a:pt x="f1741" y="f1742"/>
                  <a:pt x="f1743" y="f1744"/>
                  <a:pt x="f1745" y="f1746"/>
                </a:cubicBezTo>
                <a:cubicBezTo>
                  <a:pt x="f1747" y="f1748"/>
                  <a:pt x="f1749" y="f1750"/>
                  <a:pt x="f1751" y="f1752"/>
                </a:cubicBezTo>
                <a:cubicBezTo>
                  <a:pt x="f1753" y="f1754"/>
                  <a:pt x="f1755" y="f1756"/>
                  <a:pt x="f1757" y="f1758"/>
                </a:cubicBezTo>
                <a:cubicBezTo>
                  <a:pt x="f1759" y="f1760"/>
                  <a:pt x="f1761" y="f1762"/>
                  <a:pt x="f1763" y="f1764"/>
                </a:cubicBezTo>
                <a:cubicBezTo>
                  <a:pt x="f1765" y="f1766"/>
                  <a:pt x="f1767" y="f1768"/>
                  <a:pt x="f1769" y="f1770"/>
                </a:cubicBezTo>
                <a:cubicBezTo>
                  <a:pt x="f1771" y="f1772"/>
                  <a:pt x="f1773" y="f1774"/>
                  <a:pt x="f1775" y="f1776"/>
                </a:cubicBezTo>
                <a:cubicBezTo>
                  <a:pt x="f1777" y="f1778"/>
                  <a:pt x="f1779" y="f1780"/>
                  <a:pt x="f1781" y="f1782"/>
                </a:cubicBezTo>
                <a:cubicBezTo>
                  <a:pt x="f1783" y="f1784"/>
                  <a:pt x="f1785" y="f1786"/>
                  <a:pt x="f1787" y="f1788"/>
                </a:cubicBezTo>
                <a:cubicBezTo>
                  <a:pt x="f1789" y="f1790"/>
                  <a:pt x="f1791" y="f1792"/>
                  <a:pt x="f1793" y="f1794"/>
                </a:cubicBezTo>
                <a:cubicBezTo>
                  <a:pt x="f1795" y="f1796"/>
                  <a:pt x="f1797" y="f1798"/>
                  <a:pt x="f1799" y="f1800"/>
                </a:cubicBezTo>
                <a:cubicBezTo>
                  <a:pt x="f1801" y="f1802"/>
                  <a:pt x="f1803" y="f1804"/>
                  <a:pt x="f1805" y="f1806"/>
                </a:cubicBezTo>
                <a:cubicBezTo>
                  <a:pt x="f1807" y="f1808"/>
                  <a:pt x="f1809" y="f1810"/>
                  <a:pt x="f1811" y="f1812"/>
                </a:cubicBezTo>
                <a:cubicBezTo>
                  <a:pt x="f1813" y="f1814"/>
                  <a:pt x="f1815" y="f1816"/>
                  <a:pt x="f1817" y="f1818"/>
                </a:cubicBezTo>
                <a:cubicBezTo>
                  <a:pt x="f1819" y="f1820"/>
                  <a:pt x="f1821" y="f1822"/>
                  <a:pt x="f1823" y="f1824"/>
                </a:cubicBezTo>
                <a:cubicBezTo>
                  <a:pt x="f1825" y="f1826"/>
                  <a:pt x="f1827" y="f1828"/>
                  <a:pt x="f1829" y="f1830"/>
                </a:cubicBezTo>
                <a:cubicBezTo>
                  <a:pt x="f1831" y="f1832"/>
                  <a:pt x="f1833" y="f1834"/>
                  <a:pt x="f1835" y="f1836"/>
                </a:cubicBezTo>
                <a:cubicBezTo>
                  <a:pt x="f1837" y="f1838"/>
                  <a:pt x="f1839" y="f1840"/>
                  <a:pt x="f1841" y="f1842"/>
                </a:cubicBezTo>
                <a:cubicBezTo>
                  <a:pt x="f1843" y="f1844"/>
                  <a:pt x="f1845" y="f1846"/>
                  <a:pt x="f1847" y="f1848"/>
                </a:cubicBezTo>
                <a:cubicBezTo>
                  <a:pt x="f1849" y="f1850"/>
                  <a:pt x="f1851" y="f1852"/>
                  <a:pt x="f1853" y="f1854"/>
                </a:cubicBezTo>
                <a:cubicBezTo>
                  <a:pt x="f1855" y="f1856"/>
                  <a:pt x="f1857" y="f1858"/>
                  <a:pt x="f1859" y="f1860"/>
                </a:cubicBezTo>
                <a:cubicBezTo>
                  <a:pt x="f1861" y="f1862"/>
                  <a:pt x="f1863" y="f1864"/>
                  <a:pt x="f1865" y="f1866"/>
                </a:cubicBezTo>
                <a:cubicBezTo>
                  <a:pt x="f1867" y="f1868"/>
                  <a:pt x="f1869" y="f1870"/>
                  <a:pt x="f1871" y="f1872"/>
                </a:cubicBezTo>
                <a:cubicBezTo>
                  <a:pt x="f1873" y="f1874"/>
                  <a:pt x="f1875" y="f1876"/>
                  <a:pt x="f1877" y="f1878"/>
                </a:cubicBezTo>
                <a:cubicBezTo>
                  <a:pt x="f1879" y="f1880"/>
                  <a:pt x="f1881" y="f1882"/>
                  <a:pt x="f1883" y="f1884"/>
                </a:cubicBezTo>
                <a:lnTo>
                  <a:pt x="f6" y="f5"/>
                </a:lnTo>
                <a:close/>
              </a:path>
            </a:pathLst>
          </a:custGeom>
          <a:blipFill>
            <a:blip r:embed="rId3">
              <a:alphaModFix amt="57000"/>
            </a:blip>
            <a:tile sx="100000" sy="100000" algn="tl"/>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Nova Cond"/>
            </a:endParaRPr>
          </a:p>
        </p:txBody>
      </p:sp>
      <p:sp>
        <p:nvSpPr>
          <p:cNvPr id="7" name="Content Placeholder 2"/>
          <p:cNvSpPr txBox="1">
            <a:spLocks noGrp="1"/>
          </p:cNvSpPr>
          <p:nvPr>
            <p:ph idx="1"/>
          </p:nvPr>
        </p:nvSpPr>
        <p:spPr>
          <a:xfrm>
            <a:off x="7619521" y="2421596"/>
            <a:ext cx="3810003" cy="3979203"/>
          </a:xfrm>
        </p:spPr>
        <p:txBody>
          <a:bodyPr>
            <a:noAutofit/>
          </a:bodyPr>
          <a:lstStyle/>
          <a:p>
            <a:pPr lvl="0"/>
            <a:r>
              <a:rPr lang="en-GB" sz="1400">
                <a:latin typeface="Agency FB" pitchFamily="34"/>
              </a:rPr>
              <a:t>Mauna Loa, world's largest mountain and volcano, is a archetype of a basaltic shield volcano in its late mature stage of life, and only about 600,000-1,000,000 years old. Although not erupting as frequently as its younger neighbour Kilauea, it is also one of the most active volcanoes of the world. When it erupts, its eruptions are usually huge and produce large rivers of lava that have repeatedly threatened the town of Hilo.</a:t>
            </a:r>
          </a:p>
          <a:p>
            <a:pPr lvl="0"/>
            <a:r>
              <a:rPr lang="en-GB" sz="1400">
                <a:latin typeface="Agency FB" pitchFamily="34"/>
              </a:rPr>
              <a:t>Mauna Loa rises almost 9 km above the sea floor and the weight of the massive mountain has depressed the oceanic crust down by about 8 kilometres, so the whole pile of volcanic rocks produced from Mauna Loa is probably about 8+5+4=17 kilometres! It has eruptions both from its summit, occupied by a large caldera, and its NE and SW rift zones on the flanks. Almost 90% of Mauna Loa's surface is is covered by lavas less than 4000 years old, while about 50% of its surface is covered by lavas no older than about 1500 years old, while about 25% are covered by lava flows younger than about 750 years, i.,e. emplaced after the formation of the Mokuaweoweo summit caldera.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3">
    <p:bg>
      <p:bgPr>
        <a:solidFill>
          <a:srgbClr val="000000"/>
        </a:solidFill>
        <a:effectLst/>
      </p:bgPr>
    </p:bg>
    <p:spTree>
      <p:nvGrpSpPr>
        <p:cNvPr id="1" name=""/>
        <p:cNvGrpSpPr/>
        <p:nvPr/>
      </p:nvGrpSpPr>
      <p:grpSpPr>
        <a:xfrm>
          <a:off x="0" y="0"/>
          <a:ext cx="0" cy="0"/>
          <a:chOff x="0" y="0"/>
          <a:chExt cx="0" cy="0"/>
        </a:xfrm>
      </p:grpSpPr>
      <p:sp>
        <p:nvSpPr>
          <p:cNvPr id="2" name="Rectangle 9"/>
          <p:cNvSpPr>
            <a:spLocks noMove="1" noResize="1"/>
          </p:cNvSpPr>
          <p:nvPr/>
        </p:nvSpPr>
        <p:spPr>
          <a:xfrm>
            <a:off x="0" y="0"/>
            <a:ext cx="12191996" cy="68580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Nova Cond"/>
            </a:endParaRPr>
          </a:p>
        </p:txBody>
      </p:sp>
      <p:sp>
        <p:nvSpPr>
          <p:cNvPr id="3" name="Title 1"/>
          <p:cNvSpPr txBox="1">
            <a:spLocks noGrp="1"/>
          </p:cNvSpPr>
          <p:nvPr>
            <p:ph type="title"/>
          </p:nvPr>
        </p:nvSpPr>
        <p:spPr>
          <a:xfrm>
            <a:off x="7619521" y="761996"/>
            <a:ext cx="3810003" cy="2025652"/>
          </a:xfrm>
        </p:spPr>
        <p:txBody>
          <a:bodyPr anchor="ctr"/>
          <a:lstStyle/>
          <a:p>
            <a:pPr marL="228600" lvl="0" indent="-228600">
              <a:spcBef>
                <a:spcPts val="1000"/>
              </a:spcBef>
            </a:pPr>
            <a:r>
              <a:rPr lang="en-GB" b="1">
                <a:latin typeface="Impact headings"/>
              </a:rPr>
              <a:t>Formation of Mauna Loa</a:t>
            </a:r>
            <a:r>
              <a:rPr lang="en-GB">
                <a:latin typeface="Arial Nova Cond"/>
              </a:rPr>
              <a:t/>
            </a:r>
            <a:br>
              <a:rPr lang="en-GB">
                <a:latin typeface="Arial Nova Cond"/>
              </a:rPr>
            </a:br>
            <a:endParaRPr lang="en-GB"/>
          </a:p>
        </p:txBody>
      </p:sp>
      <p:pic>
        <p:nvPicPr>
          <p:cNvPr id="4" name="Picture 4" descr="A picture containing sky, mountain, nature, outdoor&#10;&#10;Description automatically generated">
            <a:extLst>
              <a:ext uri="{FF2B5EF4-FFF2-40B4-BE49-F238E27FC236}">
                <a16:creationId xmlns:a16="http://schemas.microsoft.com/office/drawing/2014/main" id="{00000000-0000-0000-0000-000000000000}"/>
              </a:ext>
            </a:extLst>
          </p:cNvPr>
          <p:cNvPicPr>
            <a:picLocks noChangeAspect="1"/>
          </p:cNvPicPr>
          <p:nvPr/>
        </p:nvPicPr>
        <p:blipFill>
          <a:blip r:embed="rId2"/>
          <a:srcRect l="7886" r="8919" b="-3"/>
          <a:stretch>
            <a:fillRect/>
          </a:stretch>
        </p:blipFill>
        <p:spPr>
          <a:xfrm>
            <a:off x="761996" y="761996"/>
            <a:ext cx="6095527" cy="4707596"/>
          </a:xfrm>
          <a:prstGeom prst="rect">
            <a:avLst/>
          </a:prstGeom>
          <a:noFill/>
          <a:ln cap="flat">
            <a:noFill/>
          </a:ln>
          <a:effectLst>
            <a:outerShdw dist="152403" dir="5400000" algn="tl">
              <a:srgbClr val="000000">
                <a:alpha val="10000"/>
              </a:srgbClr>
            </a:outerShdw>
          </a:effectLst>
        </p:spPr>
      </p:pic>
      <p:sp>
        <p:nvSpPr>
          <p:cNvPr id="5" name="Freeform: Shape 11"/>
          <p:cNvSpPr>
            <a:spLocks noMove="1" noResize="1"/>
          </p:cNvSpPr>
          <p:nvPr/>
        </p:nvSpPr>
        <p:spPr>
          <a:xfrm>
            <a:off x="761996" y="4058939"/>
            <a:ext cx="6095527" cy="1410654"/>
          </a:xfrm>
          <a:custGeom>
            <a:avLst/>
            <a:gdLst>
              <a:gd name="f0" fmla="val 10800000"/>
              <a:gd name="f1" fmla="val 5400000"/>
              <a:gd name="f2" fmla="val 180"/>
              <a:gd name="f3" fmla="val w"/>
              <a:gd name="f4" fmla="val h"/>
              <a:gd name="f5" fmla="val 0"/>
              <a:gd name="f6" fmla="val 6095524"/>
              <a:gd name="f7" fmla="val 1410656"/>
              <a:gd name="f8" fmla="val 221634"/>
              <a:gd name="f9" fmla="val 6061052"/>
              <a:gd name="f10" fmla="val 237063"/>
              <a:gd name="f11" fmla="val 6054332"/>
              <a:gd name="f12" fmla="val 239848"/>
              <a:gd name="f13" fmla="val 6046938"/>
              <a:gd name="f14" fmla="val 241384"/>
              <a:gd name="f15" fmla="val 6040890"/>
              <a:gd name="f16" fmla="val 245128"/>
              <a:gd name="f17" fmla="val 6013044"/>
              <a:gd name="f18" fmla="val 262219"/>
              <a:gd name="f19" fmla="val 5986064"/>
              <a:gd name="f20" fmla="val 280654"/>
              <a:gd name="f21" fmla="val 5957836"/>
              <a:gd name="f22" fmla="val 297073"/>
              <a:gd name="f23" fmla="val 5928744"/>
              <a:gd name="f24" fmla="val 314067"/>
              <a:gd name="f25" fmla="val 5902724"/>
              <a:gd name="f26" fmla="val 334134"/>
              <a:gd name="f27" fmla="val 5882656"/>
              <a:gd name="f28" fmla="val 361307"/>
              <a:gd name="f29" fmla="val 5864029"/>
              <a:gd name="f30" fmla="val 386559"/>
              <a:gd name="f31" fmla="val 5845978"/>
              <a:gd name="f32" fmla="val 412194"/>
              <a:gd name="f33" fmla="val 5827448"/>
              <a:gd name="f34" fmla="val 437542"/>
              <a:gd name="f35" fmla="val 5822743"/>
              <a:gd name="f36" fmla="val 443975"/>
              <a:gd name="f37" fmla="val 5818422"/>
              <a:gd name="f38" fmla="val 451561"/>
              <a:gd name="f39" fmla="val 5811989"/>
              <a:gd name="f40" fmla="val 455690"/>
              <a:gd name="f41" fmla="val 5798643"/>
              <a:gd name="f42" fmla="val 464331"/>
              <a:gd name="f43" fmla="val 5784048"/>
              <a:gd name="f44" fmla="val 471340"/>
              <a:gd name="f45" fmla="val 5769742"/>
              <a:gd name="f46" fmla="val 478445"/>
              <a:gd name="f47" fmla="val 5757452"/>
              <a:gd name="f48" fmla="val 484494"/>
              <a:gd name="f49" fmla="val 5744394"/>
              <a:gd name="f50" fmla="val 489006"/>
              <a:gd name="f51" fmla="val 5732393"/>
              <a:gd name="f52" fmla="val 495535"/>
              <a:gd name="f53" fmla="val 5722792"/>
              <a:gd name="f54" fmla="val 500721"/>
              <a:gd name="f55" fmla="val 5714246"/>
              <a:gd name="f56" fmla="val 507922"/>
              <a:gd name="f57" fmla="val 5705316"/>
              <a:gd name="f58" fmla="val 514451"/>
              <a:gd name="f59" fmla="val 5697539"/>
              <a:gd name="f60" fmla="val 520115"/>
              <a:gd name="f61" fmla="val 5688994"/>
              <a:gd name="f62" fmla="val 525012"/>
              <a:gd name="f63" fmla="val 5682465"/>
              <a:gd name="f64" fmla="val 531830"/>
              <a:gd name="f65" fmla="val 5666526"/>
              <a:gd name="f66" fmla="val 548344"/>
              <a:gd name="f67" fmla="val 5650491"/>
              <a:gd name="f68" fmla="val 564571"/>
              <a:gd name="f69" fmla="val 5630712"/>
              <a:gd name="f70" fmla="val 576765"/>
              <a:gd name="f71" fmla="val 5611221"/>
              <a:gd name="f72" fmla="val 588862"/>
              <a:gd name="f73" fmla="val 5592786"/>
              <a:gd name="f74" fmla="val 602401"/>
              <a:gd name="f75" fmla="val 5573392"/>
              <a:gd name="f76" fmla="val 614691"/>
              <a:gd name="f77" fmla="val 5554380"/>
              <a:gd name="f78" fmla="val 626693"/>
              <a:gd name="f79" fmla="val 5537194"/>
              <a:gd name="f80" fmla="val 639846"/>
              <a:gd name="f81" fmla="val 5527304"/>
              <a:gd name="f82" fmla="val 661162"/>
              <a:gd name="f83" fmla="val 5522888"/>
              <a:gd name="f84" fmla="val 670571"/>
              <a:gd name="f85" fmla="val 5516646"/>
              <a:gd name="f86" fmla="val 680845"/>
              <a:gd name="f87" fmla="val 5508293"/>
              <a:gd name="f88" fmla="val 686318"/>
              <a:gd name="f89" fmla="val 5496387"/>
              <a:gd name="f90" fmla="val 694095"/>
              <a:gd name="f91" fmla="val 5481313"/>
              <a:gd name="f92" fmla="val 696880"/>
              <a:gd name="f93" fmla="val 5468350"/>
              <a:gd name="f94" fmla="val 703505"/>
              <a:gd name="f95" fmla="val 5453084"/>
              <a:gd name="f96" fmla="val 711282"/>
              <a:gd name="f97" fmla="val 5435418"/>
              <a:gd name="f98" fmla="val 718003"/>
              <a:gd name="f99" fmla="val 5425048"/>
              <a:gd name="f100" fmla="val 730389"/>
              <a:gd name="f101" fmla="val 5415830"/>
              <a:gd name="f102" fmla="val 741431"/>
              <a:gd name="f103" fmla="val 5406517"/>
              <a:gd name="f104" fmla="val 750072"/>
              <a:gd name="f105" fmla="val 5394322"/>
              <a:gd name="f106" fmla="val 757081"/>
              <a:gd name="f107" fmla="val 5385778"/>
              <a:gd name="f108" fmla="val 761978"/>
              <a:gd name="f109" fmla="val 5379441"/>
              <a:gd name="f110" fmla="val 770907"/>
              <a:gd name="f111" fmla="val 5370608"/>
              <a:gd name="f112" fmla="val 774940"/>
              <a:gd name="f113" fmla="val 5358990"/>
              <a:gd name="f114" fmla="val 780317"/>
              <a:gd name="f115" fmla="val 5347276"/>
              <a:gd name="f116" fmla="val 784542"/>
              <a:gd name="f117" fmla="val 5337098"/>
              <a:gd name="f118" fmla="val 792895"/>
              <a:gd name="f119" fmla="val 5326536"/>
              <a:gd name="f120" fmla="val 801536"/>
              <a:gd name="f121" fmla="val 5314535"/>
              <a:gd name="f122" fmla="val 808353"/>
              <a:gd name="f123" fmla="val 5303493"/>
              <a:gd name="f124" fmla="val 816419"/>
              <a:gd name="f125" fmla="val 5297636"/>
              <a:gd name="f126" fmla="val 820739"/>
              <a:gd name="f127" fmla="val 5292835"/>
              <a:gd name="f128" fmla="val 826404"/>
              <a:gd name="f129" fmla="val 5287171"/>
              <a:gd name="f130" fmla="val 830917"/>
              <a:gd name="f131" fmla="val 5276801"/>
              <a:gd name="f132" fmla="val 839174"/>
              <a:gd name="f133" fmla="val 5266239"/>
              <a:gd name="f134" fmla="val 847239"/>
              <a:gd name="f135" fmla="val 5255581"/>
              <a:gd name="f136" fmla="val 855016"/>
              <a:gd name="f137" fmla="val 5244924"/>
              <a:gd name="f138" fmla="val 862794"/>
              <a:gd name="f139" fmla="val 5234746"/>
              <a:gd name="f140" fmla="val 871819"/>
              <a:gd name="f141" fmla="val 5223032"/>
              <a:gd name="f142" fmla="val 877484"/>
              <a:gd name="f143" fmla="val 5203062"/>
              <a:gd name="f144" fmla="val 887086"/>
              <a:gd name="f145" fmla="val 5181266"/>
              <a:gd name="f146" fmla="val 892847"/>
              <a:gd name="f147" fmla="val 5161870"/>
              <a:gd name="f148" fmla="val 903216"/>
              <a:gd name="f149" fmla="val 5142188"/>
              <a:gd name="f150" fmla="val 913777"/>
              <a:gd name="f151" fmla="val 5123656"/>
              <a:gd name="f152" fmla="val 927028"/>
              <a:gd name="f153" fmla="val 5106182"/>
              <a:gd name="f154" fmla="val 941046"/>
              <a:gd name="f155" fmla="val 5092356"/>
              <a:gd name="f156" fmla="val 952088"/>
              <a:gd name="f157" fmla="val 5079394"/>
              <a:gd name="f158" fmla="val 963034"/>
              <a:gd name="f159" fmla="val 5062014"/>
              <a:gd name="f160" fmla="val 968698"/>
              <a:gd name="f161" fmla="val 5052317"/>
              <a:gd name="f162" fmla="val 971867"/>
              <a:gd name="f163" fmla="val 5042140"/>
              <a:gd name="f164" fmla="val 978780"/>
              <a:gd name="f165" fmla="val 5036282"/>
              <a:gd name="f166" fmla="val 986846"/>
              <a:gd name="f167" fmla="val 5023608"/>
              <a:gd name="f168" fmla="val 1004416"/>
              <a:gd name="f169" fmla="val 5007382"/>
              <a:gd name="f170" fmla="val 1016802"/>
              <a:gd name="f171" fmla="val 4989043"/>
              <a:gd name="f172" fmla="val 1027364"/>
              <a:gd name="f173" fmla="val 4964559"/>
              <a:gd name="f174" fmla="val 1041574"/>
              <a:gd name="f175" fmla="val 4940363"/>
              <a:gd name="f176" fmla="val 1056072"/>
              <a:gd name="f177" fmla="val 4915783"/>
              <a:gd name="f178" fmla="val 1069994"/>
              <a:gd name="f179" fmla="val 4901286"/>
              <a:gd name="f180" fmla="val 1078252"/>
              <a:gd name="f181" fmla="val 4886884"/>
              <a:gd name="f182" fmla="val 1086989"/>
              <a:gd name="f183" fmla="val 4871520"/>
              <a:gd name="f184" fmla="val 1093038"/>
              <a:gd name="f185" fmla="val 4840124"/>
              <a:gd name="f186" fmla="val 1105520"/>
              <a:gd name="f187" fmla="val 4807959"/>
              <a:gd name="f188" fmla="val 1116177"/>
              <a:gd name="f189" fmla="val 4776274"/>
              <a:gd name="f190" fmla="val 1127796"/>
              <a:gd name="f191" fmla="val 4765904"/>
              <a:gd name="f192" fmla="val 1131540"/>
              <a:gd name="f193" fmla="val 4756110"/>
              <a:gd name="f194" fmla="val 1136917"/>
              <a:gd name="f195" fmla="val 4745548"/>
              <a:gd name="f196" fmla="val 1140182"/>
              <a:gd name="f197" fmla="val 4734122"/>
              <a:gd name="f198" fmla="val 1143734"/>
              <a:gd name="f199" fmla="val 4721834"/>
              <a:gd name="f200" fmla="val 1144790"/>
              <a:gd name="f201" fmla="val 4710408"/>
              <a:gd name="f202" fmla="val 1148343"/>
              <a:gd name="f203" fmla="val 4691396"/>
              <a:gd name="f204" fmla="val 1154199"/>
              <a:gd name="f205" fmla="val 4672961"/>
              <a:gd name="f206" fmla="val 1161689"/>
              <a:gd name="f207" fmla="val 4653950"/>
              <a:gd name="f208" fmla="val 1167642"/>
              <a:gd name="f209" fmla="val 4617272"/>
              <a:gd name="f210" fmla="val 1179068"/>
              <a:gd name="f211" fmla="val 4580498"/>
              <a:gd name="f212" fmla="val 1190014"/>
              <a:gd name="f213" fmla="val 4543725"/>
              <a:gd name="f214" fmla="val 1200863"/>
              <a:gd name="f215" fmla="val 4535852"/>
              <a:gd name="f216" fmla="val 1203168"/>
              <a:gd name="f217" fmla="val 4527306"/>
              <a:gd name="f218" fmla="val 1203456"/>
              <a:gd name="f219" fmla="val 4519530"/>
              <a:gd name="f220" fmla="val 1205952"/>
              <a:gd name="f221" fmla="val 4498886"/>
              <a:gd name="f222" fmla="val 1212673"/>
              <a:gd name="f223" fmla="val 4478338"/>
              <a:gd name="f224" fmla="val 1219970"/>
              <a:gd name="f225" fmla="val 4457887"/>
              <a:gd name="f226" fmla="val 1227363"/>
              <a:gd name="f227" fmla="val 4445502"/>
              <a:gd name="f228" fmla="val 1231876"/>
              <a:gd name="f229" fmla="val 4433403"/>
              <a:gd name="f230" fmla="val 1237445"/>
              <a:gd name="f231" fmla="val 4420922"/>
              <a:gd name="f232" fmla="val 1241765"/>
              <a:gd name="f233" fmla="val 4410936"/>
              <a:gd name="f234" fmla="val 1245222"/>
              <a:gd name="f235" fmla="val 4400662"/>
              <a:gd name="f236" fmla="val 1247910"/>
              <a:gd name="f237" fmla="val 4390292"/>
              <a:gd name="f238" fmla="val 1250023"/>
              <a:gd name="f239" fmla="val 4381363"/>
              <a:gd name="f240" fmla="val 1251848"/>
              <a:gd name="f241" fmla="val 4372050"/>
              <a:gd name="f242" fmla="val 1251655"/>
              <a:gd name="f243" fmla="val 4363216"/>
              <a:gd name="f244" fmla="val 1253864"/>
              <a:gd name="f245" fmla="val 4339308"/>
              <a:gd name="f246" fmla="val 1259816"/>
              <a:gd name="f247" fmla="val 4315689"/>
              <a:gd name="f248" fmla="val 1266538"/>
              <a:gd name="f249" fmla="val 4291973"/>
              <a:gd name="f250" fmla="val 1272874"/>
              <a:gd name="f251" fmla="val 4282468"/>
              <a:gd name="f252" fmla="val 1275371"/>
              <a:gd name="f253" fmla="val 4272770"/>
              <a:gd name="f254" fmla="val 1277196"/>
              <a:gd name="f255" fmla="val 4263552"/>
              <a:gd name="f256" fmla="val 1280364"/>
              <a:gd name="f257" fmla="val 4238876"/>
              <a:gd name="f258" fmla="val 1288717"/>
              <a:gd name="f259" fmla="val 4214585"/>
              <a:gd name="f260" fmla="val 1298222"/>
              <a:gd name="f261" fmla="val 4189813"/>
              <a:gd name="f262" fmla="val 1306096"/>
              <a:gd name="f263" fmla="val 4169266"/>
              <a:gd name="f264" fmla="val 1312625"/>
              <a:gd name="f265" fmla="val 4148142"/>
              <a:gd name="f266" fmla="val 1317329"/>
              <a:gd name="f267" fmla="val 4127306"/>
              <a:gd name="f268" fmla="val 1323090"/>
              <a:gd name="f269" fmla="val 4118473"/>
              <a:gd name="f270" fmla="val 1325587"/>
              <a:gd name="f271" fmla="val 4110024"/>
              <a:gd name="f272" fmla="val 1329140"/>
              <a:gd name="f273" fmla="val 4101192"/>
              <a:gd name="f274" fmla="val 1331251"/>
              <a:gd name="f275" fmla="val 4081412"/>
              <a:gd name="f276" fmla="val 1336053"/>
              <a:gd name="f277" fmla="val 4061345"/>
              <a:gd name="f278" fmla="val 1340085"/>
              <a:gd name="f279" fmla="val 4041470"/>
              <a:gd name="f280" fmla="val 1344886"/>
              <a:gd name="f281" fmla="val 4030139"/>
              <a:gd name="f282" fmla="val 1347670"/>
              <a:gd name="f283" fmla="val 4019194"/>
              <a:gd name="f284" fmla="val 1352663"/>
              <a:gd name="f285" fmla="val 4007672"/>
              <a:gd name="f286" fmla="val 1354488"/>
              <a:gd name="f287" fmla="val 3980308"/>
              <a:gd name="f288" fmla="val 1358808"/>
              <a:gd name="f289" fmla="val 3952752"/>
              <a:gd name="f290" fmla="val 1361880"/>
              <a:gd name="f291" fmla="val 3925195"/>
              <a:gd name="f292" fmla="val 1365337"/>
              <a:gd name="f293" fmla="val 3896776"/>
              <a:gd name="f294" fmla="val 1368889"/>
              <a:gd name="f295" fmla="val 3868451"/>
              <a:gd name="f296" fmla="val 1372634"/>
              <a:gd name="f297" fmla="val 3840029"/>
              <a:gd name="f298" fmla="val 1375802"/>
              <a:gd name="f299" fmla="val 3824475"/>
              <a:gd name="f300" fmla="val 1377435"/>
              <a:gd name="f301" fmla="val 3808824"/>
              <a:gd name="f302" fmla="val 1377723"/>
              <a:gd name="f303" fmla="val 3793270"/>
              <a:gd name="f304" fmla="val 1379259"/>
              <a:gd name="f305" fmla="val 3779636"/>
              <a:gd name="f306" fmla="val 1380604"/>
              <a:gd name="f307" fmla="val 3766098"/>
              <a:gd name="f308" fmla="val 1383100"/>
              <a:gd name="f309" fmla="val 3752464"/>
              <a:gd name="f310" fmla="val 1384733"/>
              <a:gd name="f311" fmla="val 3740654"/>
              <a:gd name="f312" fmla="val 1386076"/>
              <a:gd name="f313" fmla="val 3728748"/>
              <a:gd name="f314" fmla="val 1386844"/>
              <a:gd name="f315" fmla="val 3716938"/>
              <a:gd name="f316" fmla="val 1388189"/>
              <a:gd name="f317" fmla="val 3698024"/>
              <a:gd name="f318" fmla="val 1390397"/>
              <a:gd name="f319" fmla="val 3679204"/>
              <a:gd name="f320" fmla="val 1392894"/>
              <a:gd name="f321" fmla="val 3660386"/>
              <a:gd name="f322" fmla="val 1395198"/>
              <a:gd name="f323" fmla="val 3652513"/>
              <a:gd name="f324" fmla="val 1396062"/>
              <a:gd name="f325" fmla="val 3644255"/>
              <a:gd name="f326" fmla="val 1398462"/>
              <a:gd name="f327" fmla="val 3636862"/>
              <a:gd name="f328" fmla="val 1397023"/>
              <a:gd name="f329" fmla="val 3618235"/>
              <a:gd name="f330" fmla="val 1393373"/>
              <a:gd name="f331" fmla="val 3599896"/>
              <a:gd name="f332" fmla="val 1394430"/>
              <a:gd name="f333" fmla="val 3581365"/>
              <a:gd name="f334" fmla="val 1396926"/>
              <a:gd name="f335" fmla="val 3575028"/>
              <a:gd name="f336" fmla="val 1397791"/>
              <a:gd name="f337" fmla="val 3568211"/>
              <a:gd name="f338" fmla="val 1397598"/>
              <a:gd name="f339" fmla="val 3562066"/>
              <a:gd name="f340" fmla="val 1395966"/>
              <a:gd name="f341" fmla="val 3549488"/>
              <a:gd name="f342" fmla="val 1392701"/>
              <a:gd name="f343" fmla="val 3537294"/>
              <a:gd name="f344" fmla="val 1388092"/>
              <a:gd name="f345" fmla="val 3524908"/>
              <a:gd name="f346" fmla="val 1384060"/>
              <a:gd name="f347" fmla="val 3523563"/>
              <a:gd name="f348" fmla="val 1383580"/>
              <a:gd name="f349" fmla="val 3521931"/>
              <a:gd name="f350" fmla="val 1383484"/>
              <a:gd name="f351" fmla="val 3520492"/>
              <a:gd name="f352" fmla="val 1383196"/>
              <a:gd name="f353" fmla="val 3512330"/>
              <a:gd name="f354" fmla="val 1381563"/>
              <a:gd name="f355" fmla="val 3504266"/>
              <a:gd name="f356" fmla="val 1379931"/>
              <a:gd name="f357" fmla="val 3496103"/>
              <a:gd name="f358" fmla="val 1378491"/>
              <a:gd name="f359" fmla="val 3491687"/>
              <a:gd name="f360" fmla="val 3487174"/>
              <a:gd name="f361" fmla="val 1377627"/>
              <a:gd name="f362" fmla="val 3482757"/>
              <a:gd name="f363" fmla="val 1376955"/>
              <a:gd name="f364" fmla="val 3465667"/>
              <a:gd name="f365" fmla="val 1374266"/>
              <a:gd name="f366" fmla="val 3446848"/>
              <a:gd name="f367" fmla="val 1378779"/>
              <a:gd name="f368" fmla="val 3432061"/>
              <a:gd name="f369" fmla="val 1367162"/>
              <a:gd name="f370" fmla="val 3422460"/>
              <a:gd name="f371" fmla="val 1359672"/>
              <a:gd name="f372" fmla="val 3413146"/>
              <a:gd name="f373" fmla="val 1361401"/>
              <a:gd name="f374" fmla="val 3402873"/>
              <a:gd name="f375" fmla="val 1362553"/>
              <a:gd name="f376" fmla="val 3395096"/>
              <a:gd name="f377" fmla="val 1363417"/>
              <a:gd name="f378" fmla="val 3387126"/>
              <a:gd name="f379" fmla="val 1363128"/>
              <a:gd name="f380" fmla="val 3379253"/>
              <a:gd name="f381" fmla="val 1363225"/>
              <a:gd name="f382" fmla="val 3365427"/>
              <a:gd name="f383" fmla="val 1363512"/>
              <a:gd name="f384" fmla="val 3351601"/>
              <a:gd name="f385" fmla="val 1363609"/>
              <a:gd name="f386" fmla="val 3337774"/>
              <a:gd name="f387" fmla="val 1364089"/>
              <a:gd name="f388" fmla="val 3333357"/>
              <a:gd name="f389" fmla="val 1364281"/>
              <a:gd name="f390" fmla="val 3328846"/>
              <a:gd name="f391" fmla="val 1366682"/>
              <a:gd name="f392" fmla="val 3324524"/>
              <a:gd name="f393" fmla="val 1366298"/>
              <a:gd name="f394" fmla="val 3304553"/>
              <a:gd name="f395" fmla="val 1364473"/>
              <a:gd name="f396" fmla="val 3284582"/>
              <a:gd name="f397" fmla="val 1361592"/>
              <a:gd name="f398" fmla="val 3264610"/>
              <a:gd name="f399" fmla="val 1359960"/>
              <a:gd name="f400" fmla="val 3253281"/>
              <a:gd name="f401" fmla="val 1359001"/>
              <a:gd name="f402" fmla="val 3241663"/>
              <a:gd name="f403" fmla="val 1360824"/>
              <a:gd name="f404" fmla="val 3230429"/>
              <a:gd name="f405" fmla="val 1359480"/>
              <a:gd name="f406" fmla="val 3217468"/>
              <a:gd name="f407" fmla="val 1357944"/>
              <a:gd name="f408" fmla="val 3204794"/>
              <a:gd name="f409" fmla="val 1354008"/>
              <a:gd name="f410" fmla="val 3191927"/>
              <a:gd name="f411" fmla="val 1351607"/>
              <a:gd name="f412" fmla="val 3188375"/>
              <a:gd name="f413" fmla="val 1350935"/>
              <a:gd name="f414" fmla="val 3184438"/>
              <a:gd name="f415" fmla="val 1351799"/>
              <a:gd name="f416" fmla="val 3180694"/>
              <a:gd name="f417" fmla="val 1351991"/>
              <a:gd name="f418" fmla="val 3176469"/>
              <a:gd name="f419" fmla="val 1352183"/>
              <a:gd name="f420" fmla="val 3172340"/>
              <a:gd name="f421" fmla="val 1352567"/>
              <a:gd name="f422" fmla="val 3168116"/>
              <a:gd name="f423" fmla="val 3155249"/>
              <a:gd name="f424" fmla="val 1352856"/>
              <a:gd name="f425" fmla="val 3142384"/>
              <a:gd name="f426" fmla="val 3129517"/>
              <a:gd name="f427" fmla="val 1353240"/>
              <a:gd name="f428" fmla="val 3121644"/>
              <a:gd name="f429" fmla="val 1353624"/>
              <a:gd name="f430" fmla="val 3113388"/>
              <a:gd name="f431" fmla="val 1357560"/>
              <a:gd name="f432" fmla="val 3106089"/>
              <a:gd name="f433" fmla="val 1356120"/>
              <a:gd name="f434" fmla="val 3091208"/>
              <a:gd name="f435" fmla="val 1353335"/>
              <a:gd name="f436" fmla="val 3076325"/>
              <a:gd name="f437" fmla="val 1359576"/>
              <a:gd name="f438" fmla="val 3061444"/>
              <a:gd name="f439" fmla="val 1354392"/>
              <a:gd name="f440" fmla="val 3056834"/>
              <a:gd name="f441" fmla="val 3050497"/>
              <a:gd name="f442" fmla="val 1356696"/>
              <a:gd name="f443" fmla="val 3044928"/>
              <a:gd name="f444" fmla="val 1356888"/>
              <a:gd name="f445" fmla="val 3031006"/>
              <a:gd name="f446" fmla="val 1357368"/>
              <a:gd name="f447" fmla="val 3017084"/>
              <a:gd name="f448" fmla="val 1357272"/>
              <a:gd name="f449" fmla="val 3003162"/>
              <a:gd name="f450" fmla="val 1357176"/>
              <a:gd name="f451" fmla="val 2990680"/>
              <a:gd name="f452" fmla="val 1357080"/>
              <a:gd name="f453" fmla="val 2977717"/>
              <a:gd name="f454" fmla="val 1358424"/>
              <a:gd name="f455" fmla="val 2965716"/>
              <a:gd name="f456" fmla="val 1355736"/>
              <a:gd name="f457" fmla="val 2953137"/>
              <a:gd name="f458" fmla="val 2941808"/>
              <a:gd name="f459" fmla="val 2929614"/>
              <a:gd name="f460" fmla="val 1356504"/>
              <a:gd name="f461" fmla="val 2921260"/>
              <a:gd name="f462" fmla="val 1358712"/>
              <a:gd name="f463" fmla="val 2912427"/>
              <a:gd name="f464" fmla="val 2903786"/>
              <a:gd name="f465" fmla="val 2894473"/>
              <a:gd name="f466" fmla="val 1360440"/>
              <a:gd name="f467" fmla="val 2884199"/>
              <a:gd name="f468" fmla="val 2875750"/>
              <a:gd name="f469" fmla="val 2850593"/>
              <a:gd name="f470" fmla="val 1371002"/>
              <a:gd name="f471" fmla="val 2824765"/>
              <a:gd name="f472" fmla="val 1373018"/>
              <a:gd name="f473" fmla="val 2798458"/>
              <a:gd name="f474" fmla="val 2793656"/>
              <a:gd name="f475" fmla="val 2788759"/>
              <a:gd name="f476" fmla="val 1371675"/>
              <a:gd name="f477" fmla="val 2784152"/>
              <a:gd name="f478" fmla="val 1370234"/>
              <a:gd name="f479" fmla="val 2757266"/>
              <a:gd name="f480" fmla="val 2730286"/>
              <a:gd name="f481" fmla="val 1362360"/>
              <a:gd name="f482" fmla="val 2702922"/>
              <a:gd name="f483" fmla="val 1367641"/>
              <a:gd name="f484" fmla="val 2697257"/>
              <a:gd name="f485" fmla="val 1368794"/>
              <a:gd name="f486" fmla="val 2690921"/>
              <a:gd name="f487" fmla="val 1368986"/>
              <a:gd name="f488" fmla="val 2685256"/>
              <a:gd name="f489" fmla="val 1367834"/>
              <a:gd name="f490" fmla="val 2669317"/>
              <a:gd name="f491" fmla="val 2653858"/>
              <a:gd name="f492" fmla="val 1358904"/>
              <a:gd name="f493" fmla="val 2637824"/>
              <a:gd name="f494" fmla="val 2611324"/>
              <a:gd name="f495" fmla="val 2588377"/>
              <a:gd name="f496" fmla="val 1365817"/>
              <a:gd name="f497" fmla="val 2564661"/>
              <a:gd name="f498" fmla="val 1374459"/>
              <a:gd name="f499" fmla="val 2542097"/>
              <a:gd name="f500" fmla="val 1382620"/>
              <a:gd name="f501" fmla="val 2522894"/>
              <a:gd name="f502" fmla="val 1401055"/>
              <a:gd name="f503" fmla="val 2496201"/>
              <a:gd name="f504" fmla="val 2493514"/>
              <a:gd name="f505" fmla="val 1396542"/>
              <a:gd name="f506" fmla="val 2490537"/>
              <a:gd name="f507" fmla="val 1399134"/>
              <a:gd name="f508" fmla="val 2487560"/>
              <a:gd name="f509" fmla="val 1399807"/>
              <a:gd name="f510" fmla="val 2479399"/>
              <a:gd name="f511" fmla="val 1401631"/>
              <a:gd name="f512" fmla="val 2471238"/>
              <a:gd name="f513" fmla="val 1403839"/>
              <a:gd name="f514" fmla="val 2462980"/>
              <a:gd name="f515" fmla="val 1404704"/>
              <a:gd name="f516" fmla="val 2452899"/>
              <a:gd name="f517" fmla="val 1405856"/>
              <a:gd name="f518" fmla="val 2442625"/>
              <a:gd name="f519" fmla="val 1405472"/>
              <a:gd name="f520" fmla="val 2432544"/>
              <a:gd name="f521" fmla="val 1406432"/>
              <a:gd name="f522" fmla="val 2419581"/>
              <a:gd name="f523" fmla="val 1407584"/>
              <a:gd name="f524" fmla="val 2406812"/>
              <a:gd name="f525" fmla="val 2393945"/>
              <a:gd name="f526" fmla="val 2383575"/>
              <a:gd name="f527" fmla="val 2373302"/>
              <a:gd name="f528" fmla="val 1407104"/>
              <a:gd name="f529" fmla="val 2363029"/>
              <a:gd name="f530" fmla="val 1405375"/>
              <a:gd name="f531" fmla="val 2348530"/>
              <a:gd name="f532" fmla="val 1402975"/>
              <a:gd name="f533" fmla="val 2332591"/>
              <a:gd name="f534" fmla="val 1403647"/>
              <a:gd name="f535" fmla="val 2319821"/>
              <a:gd name="f536" fmla="val 1397502"/>
              <a:gd name="f537" fmla="val 2306188"/>
              <a:gd name="f538" fmla="val 1390973"/>
              <a:gd name="f539" fmla="val 2293225"/>
              <a:gd name="f540" fmla="val 1387997"/>
              <a:gd name="f541" fmla="val 2279111"/>
              <a:gd name="f542" fmla="val 1390013"/>
              <a:gd name="f543" fmla="val 2274406"/>
              <a:gd name="f544" fmla="val 1390685"/>
              <a:gd name="f545" fmla="val 2268357"/>
              <a:gd name="f546" fmla="val 1394718"/>
              <a:gd name="f547" fmla="val 2266245"/>
              <a:gd name="f548" fmla="val 1398846"/>
              <a:gd name="f549" fmla="val 2261540"/>
              <a:gd name="f550" fmla="val 1408064"/>
              <a:gd name="f551" fmla="val 2255108"/>
              <a:gd name="f552" fmla="val 1409697"/>
              <a:gd name="f553" fmla="val 2246370"/>
              <a:gd name="f554" fmla="val 1406527"/>
              <a:gd name="f555" fmla="val 2238785"/>
              <a:gd name="f556" fmla="val 2229471"/>
              <a:gd name="f557" fmla="val 1402495"/>
              <a:gd name="f558" fmla="val 2224287"/>
              <a:gd name="f559" fmla="val 1397310"/>
              <a:gd name="f560" fmla="val 2209596"/>
              <a:gd name="f561" fmla="val 2190873"/>
              <a:gd name="f562" fmla="val 1382140"/>
              <a:gd name="f563" fmla="val 2172630"/>
              <a:gd name="f564" fmla="val 1378204"/>
              <a:gd name="f565" fmla="val 2161494"/>
              <a:gd name="f566" fmla="val 2151123"/>
              <a:gd name="f567" fmla="val 1375707"/>
              <a:gd name="f568" fmla="val 2139985"/>
              <a:gd name="f569" fmla="val 1377339"/>
              <a:gd name="f570" fmla="val 2115790"/>
              <a:gd name="f571" fmla="val 1380988"/>
              <a:gd name="f572" fmla="val 2092266"/>
              <a:gd name="f573" fmla="val 2069030"/>
              <a:gd name="f574" fmla="val 1369178"/>
              <a:gd name="f575" fmla="val 2053667"/>
              <a:gd name="f576" fmla="val 1364761"/>
              <a:gd name="f577" fmla="val 2037921"/>
              <a:gd name="f578" fmla="val 1362073"/>
              <a:gd name="f579" fmla="val 2022655"/>
              <a:gd name="f580" fmla="val 2011229"/>
              <a:gd name="f581" fmla="val 1354104"/>
              <a:gd name="f582" fmla="val 1999804"/>
              <a:gd name="f583" fmla="val 1349975"/>
              <a:gd name="f584" fmla="val 1989339"/>
              <a:gd name="f585" fmla="val 1344406"/>
              <a:gd name="f586" fmla="val 1974167"/>
              <a:gd name="f587" fmla="val 1336244"/>
              <a:gd name="f588" fmla="val 1960918"/>
              <a:gd name="f589" fmla="val 1323954"/>
              <a:gd name="f590" fmla="val 1941618"/>
              <a:gd name="f591" fmla="val 1327219"/>
              <a:gd name="f592" fmla="val 1924623"/>
              <a:gd name="f593" fmla="val 1330099"/>
              <a:gd name="f594" fmla="val 1909262"/>
              <a:gd name="f595" fmla="val 1324051"/>
              <a:gd name="f596" fmla="val 1893707"/>
              <a:gd name="f597" fmla="val 1318290"/>
              <a:gd name="f598" fmla="val 1882281"/>
              <a:gd name="f599" fmla="val 1314065"/>
              <a:gd name="f600" fmla="val 1870857"/>
              <a:gd name="f601" fmla="val 1309744"/>
              <a:gd name="f602" fmla="val 1859045"/>
              <a:gd name="f603" fmla="val 1307056"/>
              <a:gd name="f604" fmla="val 1845027"/>
              <a:gd name="f605" fmla="val 1303887"/>
              <a:gd name="f606" fmla="val 1829184"/>
              <a:gd name="f607" fmla="val 1305232"/>
              <a:gd name="f608" fmla="val 1816702"/>
              <a:gd name="f609" fmla="val 1299374"/>
              <a:gd name="f610" fmla="val 1803644"/>
              <a:gd name="f611" fmla="val 1293229"/>
              <a:gd name="f612" fmla="val 1792795"/>
              <a:gd name="f613" fmla="val 1297358"/>
              <a:gd name="f614" fmla="val 1781177"/>
              <a:gd name="f615" fmla="val 1299087"/>
              <a:gd name="f616" fmla="val 1762646"/>
              <a:gd name="f617" fmla="val 1301775"/>
              <a:gd name="f618" fmla="val 1744210"/>
              <a:gd name="f619" fmla="val 1306768"/>
              <a:gd name="f620" fmla="val 1725488"/>
              <a:gd name="f621" fmla="val 1300431"/>
              <a:gd name="f622" fmla="val 1702733"/>
              <a:gd name="f623" fmla="val 1292750"/>
              <a:gd name="f624" fmla="val 1680169"/>
              <a:gd name="f625" fmla="val 1284493"/>
              <a:gd name="f626" fmla="val 1657318"/>
              <a:gd name="f627" fmla="val 1648483"/>
              <a:gd name="f628" fmla="val 1274410"/>
              <a:gd name="f629" fmla="val 1638980"/>
              <a:gd name="f630" fmla="val 1273258"/>
              <a:gd name="f631" fmla="val 1629761"/>
              <a:gd name="f632" fmla="val 1272010"/>
              <a:gd name="f633" fmla="val 1621025"/>
              <a:gd name="f634" fmla="val 1270954"/>
              <a:gd name="f635" fmla="val 1610559"/>
              <a:gd name="f636" fmla="val 1273642"/>
              <a:gd name="f637" fmla="val 1603837"/>
              <a:gd name="f638" fmla="val 1269610"/>
              <a:gd name="f639" fmla="val 1586554"/>
              <a:gd name="f640" fmla="val 1259241"/>
              <a:gd name="f641" fmla="val 1568792"/>
              <a:gd name="f642" fmla="val 1254152"/>
              <a:gd name="f643" fmla="val 1548820"/>
              <a:gd name="f644" fmla="val 1541330"/>
              <a:gd name="f645" fmla="val 1534033"/>
              <a:gd name="f646" fmla="val 1249831"/>
              <a:gd name="f647" fmla="val 1526449"/>
              <a:gd name="f648" fmla="val 1249062"/>
              <a:gd name="f649" fmla="val 1516078"/>
              <a:gd name="f650" fmla="val 1248103"/>
              <a:gd name="f651" fmla="val 1504172"/>
              <a:gd name="f652" fmla="val 1245510"/>
              <a:gd name="f653" fmla="val 1495147"/>
              <a:gd name="f654" fmla="val 1249159"/>
              <a:gd name="f655" fmla="val 1473928"/>
              <a:gd name="f656" fmla="val 1257800"/>
              <a:gd name="f657" fmla="val 1456742"/>
              <a:gd name="f658" fmla="val 1250599"/>
              <a:gd name="f659" fmla="val 1438211"/>
              <a:gd name="f660" fmla="val 1242054"/>
              <a:gd name="f661" fmla="val 1419967"/>
              <a:gd name="f662" fmla="val 1233604"/>
              <a:gd name="f663" fmla="val 1400764"/>
              <a:gd name="f664" fmla="val 1226884"/>
              <a:gd name="f665" fmla="val 1381370"/>
              <a:gd name="f666" fmla="val 1221314"/>
              <a:gd name="f667" fmla="val 1374073"/>
              <a:gd name="f668" fmla="val 1219298"/>
              <a:gd name="f669" fmla="val 1365336"/>
              <a:gd name="f670" fmla="val 1222659"/>
              <a:gd name="f671" fmla="val 1357270"/>
              <a:gd name="f672" fmla="val 1223330"/>
              <a:gd name="f673" fmla="val 1354389"/>
              <a:gd name="f674" fmla="val 1223523"/>
              <a:gd name="f675" fmla="val 1351220"/>
              <a:gd name="f676" fmla="val 1223811"/>
              <a:gd name="f677" fmla="val 1348629"/>
              <a:gd name="f678" fmla="val 1222851"/>
              <a:gd name="f679" fmla="val 1323569"/>
              <a:gd name="f680" fmla="val 1213633"/>
              <a:gd name="f681" fmla="val 1298124"/>
              <a:gd name="f682" fmla="val 1206624"/>
              <a:gd name="f683" fmla="val 1270953"/>
              <a:gd name="f684" fmla="val 1211424"/>
              <a:gd name="f685" fmla="val 1268457"/>
              <a:gd name="f686" fmla="val 1211905"/>
              <a:gd name="f687" fmla="val 1265672"/>
              <a:gd name="f688" fmla="val 1210849"/>
              <a:gd name="f689" fmla="val 1263175"/>
              <a:gd name="f690" fmla="val 1210177"/>
              <a:gd name="f691" fmla="val 1250981"/>
              <a:gd name="f692" fmla="val 1206720"/>
              <a:gd name="f693" fmla="val 1239075"/>
              <a:gd name="f694" fmla="val 1201247"/>
              <a:gd name="f695" fmla="val 1226690"/>
              <a:gd name="f696" fmla="val 1199999"/>
              <a:gd name="f697" fmla="val 1196157"/>
              <a:gd name="f698" fmla="val 1196927"/>
              <a:gd name="f699" fmla="val 1165433"/>
              <a:gd name="f700" fmla="val 1195678"/>
              <a:gd name="f701" fmla="val 1134706"/>
              <a:gd name="f702" fmla="val 1193662"/>
              <a:gd name="f703" fmla="val 1132786"/>
              <a:gd name="f704" fmla="val 1193566"/>
              <a:gd name="f705" fmla="val 1130770"/>
              <a:gd name="f706" fmla="val 1129042"/>
              <a:gd name="f707" fmla="val 1192894"/>
              <a:gd name="f708" fmla="val 1117712"/>
              <a:gd name="f709" fmla="val 1188765"/>
              <a:gd name="f710" fmla="val 1107823"/>
              <a:gd name="f711" fmla="val 1190110"/>
              <a:gd name="f712" fmla="val 1098220"/>
              <a:gd name="f713" fmla="val 1197982"/>
              <a:gd name="f714" fmla="val 1093996"/>
              <a:gd name="f715" fmla="val 1201439"/>
              <a:gd name="f716" fmla="val 1088235"/>
              <a:gd name="f717" fmla="val 1203263"/>
              <a:gd name="f718" fmla="val 1082955"/>
              <a:gd name="f719" fmla="val 1205184"/>
              <a:gd name="f720" fmla="val 1075177"/>
              <a:gd name="f721" fmla="val 1208065"/>
              <a:gd name="f722" fmla="val 1067208"/>
              <a:gd name="f723" fmla="val 1059143"/>
              <a:gd name="f724" fmla="val 1051173"/>
              <a:gd name="f725" fmla="val 1214401"/>
              <a:gd name="f726" fmla="val 1042628"/>
              <a:gd name="f727" fmla="val 1216801"/>
              <a:gd name="f728" fmla="val 1034947"/>
              <a:gd name="f729" fmla="val 1215458"/>
              <a:gd name="f730" fmla="val 1021121"/>
              <a:gd name="f731" fmla="val 1213057"/>
              <a:gd name="f732" fmla="val 1007966"/>
              <a:gd name="f733" fmla="val 1207681"/>
              <a:gd name="f734" fmla="val 994332"/>
              <a:gd name="f735" fmla="val 1204127"/>
              <a:gd name="f736" fmla="val 989628"/>
              <a:gd name="f737" fmla="val 1202879"/>
              <a:gd name="f738" fmla="val 984442"/>
              <a:gd name="f739" fmla="val 1203072"/>
              <a:gd name="f740" fmla="val 979546"/>
              <a:gd name="f741" fmla="val 1202975"/>
              <a:gd name="f742" fmla="val 968312"/>
              <a:gd name="f743" fmla="val 1202688"/>
              <a:gd name="f744" fmla="val 956790"/>
              <a:gd name="f745" fmla="val 1205472"/>
              <a:gd name="f746" fmla="val 946613"/>
              <a:gd name="f747" fmla="val 1197503"/>
              <a:gd name="f748" fmla="val 937204"/>
              <a:gd name="f749" fmla="val 927697"/>
              <a:gd name="f750" fmla="val 1192221"/>
              <a:gd name="f751" fmla="val 917808"/>
              <a:gd name="f752" fmla="val 1197887"/>
              <a:gd name="f753" fmla="val 910703"/>
              <a:gd name="f754" fmla="val 1201920"/>
              <a:gd name="f755" fmla="val 902639"/>
              <a:gd name="f756" fmla="val 1205088"/>
              <a:gd name="f757" fmla="val 894669"/>
              <a:gd name="f758" fmla="val 883723"/>
              <a:gd name="f759" fmla="val 1208736"/>
              <a:gd name="f760" fmla="val 872873"/>
              <a:gd name="f761" fmla="val 1209601"/>
              <a:gd name="f762" fmla="val 861063"/>
              <a:gd name="f763" fmla="val 1208352"/>
              <a:gd name="f764" fmla="val 852710"/>
              <a:gd name="f765" fmla="val 1207488"/>
              <a:gd name="f766" fmla="val 845892"/>
              <a:gd name="f767" fmla="val 1207104"/>
              <a:gd name="f768" fmla="val 839363"/>
              <a:gd name="f769" fmla="val 1202015"/>
              <a:gd name="f770" fmla="val 838308"/>
              <a:gd name="f771" fmla="val 836388"/>
              <a:gd name="f772" fmla="val 1201055"/>
              <a:gd name="f773" fmla="val 834947"/>
              <a:gd name="f774" fmla="val 1201152"/>
              <a:gd name="f775" fmla="val 816032"/>
              <a:gd name="f776" fmla="val 1202784"/>
              <a:gd name="f777" fmla="val 797309"/>
              <a:gd name="f778" fmla="val 778202"/>
              <a:gd name="f779" fmla="val 1200767"/>
              <a:gd name="f780" fmla="val 753911"/>
              <a:gd name="f781" fmla="val 1199231"/>
              <a:gd name="f782" fmla="val 728370"/>
              <a:gd name="f783" fmla="val 1203743"/>
              <a:gd name="f784" fmla="val 707343"/>
              <a:gd name="f785" fmla="val 1219874"/>
              <a:gd name="f786" fmla="val 704271"/>
              <a:gd name="f787" fmla="val 1222275"/>
              <a:gd name="f788" fmla="val 699662"/>
              <a:gd name="f789" fmla="val 695629"/>
              <a:gd name="f790" fmla="val 1223907"/>
              <a:gd name="f791" fmla="val 676618"/>
              <a:gd name="f792" fmla="val 1226403"/>
              <a:gd name="f793" fmla="val 657511"/>
              <a:gd name="f794" fmla="val 1228132"/>
              <a:gd name="f795" fmla="val 638500"/>
              <a:gd name="f796" fmla="val 1230916"/>
              <a:gd name="f797" fmla="val 628130"/>
              <a:gd name="f798" fmla="val 1232452"/>
              <a:gd name="f799" fmla="val 617280"/>
              <a:gd name="f800" fmla="val 1233797"/>
              <a:gd name="f801" fmla="val 607872"/>
              <a:gd name="f802" fmla="val 1238021"/>
              <a:gd name="f803" fmla="val 598655"/>
              <a:gd name="f804" fmla="val 1242149"/>
              <a:gd name="f805" fmla="val 591260"/>
              <a:gd name="f806" fmla="val 1247046"/>
              <a:gd name="f807" fmla="val 585788"/>
              <a:gd name="f808" fmla="val 1238405"/>
              <a:gd name="f809" fmla="val 575995"/>
              <a:gd name="f810" fmla="val 1243014"/>
              <a:gd name="f811" fmla="val 567448"/>
              <a:gd name="f812" fmla="val 1246855"/>
              <a:gd name="f813" fmla="val 559097"/>
              <a:gd name="f814" fmla="val 1250983"/>
              <a:gd name="f815" fmla="val 556023"/>
              <a:gd name="f816" fmla="val 1252519"/>
              <a:gd name="f817" fmla="val 553431"/>
              <a:gd name="f818" fmla="val 1255016"/>
              <a:gd name="f819" fmla="val 550358"/>
              <a:gd name="f820" fmla="val 1256456"/>
              <a:gd name="f821" fmla="val 547093"/>
              <a:gd name="f822" fmla="val 1257993"/>
              <a:gd name="f823" fmla="val 543445"/>
              <a:gd name="f824" fmla="val 1258952"/>
              <a:gd name="f825" fmla="val 539893"/>
              <a:gd name="f826" fmla="val 1259720"/>
              <a:gd name="f827" fmla="val 524050"/>
              <a:gd name="f828" fmla="val 1263177"/>
              <a:gd name="f829" fmla="val 508207"/>
              <a:gd name="f830" fmla="val 1266345"/>
              <a:gd name="f831" fmla="val 492462"/>
              <a:gd name="f832" fmla="val 1270090"/>
              <a:gd name="f833" fmla="val 489388"/>
              <a:gd name="f834" fmla="val 1270858"/>
              <a:gd name="f835" fmla="val 486796"/>
              <a:gd name="f836" fmla="val 1273931"/>
              <a:gd name="f837" fmla="val 484011"/>
              <a:gd name="f838" fmla="val 1275947"/>
              <a:gd name="f839" fmla="val 482187"/>
              <a:gd name="f840" fmla="val 1277291"/>
              <a:gd name="f841" fmla="val 480363"/>
              <a:gd name="f842" fmla="val 1279307"/>
              <a:gd name="f843" fmla="val 478346"/>
              <a:gd name="f844" fmla="val 1279596"/>
              <a:gd name="f845" fmla="val 462984"/>
              <a:gd name="f846" fmla="val 1281900"/>
              <a:gd name="f847" fmla="val 447718"/>
              <a:gd name="f848" fmla="val 1284589"/>
              <a:gd name="f849" fmla="val 432260"/>
              <a:gd name="f850" fmla="val 1285741"/>
              <a:gd name="f851" fmla="val 419298"/>
              <a:gd name="f852" fmla="val 1286700"/>
              <a:gd name="f853" fmla="val 406815"/>
              <a:gd name="f854" fmla="val 1286413"/>
              <a:gd name="f855" fmla="val 403455"/>
              <a:gd name="f856" fmla="val 1303119"/>
              <a:gd name="f857" fmla="val 402879"/>
              <a:gd name="f858" fmla="val 1306000"/>
              <a:gd name="f859" fmla="val 398750"/>
              <a:gd name="f860" fmla="val 1309073"/>
              <a:gd name="f861" fmla="val 395583"/>
              <a:gd name="f862" fmla="val 1310512"/>
              <a:gd name="f863" fmla="val 386557"/>
              <a:gd name="f864" fmla="val 1314641"/>
              <a:gd name="f865" fmla="val 376954"/>
              <a:gd name="f866" fmla="val 1317425"/>
              <a:gd name="f867" fmla="val 368025"/>
              <a:gd name="f868" fmla="val 1321650"/>
              <a:gd name="f869" fmla="val 338741"/>
              <a:gd name="f870" fmla="val 1335764"/>
              <a:gd name="f871" fmla="val 308113"/>
              <a:gd name="f872" fmla="val 1344694"/>
              <a:gd name="f873" fmla="val 275371"/>
              <a:gd name="f874" fmla="val 1343062"/>
              <a:gd name="f875" fmla="val 265194"/>
              <a:gd name="f876" fmla="val 1342582"/>
              <a:gd name="f877" fmla="val 255304"/>
              <a:gd name="f878" fmla="val 1337396"/>
              <a:gd name="f879" fmla="val 248871"/>
              <a:gd name="f880" fmla="val 1335476"/>
              <a:gd name="f881" fmla="val 230341"/>
              <a:gd name="f882" fmla="val 214786"/>
              <a:gd name="f883" fmla="val 1350359"/>
              <a:gd name="f884" fmla="val 198559"/>
              <a:gd name="f885" fmla="val 1355831"/>
              <a:gd name="f886" fmla="val 184253"/>
              <a:gd name="f887" fmla="val 1360728"/>
              <a:gd name="f888" fmla="val 169274"/>
              <a:gd name="f889" fmla="val 1363801"/>
              <a:gd name="f890" fmla="val 154583"/>
              <a:gd name="f891" fmla="val 1367353"/>
              <a:gd name="f892" fmla="val 149206"/>
              <a:gd name="f893" fmla="val 1368698"/>
              <a:gd name="f894" fmla="val 143734"/>
              <a:gd name="f895" fmla="val 1369466"/>
              <a:gd name="f896" fmla="val 138261"/>
              <a:gd name="f897" fmla="val 1370138"/>
              <a:gd name="f898" fmla="val 121171"/>
              <a:gd name="f899" fmla="val 1372250"/>
              <a:gd name="f900" fmla="val 103312"/>
              <a:gd name="f901" fmla="val 86606"/>
              <a:gd name="f902" fmla="val 1375227"/>
              <a:gd name="f903" fmla="val 77868"/>
              <a:gd name="f904" fmla="val 1379452"/>
              <a:gd name="f905" fmla="val 69226"/>
              <a:gd name="f906" fmla="val 1384540"/>
              <a:gd name="f907" fmla="val 60009"/>
              <a:gd name="f908" fmla="val 1386749"/>
              <a:gd name="f909" fmla="val 50120"/>
              <a:gd name="f910" fmla="val 1389149"/>
              <a:gd name="f911" fmla="val 40446"/>
              <a:gd name="f912" fmla="val 30568"/>
              <a:gd name="f913" fmla="val 1395570"/>
              <a:gd name="f914" fmla="val 1397975"/>
              <a:gd name="f915" fmla="val 1041395"/>
              <a:gd name="f916" fmla="val 17282"/>
              <a:gd name="f917" fmla="val 1043014"/>
              <a:gd name="f918" fmla="val 26692"/>
              <a:gd name="f919" fmla="val 1044358"/>
              <a:gd name="f920" fmla="val 35813"/>
              <a:gd name="f921" fmla="val 1048967"/>
              <a:gd name="f922" fmla="val 45030"/>
              <a:gd name="f923" fmla="val 1049159"/>
              <a:gd name="f924" fmla="val 59529"/>
              <a:gd name="f925" fmla="val 1049448"/>
              <a:gd name="f926" fmla="val 72395"/>
              <a:gd name="f927" fmla="val 1051271"/>
              <a:gd name="f928" fmla="val 85356"/>
              <a:gd name="f929" fmla="val 1059145"/>
              <a:gd name="f930" fmla="val 104944"/>
              <a:gd name="f931" fmla="val 1070955"/>
              <a:gd name="f932" fmla="val 121074"/>
              <a:gd name="f933" fmla="val 1065962"/>
              <a:gd name="f934" fmla="val 133077"/>
              <a:gd name="f935" fmla="val 1047815"/>
              <a:gd name="f936" fmla="val 134325"/>
              <a:gd name="f937" fmla="val 1045991"/>
              <a:gd name="f938" fmla="val 135957"/>
              <a:gd name="f939" fmla="val 1043590"/>
              <a:gd name="f940" fmla="val 137877"/>
              <a:gd name="f941" fmla="val 1043110"/>
              <a:gd name="f942" fmla="val 154872"/>
              <a:gd name="f943" fmla="val 1038885"/>
              <a:gd name="f944" fmla="val 172347"/>
              <a:gd name="f945" fmla="val 1030820"/>
              <a:gd name="f946" fmla="val 189053"/>
              <a:gd name="f947" fmla="val 1031877"/>
              <a:gd name="f948" fmla="val 218530"/>
              <a:gd name="f949" fmla="val 1033797"/>
              <a:gd name="f950" fmla="val 246278"/>
              <a:gd name="f951" fmla="val 1031493"/>
              <a:gd name="f952" fmla="val 273066"/>
              <a:gd name="f953" fmla="val 1019010"/>
              <a:gd name="f954" fmla="val 274698"/>
              <a:gd name="f955" fmla="val 1018242"/>
              <a:gd name="f956" fmla="val 277195"/>
              <a:gd name="f957" fmla="val 1017474"/>
              <a:gd name="f958" fmla="val 278539"/>
              <a:gd name="f959" fmla="val 1018146"/>
              <a:gd name="f960" fmla="val 294670"/>
              <a:gd name="f961" fmla="val 1026500"/>
              <a:gd name="f962" fmla="val 312336"/>
              <a:gd name="f963" fmla="val 1033125"/>
              <a:gd name="f964" fmla="val 326355"/>
              <a:gd name="f965" fmla="val 339701"/>
              <a:gd name="f966" fmla="val 1055016"/>
              <a:gd name="f967" fmla="val 355832"/>
              <a:gd name="f968" fmla="val 1055112"/>
              <a:gd name="f969" fmla="val 364761"/>
              <a:gd name="f970" fmla="val 1040710"/>
              <a:gd name="f971" fmla="val 369177"/>
              <a:gd name="f972" fmla="val 1033604"/>
              <a:gd name="f973" fmla="val 375322"/>
              <a:gd name="f974" fmla="val 1025348"/>
              <a:gd name="f975" fmla="val 382619"/>
              <a:gd name="f976" fmla="val 1022562"/>
              <a:gd name="f977" fmla="val 399134"/>
              <a:gd name="f978" fmla="val 1016226"/>
              <a:gd name="f979" fmla="val 416802"/>
              <a:gd name="f980" fmla="val 1012961"/>
              <a:gd name="f981" fmla="val 433988"/>
              <a:gd name="f982" fmla="val 1008256"/>
              <a:gd name="f983" fmla="val 455208"/>
              <a:gd name="f984" fmla="val 1002495"/>
              <a:gd name="f985" fmla="val 476139"/>
              <a:gd name="f986" fmla="val 497262"/>
              <a:gd name="f987" fmla="val 1009697"/>
              <a:gd name="f988" fmla="val 512145"/>
              <a:gd name="f989" fmla="val 1014785"/>
              <a:gd name="f990" fmla="val 527315"/>
              <a:gd name="f991" fmla="val 542101"/>
              <a:gd name="f992" fmla="val 1007872"/>
              <a:gd name="f993" fmla="val 550070"/>
              <a:gd name="f994" fmla="val 1004128"/>
              <a:gd name="f995" fmla="val 558232"/>
              <a:gd name="f996" fmla="val 1000288"/>
              <a:gd name="f997" fmla="val 566681"/>
              <a:gd name="f998" fmla="val 998175"/>
              <a:gd name="f999" fmla="val 572154"/>
              <a:gd name="f1000" fmla="val 996830"/>
              <a:gd name="f1001" fmla="val 578490"/>
              <a:gd name="f1002" fmla="val 998079"/>
              <a:gd name="f1003" fmla="val 584251"/>
              <a:gd name="f1004" fmla="val 999136"/>
              <a:gd name="f1005" fmla="val 595389"/>
              <a:gd name="f1006" fmla="val 1001248"/>
              <a:gd name="f1007" fmla="val 606911"/>
              <a:gd name="f1008" fmla="val 1007681"/>
              <a:gd name="f1009" fmla="val 1006049"/>
              <a:gd name="f1010" fmla="val 653095"/>
              <a:gd name="f1011" fmla="val 686892"/>
              <a:gd name="f1012" fmla="val 1013826"/>
              <a:gd name="f1013" fmla="val 721842"/>
              <a:gd name="f1014" fmla="val 1014210"/>
              <a:gd name="f1015" fmla="val 737684"/>
              <a:gd name="f1016" fmla="val 1014401"/>
              <a:gd name="f1017" fmla="val 753335"/>
              <a:gd name="f1018" fmla="val 764472"/>
              <a:gd name="f1019" fmla="val 1001440"/>
              <a:gd name="f1020" fmla="val 765912"/>
              <a:gd name="f1021" fmla="val 999327"/>
              <a:gd name="f1022" fmla="val 772922"/>
              <a:gd name="f1023" fmla="val 1000479"/>
              <a:gd name="f1024" fmla="val 777242"/>
              <a:gd name="f1025" fmla="val 1001152"/>
              <a:gd name="f1026" fmla="val 786844"/>
              <a:gd name="f1027" fmla="val 1002592"/>
              <a:gd name="f1028" fmla="val 796350"/>
              <a:gd name="f1029" fmla="val 1006240"/>
              <a:gd name="f1030" fmla="val 805854"/>
              <a:gd name="f1031" fmla="val 1006145"/>
              <a:gd name="f1032" fmla="val 825538"/>
              <a:gd name="f1033" fmla="val 845317"/>
              <a:gd name="f1034" fmla="val 1004513"/>
              <a:gd name="f1035" fmla="val 864904"/>
              <a:gd name="f1036" fmla="val 1002784"/>
              <a:gd name="f1037" fmla="val 872297"/>
              <a:gd name="f1038" fmla="val 1002111"/>
              <a:gd name="f1039" fmla="val 879402"/>
              <a:gd name="f1040" fmla="val 999520"/>
              <a:gd name="f1041" fmla="val 886700"/>
              <a:gd name="f1042" fmla="val 997695"/>
              <a:gd name="f1043" fmla="val 890732"/>
              <a:gd name="f1044" fmla="val 996639"/>
              <a:gd name="f1045" fmla="val 895053"/>
              <a:gd name="f1046" fmla="val 993855"/>
              <a:gd name="f1047" fmla="val 898797"/>
              <a:gd name="f1048" fmla="val 994430"/>
              <a:gd name="f1049" fmla="val 920497"/>
              <a:gd name="f1050" fmla="val 997791"/>
              <a:gd name="f1051" fmla="val 940372"/>
              <a:gd name="f1052" fmla="val 989534"/>
              <a:gd name="f1053" fmla="val 960919"/>
              <a:gd name="f1054" fmla="val 985405"/>
              <a:gd name="f1055" fmla="val 970425"/>
              <a:gd name="f1056" fmla="val 983485"/>
              <a:gd name="f1057" fmla="val 979354"/>
              <a:gd name="f1058" fmla="val 978876"/>
              <a:gd name="f1059" fmla="val 988571"/>
              <a:gd name="f1060" fmla="val 975708"/>
              <a:gd name="f1061" fmla="val 990972"/>
              <a:gd name="f1062" fmla="val 974843"/>
              <a:gd name="f1063" fmla="val 993660"/>
              <a:gd name="f1064" fmla="val 974075"/>
              <a:gd name="f1065" fmla="val 996061"/>
              <a:gd name="f1066" fmla="val 974268"/>
              <a:gd name="f1067" fmla="val 1009791"/>
              <a:gd name="f1068" fmla="val 975420"/>
              <a:gd name="f1069" fmla="val 1023425"/>
              <a:gd name="f1070" fmla="val 977052"/>
              <a:gd name="f1071" fmla="val 1037059"/>
              <a:gd name="f1072" fmla="val 978300"/>
              <a:gd name="f1073" fmla="val 1049445"/>
              <a:gd name="f1074" fmla="val 979452"/>
              <a:gd name="f1075" fmla="val 1061927"/>
              <a:gd name="f1076" fmla="val 979836"/>
              <a:gd name="f1077" fmla="val 1067784"/>
              <a:gd name="f1078" fmla="val 993950"/>
              <a:gd name="f1079" fmla="val 1068649"/>
              <a:gd name="f1080" fmla="val 996159"/>
              <a:gd name="f1081" fmla="val 1071528"/>
              <a:gd name="f1082" fmla="val 1073737"/>
              <a:gd name="f1083" fmla="val 999231"/>
              <a:gd name="f1084" fmla="val 1021411"/>
              <a:gd name="f1085" fmla="val 1126065"/>
              <a:gd name="f1086" fmla="val 1020835"/>
              <a:gd name="f1087" fmla="val 1159383"/>
              <a:gd name="f1088" fmla="val 997407"/>
              <a:gd name="f1089" fmla="val 1162839"/>
              <a:gd name="f1090" fmla="val 995007"/>
              <a:gd name="f1091" fmla="val 1170232"/>
              <a:gd name="f1092" fmla="val 993278"/>
              <a:gd name="f1093" fmla="val 1172536"/>
              <a:gd name="f1094" fmla="val 995198"/>
              <a:gd name="f1095" fmla="val 1192124"/>
              <a:gd name="f1096" fmla="val 1011137"/>
              <a:gd name="f1097" fmla="val 1213535"/>
              <a:gd name="f1098" fmla="val 1009409"/>
              <a:gd name="f1099" fmla="val 1236099"/>
              <a:gd name="f1100" fmla="val 1241956"/>
              <a:gd name="f1101" fmla="val 1003072"/>
              <a:gd name="f1102" fmla="val 1250213"/>
              <a:gd name="f1103" fmla="val 1254630"/>
              <a:gd name="f1104" fmla="val 1275657"/>
              <a:gd name="f1105" fmla="val 1020930"/>
              <a:gd name="f1106" fmla="val 1298221"/>
              <a:gd name="f1107" fmla="val 1018819"/>
              <a:gd name="f1108" fmla="val 1321072"/>
              <a:gd name="f1109" fmla="val 1014498"/>
              <a:gd name="f1110" fmla="val 1324624"/>
              <a:gd name="f1111" fmla="val 1328946"/>
              <a:gd name="f1112" fmla="val 1010177"/>
              <a:gd name="f1113" fmla="val 1330481"/>
              <a:gd name="f1114" fmla="val 1006817"/>
              <a:gd name="f1115" fmla="val 1335955"/>
              <a:gd name="f1116" fmla="val 994911"/>
              <a:gd name="f1117" fmla="val 1346229"/>
              <a:gd name="f1118" fmla="val 990878"/>
              <a:gd name="f1119" fmla="val 1357558"/>
              <a:gd name="f1120" fmla="val 987517"/>
              <a:gd name="f1121" fmla="val 1375417"/>
              <a:gd name="f1122" fmla="val 982044"/>
              <a:gd name="f1123" fmla="val 1392987"/>
              <a:gd name="f1124" fmla="val 975611"/>
              <a:gd name="f1125" fmla="val 1410942"/>
              <a:gd name="f1126" fmla="val 970427"/>
              <a:gd name="f1127" fmla="val 1415360"/>
              <a:gd name="f1128" fmla="val 969179"/>
              <a:gd name="f1129" fmla="val 1420832"/>
              <a:gd name="f1130" fmla="val 969947"/>
              <a:gd name="f1131" fmla="val 1425441"/>
              <a:gd name="f1132" fmla="val 971387"/>
              <a:gd name="f1133" fmla="val 1441187"/>
              <a:gd name="f1134" fmla="val 976284"/>
              <a:gd name="f1135" fmla="val 1451173"/>
              <a:gd name="f1136" fmla="val 988574"/>
              <a:gd name="f1137" fmla="val 1462118"/>
              <a:gd name="f1138" fmla="val 999904"/>
              <a:gd name="f1139" fmla="val 1466919"/>
              <a:gd name="f1140" fmla="val 1004897"/>
              <a:gd name="f1141" fmla="val 1473544"/>
              <a:gd name="f1142" fmla="val 1008449"/>
              <a:gd name="f1143" fmla="val 1479978"/>
              <a:gd name="f1144" fmla="val 1011329"/>
              <a:gd name="f1145" fmla="val 1496684"/>
              <a:gd name="f1146" fmla="val 1018723"/>
              <a:gd name="f1147" fmla="val 1513775"/>
              <a:gd name="f1148" fmla="val 1530674"/>
              <a:gd name="f1149" fmla="val 1032356"/>
              <a:gd name="f1150" fmla="val 1532306"/>
              <a:gd name="f1151" fmla="val 1033029"/>
              <a:gd name="f1152" fmla="val 1533649"/>
              <a:gd name="f1153" fmla="val 1034757"/>
              <a:gd name="f1154" fmla="val 1534898"/>
              <a:gd name="f1155" fmla="val 1036197"/>
              <a:gd name="f1156" fmla="val 1547380"/>
              <a:gd name="f1157" fmla="val 1051368"/>
              <a:gd name="f1158" fmla="val 1559765"/>
              <a:gd name="f1159" fmla="val 1066634"/>
              <a:gd name="f1160" fmla="val 1572344"/>
              <a:gd name="f1161" fmla="val 1081804"/>
              <a:gd name="f1162" fmla="val 1574744"/>
              <a:gd name="f1163" fmla="val 1084684"/>
              <a:gd name="f1164" fmla="val 1578201"/>
              <a:gd name="f1165" fmla="val 1086797"/>
              <a:gd name="f1166" fmla="val 1580793"/>
              <a:gd name="f1167" fmla="val 1089581"/>
              <a:gd name="f1168" fmla="val 1584442"/>
              <a:gd name="f1169" fmla="val 1093422"/>
              <a:gd name="f1170" fmla="val 1589051"/>
              <a:gd name="f1171" fmla="val 1097071"/>
              <a:gd name="f1172" fmla="val 1590971"/>
              <a:gd name="f1173" fmla="val 1101680"/>
              <a:gd name="f1174" fmla="val 1596923"/>
              <a:gd name="f1175" fmla="val 1608350"/>
              <a:gd name="f1176" fmla="val 1122419"/>
              <a:gd name="f1177" fmla="val 1622751"/>
              <a:gd name="f1178" fmla="val 1125108"/>
              <a:gd name="f1179" fmla="val 1635906"/>
              <a:gd name="f1180" fmla="val 1127603"/>
              <a:gd name="f1181" fmla="val 1649060"/>
              <a:gd name="f1182" fmla="val 1129716"/>
              <a:gd name="f1183" fmla="val 1662118"/>
              <a:gd name="f1184" fmla="val 1132596"/>
              <a:gd name="f1185" fmla="val 1678056"/>
              <a:gd name="f1186" fmla="val 1136053"/>
              <a:gd name="f1187" fmla="val 1693899"/>
              <a:gd name="f1188" fmla="val 1139798"/>
              <a:gd name="f1189" fmla="val 1709646"/>
              <a:gd name="f1190" fmla="val 1144022"/>
              <a:gd name="f1191" fmla="val 1716462"/>
              <a:gd name="f1192" fmla="val 1145847"/>
              <a:gd name="f1193" fmla="val 1723664"/>
              <a:gd name="f1194" fmla="val 1147959"/>
              <a:gd name="f1195" fmla="val 1729521"/>
              <a:gd name="f1196" fmla="val 1151704"/>
              <a:gd name="f1197" fmla="val 1745939"/>
              <a:gd name="f1198" fmla="val 1162073"/>
              <a:gd name="f1199" fmla="val 1763510"/>
              <a:gd name="f1200" fmla="val 1169082"/>
              <a:gd name="f1201" fmla="val 1782809"/>
              <a:gd name="f1202" fmla="val 1166298"/>
              <a:gd name="f1203" fmla="val 1798267"/>
              <a:gd name="f1204" fmla="val 1164089"/>
              <a:gd name="f1205" fmla="val 1811229"/>
              <a:gd name="f1206" fmla="val 1169754"/>
              <a:gd name="f1207" fmla="val 1820831"/>
              <a:gd name="f1208" fmla="val 1178588"/>
              <a:gd name="f1209" fmla="val 1838306"/>
              <a:gd name="f1210" fmla="val 1194623"/>
              <a:gd name="f1211" fmla="val 1857028"/>
              <a:gd name="f1212" fmla="val 1190973"/>
              <a:gd name="f1213" fmla="val 1875656"/>
              <a:gd name="f1214" fmla="val 1185789"/>
              <a:gd name="f1215" fmla="val 1885257"/>
              <a:gd name="f1216" fmla="val 1183101"/>
              <a:gd name="f1217" fmla="val 1893130"/>
              <a:gd name="f1218" fmla="val 1183485"/>
              <a:gd name="f1219" fmla="val 1902252"/>
              <a:gd name="f1220" fmla="val 1186076"/>
              <a:gd name="f1221" fmla="val 1923375"/>
              <a:gd name="f1222" fmla="val 1192126"/>
              <a:gd name="f1223" fmla="val 1937490"/>
              <a:gd name="f1224" fmla="val 1208544"/>
              <a:gd name="f1225" fmla="val 1951123"/>
              <a:gd name="f1226" fmla="val 1222946"/>
              <a:gd name="f1227" fmla="val 1962742"/>
              <a:gd name="f1228" fmla="val 1235236"/>
              <a:gd name="f1229" fmla="val 1975800"/>
              <a:gd name="f1230" fmla="val 1990106"/>
              <a:gd name="f1231" fmla="val 1247335"/>
              <a:gd name="f1232" fmla="val 2008157"/>
              <a:gd name="f1233" fmla="val 1253959"/>
              <a:gd name="f1234" fmla="val 2022463"/>
              <a:gd name="f1235" fmla="val 1251464"/>
              <a:gd name="f1236" fmla="val 2031105"/>
              <a:gd name="f1237" fmla="val 1235525"/>
              <a:gd name="f1238" fmla="val 2033505"/>
              <a:gd name="f1239" fmla="val 1231012"/>
              <a:gd name="f1240" fmla="val 2037729"/>
              <a:gd name="f1241" fmla="val 1225730"/>
              <a:gd name="f1242" fmla="val 2042242"/>
              <a:gd name="f1243" fmla="val 1224387"/>
              <a:gd name="f1244" fmla="val 2064037"/>
              <a:gd name="f1245" fmla="val 1217666"/>
              <a:gd name="f1246" fmla="val 2086121"/>
              <a:gd name="f1247" fmla="val 1207872"/>
              <a:gd name="f1248" fmla="val 2109453"/>
              <a:gd name="f1249" fmla="val 1213826"/>
              <a:gd name="f1250" fmla="val 2141714"/>
              <a:gd name="f1251" fmla="val 1221987"/>
              <a:gd name="f1252" fmla="val 2173207"/>
              <a:gd name="f1253" fmla="val 1221507"/>
              <a:gd name="f1254" fmla="val 2205468"/>
              <a:gd name="f1255" fmla="val 1213442"/>
              <a:gd name="f1256" fmla="val 2257796"/>
              <a:gd name="f1257" fmla="val 1200383"/>
              <a:gd name="f1258" fmla="val 2310124"/>
              <a:gd name="f1259" fmla="val 1186557"/>
              <a:gd name="f1260" fmla="val 2365142"/>
              <a:gd name="f1261" fmla="val 1189437"/>
              <a:gd name="f1262" fmla="val 2374262"/>
              <a:gd name="f1263" fmla="val 1189917"/>
              <a:gd name="f1264" fmla="val 2385112"/>
              <a:gd name="f1265" fmla="val 1184060"/>
              <a:gd name="f1266" fmla="val 2392985"/>
              <a:gd name="f1267" fmla="val 1178299"/>
              <a:gd name="f1268" fmla="val 2408060"/>
              <a:gd name="f1269" fmla="val 1167354"/>
              <a:gd name="f1270" fmla="val 2407387"/>
              <a:gd name="f1271" fmla="val 1166489"/>
              <a:gd name="f1272" fmla="val 2424286"/>
              <a:gd name="f1273" fmla="val 1175515"/>
              <a:gd name="f1274" fmla="val 2428319"/>
              <a:gd name="f1275" fmla="val 1177724"/>
              <a:gd name="f1276" fmla="val 2433312"/>
              <a:gd name="f1277" fmla="val 2436289"/>
              <a:gd name="f1278" fmla="val 1182333"/>
              <a:gd name="f1279" fmla="val 2451458"/>
              <a:gd name="f1280" fmla="val 1198943"/>
              <a:gd name="f1281" fmla="val 2470182"/>
              <a:gd name="f1282" fmla="val 1194910"/>
              <a:gd name="f1283" fmla="val 2488808"/>
              <a:gd name="f1284" fmla="val 1192510"/>
              <a:gd name="f1285" fmla="val 2492073"/>
              <a:gd name="f1286" fmla="val 1192030"/>
              <a:gd name="f1287" fmla="val 2496009"/>
              <a:gd name="f1288" fmla="val 1191358"/>
              <a:gd name="f1289" fmla="val 2498795"/>
              <a:gd name="f1290" fmla="val 1192702"/>
              <a:gd name="f1291" fmla="val 2511372"/>
              <a:gd name="f1292" fmla="val 1198750"/>
              <a:gd name="f1293" fmla="val 2522030"/>
              <a:gd name="f1294" fmla="val 1196639"/>
              <a:gd name="f1295" fmla="val 2532976"/>
              <a:gd name="f1296" fmla="val 1188381"/>
              <a:gd name="f1297" fmla="val 2542481"/>
              <a:gd name="f1298" fmla="val 1181276"/>
              <a:gd name="f1299" fmla="val 2553427"/>
              <a:gd name="f1300" fmla="val 1177052"/>
              <a:gd name="f1301" fmla="val 1185885"/>
              <a:gd name="f1302" fmla="val 2589625"/>
              <a:gd name="f1303" fmla="val 2616316"/>
              <a:gd name="f1304" fmla="val 1206432"/>
              <a:gd name="f1305" fmla="val 2644545"/>
              <a:gd name="f1306" fmla="val 1194046"/>
              <a:gd name="f1307" fmla="val 2664708"/>
              <a:gd name="f1308" fmla="val 1185213"/>
              <a:gd name="f1309" fmla="val 2684583"/>
              <a:gd name="f1310" fmla="val 1183196"/>
              <a:gd name="f1311" fmla="val 2705803"/>
              <a:gd name="f1312" fmla="val 2713964"/>
              <a:gd name="f1313" fmla="val 1195582"/>
              <a:gd name="f1314" fmla="val 2724526"/>
              <a:gd name="f1315" fmla="val 1193278"/>
              <a:gd name="f1316" fmla="val 2734031"/>
              <a:gd name="f1317" fmla="val 2739408"/>
              <a:gd name="f1318" fmla="val 1194430"/>
              <a:gd name="f1319" fmla="val 2745362"/>
              <a:gd name="f1320" fmla="val 1194526"/>
              <a:gd name="f1321" fmla="val 2749969"/>
              <a:gd name="f1322" fmla="val 2762260"/>
              <a:gd name="f1323" fmla="val 2773685"/>
              <a:gd name="f1324" fmla="val 1210945"/>
              <a:gd name="f1325" fmla="val 2786071"/>
              <a:gd name="f1326" fmla="val 1216994"/>
              <a:gd name="f1327" fmla="val 2792024"/>
              <a:gd name="f1328" fmla="val 2799129"/>
              <a:gd name="f1329" fmla="val 1221410"/>
              <a:gd name="f1330" fmla="val 2805851"/>
              <a:gd name="f1331" fmla="val 2825726"/>
              <a:gd name="f1332" fmla="val 2845601"/>
              <a:gd name="f1333" fmla="val 2865380"/>
              <a:gd name="f1334" fmla="val 1221123"/>
              <a:gd name="f1335" fmla="val 2898025"/>
              <a:gd name="f1336" fmla="val 1219778"/>
              <a:gd name="f1337" fmla="val 2931150"/>
              <a:gd name="f1338" fmla="val 1219490"/>
              <a:gd name="f1339" fmla="val 2954674"/>
              <a:gd name="f1340" fmla="val 1190878"/>
              <a:gd name="f1341" fmla="val 2956595"/>
              <a:gd name="f1342" fmla="val 1188573"/>
              <a:gd name="f1343" fmla="val 2960723"/>
              <a:gd name="f1344" fmla="val 1187229"/>
              <a:gd name="f1345" fmla="val 2963988"/>
              <a:gd name="f1346" fmla="val 1186845"/>
              <a:gd name="f1347" fmla="val 2979062"/>
              <a:gd name="f1348" fmla="val 1185021"/>
              <a:gd name="f1349" fmla="val 2994520"/>
              <a:gd name="f1350" fmla="val 1184828"/>
              <a:gd name="f1351" fmla="val 3009403"/>
              <a:gd name="f1352" fmla="val 1181852"/>
              <a:gd name="f1353" fmla="val 3021309"/>
              <a:gd name="f1354" fmla="val 1179452"/>
              <a:gd name="f1355" fmla="val 3031199"/>
              <a:gd name="f1356" fmla="val 1180220"/>
              <a:gd name="f1357" fmla="val 3040223"/>
              <a:gd name="f1358" fmla="val 1188669"/>
              <a:gd name="f1359" fmla="val 3052034"/>
              <a:gd name="f1360" fmla="val 1199807"/>
              <a:gd name="f1361" fmla="val 3066436"/>
              <a:gd name="f1362" fmla="val 1206336"/>
              <a:gd name="f1363" fmla="val 3082183"/>
              <a:gd name="f1364" fmla="val 3097928"/>
              <a:gd name="f1365" fmla="val 1199327"/>
              <a:gd name="f1366" fmla="val 3108298"/>
              <a:gd name="f1367" fmla="val 1206816"/>
              <a:gd name="f1368" fmla="val 3119916"/>
              <a:gd name="f1369" fmla="val 1214594"/>
              <a:gd name="f1370" fmla="val 3128366"/>
              <a:gd name="f1371" fmla="val 1220258"/>
              <a:gd name="f1372" fmla="val 3137967"/>
              <a:gd name="f1373" fmla="val 3147376"/>
              <a:gd name="f1374" fmla="val 1227939"/>
              <a:gd name="f1375" fmla="val 3168692"/>
              <a:gd name="f1376" fmla="val 1229187"/>
              <a:gd name="f1377" fmla="val 3187031"/>
              <a:gd name="f1378" fmla="val 1248967"/>
              <a:gd name="f1379" fmla="val 3210171"/>
              <a:gd name="f1380" fmla="val 1237733"/>
              <a:gd name="f1381" fmla="val 3211707"/>
              <a:gd name="f1382" fmla="val 1236965"/>
              <a:gd name="f1383" fmla="val 3214491"/>
              <a:gd name="f1384" fmla="val 1238885"/>
              <a:gd name="f1385" fmla="val 3216700"/>
              <a:gd name="f1386" fmla="val 1239365"/>
              <a:gd name="f1387" fmla="val 3234366"/>
              <a:gd name="f1388" fmla="val 3250977"/>
              <a:gd name="f1389" fmla="val 1239461"/>
              <a:gd name="f1390" fmla="val 3263939"/>
              <a:gd name="f1391" fmla="val 1227459"/>
              <a:gd name="f1392" fmla="val 3280934"/>
              <a:gd name="f1393" fmla="val 1211809"/>
              <a:gd name="f1394" fmla="val 3299752"/>
              <a:gd name="f1395" fmla="val 1210272"/>
              <a:gd name="f1396" fmla="val 3320683"/>
              <a:gd name="f1397" fmla="val 1215362"/>
              <a:gd name="f1398" fmla="val 3327405"/>
              <a:gd name="f1399" fmla="val 3334126"/>
              <a:gd name="f1400" fmla="val 1218146"/>
              <a:gd name="f1401" fmla="val 3340943"/>
              <a:gd name="f1402" fmla="val 3350160"/>
              <a:gd name="f1403" fmla="val 3359474"/>
              <a:gd name="f1404" fmla="val 1223427"/>
              <a:gd name="f1405" fmla="val 3368691"/>
              <a:gd name="f1406" fmla="val 1225347"/>
              <a:gd name="f1407" fmla="val 3377621"/>
              <a:gd name="f1408" fmla="val 1227268"/>
              <a:gd name="f1409" fmla="val 3387511"/>
              <a:gd name="f1410" fmla="val 1230532"/>
              <a:gd name="f1411" fmla="val 3394423"/>
              <a:gd name="f1412" fmla="val 3400376"/>
              <a:gd name="f1413" fmla="val 1215169"/>
              <a:gd name="f1414" fmla="val 3404601"/>
              <a:gd name="f1415" fmla="val 1215842"/>
              <a:gd name="f1416" fmla="val 3410074"/>
              <a:gd name="f1417" fmla="val 3429085"/>
              <a:gd name="f1418" fmla="val 1243494"/>
              <a:gd name="f1419" fmla="val 3452129"/>
              <a:gd name="f1420" fmla="val 1256936"/>
              <a:gd name="f1421" fmla="val 3481509"/>
              <a:gd name="f1422" fmla="val 1257896"/>
              <a:gd name="f1423" fmla="val 3487558"/>
              <a:gd name="f1424" fmla="val 1258088"/>
              <a:gd name="f1425" fmla="val 3493703"/>
              <a:gd name="f1426" fmla="val 1259432"/>
              <a:gd name="f1427" fmla="val 3499656"/>
              <a:gd name="f1428" fmla="val 1260873"/>
              <a:gd name="f1429" fmla="val 3503305"/>
              <a:gd name="f1430" fmla="val 1261736"/>
              <a:gd name="f1431" fmla="val 3507722"/>
              <a:gd name="f1432" fmla="val 1262697"/>
              <a:gd name="f1433" fmla="val 3509930"/>
              <a:gd name="f1434" fmla="val 1265290"/>
              <a:gd name="f1435" fmla="val 3527116"/>
              <a:gd name="f1436" fmla="val 1285068"/>
              <a:gd name="f1437" fmla="val 3548528"/>
              <a:gd name="f1438" fmla="val 1298799"/>
              <a:gd name="f1439" fmla="val 3571860"/>
              <a:gd name="f1440" fmla="val 1309841"/>
              <a:gd name="f1441" fmla="val 3580213"/>
              <a:gd name="f1442" fmla="val 1313777"/>
              <a:gd name="f1443" fmla="val 3589143"/>
              <a:gd name="f1444" fmla="val 1317713"/>
              <a:gd name="f1445" fmla="val 3598168"/>
              <a:gd name="f1446" fmla="val 1318866"/>
              <a:gd name="f1447" fmla="val 3607577"/>
              <a:gd name="f1448" fmla="val 1320018"/>
              <a:gd name="f1449" fmla="val 3617466"/>
              <a:gd name="f1450" fmla="val 1318098"/>
              <a:gd name="f1451" fmla="val 3627068"/>
              <a:gd name="f1452" fmla="val 1317041"/>
              <a:gd name="f1453" fmla="val 3632733"/>
              <a:gd name="f1454" fmla="val 1316466"/>
              <a:gd name="f1455" fmla="val 3639262"/>
              <a:gd name="f1456" fmla="val 1316561"/>
              <a:gd name="f1457" fmla="val 3643775"/>
              <a:gd name="f1458" fmla="val 3658081"/>
              <a:gd name="f1459" fmla="val 1305039"/>
              <a:gd name="f1460" fmla="val 3671907"/>
              <a:gd name="f1461" fmla="val 1295631"/>
              <a:gd name="f1462" fmla="val 3685254"/>
              <a:gd name="f1463" fmla="val 1285452"/>
              <a:gd name="f1464" fmla="val 3696680"/>
              <a:gd name="f1465" fmla="val 1276715"/>
              <a:gd name="f1466" fmla="val 3698984"/>
              <a:gd name="f1467" fmla="val 1275467"/>
              <a:gd name="f1468" fmla="val 3708873"/>
              <a:gd name="f1469" fmla="val 3719051"/>
              <a:gd name="f1470" fmla="val 1297647"/>
              <a:gd name="f1471" fmla="val 3731725"/>
              <a:gd name="f1472" fmla="val 1303503"/>
              <a:gd name="f1473" fmla="val 3745743"/>
              <a:gd name="f1474" fmla="val 1305903"/>
              <a:gd name="f1475" fmla="val 3767922"/>
              <a:gd name="f1476" fmla="val 1309648"/>
              <a:gd name="f1477" fmla="val 3790294"/>
              <a:gd name="f1478" fmla="val 1312816"/>
              <a:gd name="f1479" fmla="val 3812665"/>
              <a:gd name="f1480" fmla="val 3832924"/>
              <a:gd name="f1481" fmla="val 1316273"/>
              <a:gd name="f1482" fmla="val 3842622"/>
              <a:gd name="f1483" fmla="val 1307440"/>
              <a:gd name="f1484" fmla="val 3846655"/>
              <a:gd name="f1485" fmla="val 1287373"/>
              <a:gd name="f1486" fmla="val 3848959"/>
              <a:gd name="f1487" fmla="val 1276235"/>
              <a:gd name="f1488" fmla="val 3851936"/>
              <a:gd name="f1489" fmla="val 1264137"/>
              <a:gd name="f1490" fmla="val 3864225"/>
              <a:gd name="f1491" fmla="val 1261161"/>
              <a:gd name="f1492" fmla="val 3884293"/>
              <a:gd name="f1493" fmla="val 1256360"/>
              <a:gd name="f1494" fmla="val 3905128"/>
              <a:gd name="f1495" fmla="val 1254248"/>
              <a:gd name="f1496" fmla="val 3915018"/>
              <a:gd name="f1497" fmla="val 1230724"/>
              <a:gd name="f1498" fmla="val 3920490"/>
              <a:gd name="f1499" fmla="val 1235909"/>
              <a:gd name="f1500" fmla="val 3923851"/>
              <a:gd name="f1501" fmla="val 1238981"/>
              <a:gd name="f1502" fmla="val 3927116"/>
              <a:gd name="f1503" fmla="val 3936141"/>
              <a:gd name="f1504" fmla="val 3954863"/>
              <a:gd name="f1505" fmla="val 3964370"/>
              <a:gd name="f1506" fmla="val 3978388"/>
              <a:gd name="f1507" fmla="val 1236101"/>
              <a:gd name="f1508" fmla="val 3991254"/>
              <a:gd name="f1509" fmla="val 1238117"/>
              <a:gd name="f1510" fmla="val 4004696"/>
              <a:gd name="f1511" fmla="val 1246471"/>
              <a:gd name="f1512" fmla="val 4027164"/>
              <a:gd name="f1513" fmla="val 1260297"/>
              <a:gd name="f1514" fmla="val 4052223"/>
              <a:gd name="f1515" fmla="val 1257128"/>
              <a:gd name="f1516" fmla="val 4074978"/>
              <a:gd name="f1517" fmla="val 1251559"/>
              <a:gd name="f1518" fmla="val 4092166"/>
              <a:gd name="f1519" fmla="val 1247430"/>
              <a:gd name="f1520" fmla="val 4110505"/>
              <a:gd name="f1521" fmla="val 1239845"/>
              <a:gd name="f1522" fmla="val 4121738"/>
              <a:gd name="f1523" fmla="val 1222466"/>
              <a:gd name="f1524" fmla="val 4125290"/>
              <a:gd name="f1525" fmla="val 1216898"/>
              <a:gd name="f1526" fmla="val 4133260"/>
              <a:gd name="f1527" fmla="val 1214113"/>
              <a:gd name="f1528" fmla="val 4139598"/>
              <a:gd name="f1529" fmla="val 1210465"/>
              <a:gd name="f1530" fmla="val 4144878"/>
              <a:gd name="f1531" fmla="val 4150447"/>
              <a:gd name="f1532" fmla="val 1204704"/>
              <a:gd name="f1533" fmla="val 4156304"/>
              <a:gd name="f1534" fmla="val 4162544"/>
              <a:gd name="f1535" fmla="val 1200671"/>
              <a:gd name="f1536" fmla="val 4169458"/>
              <a:gd name="f1537" fmla="val 1197598"/>
              <a:gd name="f1538" fmla="val 4175604"/>
              <a:gd name="f1539" fmla="val 1198463"/>
              <a:gd name="f1540" fmla="val 4194230"/>
              <a:gd name="f1541" fmla="val 1200959"/>
              <a:gd name="f1542" fmla="val 4209016"/>
              <a:gd name="f1543" fmla="val 1196062"/>
              <a:gd name="f1544" fmla="val 4222170"/>
              <a:gd name="f1545" fmla="val 1182140"/>
              <a:gd name="f1546" fmla="val 4228988"/>
              <a:gd name="f1547" fmla="val 1174939"/>
              <a:gd name="f1548" fmla="val 4239069"/>
              <a:gd name="f1549" fmla="val 1166202"/>
              <a:gd name="f1550" fmla="val 4247710"/>
              <a:gd name="f1551" fmla="val 1166105"/>
              <a:gd name="f1552" fmla="val 4268738"/>
              <a:gd name="f1553" fmla="val 1165818"/>
              <a:gd name="f1554" fmla="val 4286212"/>
              <a:gd name="f1555" fmla="val 1158905"/>
              <a:gd name="f1556" fmla="val 4305128"/>
              <a:gd name="f1557" fmla="val 1150647"/>
              <a:gd name="f1558" fmla="val 4317321"/>
              <a:gd name="f1559" fmla="val 1145366"/>
              <a:gd name="f1560" fmla="val 4331147"/>
              <a:gd name="f1561" fmla="val 1141718"/>
              <a:gd name="f1562" fmla="val 4344206"/>
              <a:gd name="f1563" fmla="val 1136821"/>
              <a:gd name="f1564" fmla="val 4359472"/>
              <a:gd name="f1565" fmla="val 1131060"/>
              <a:gd name="f1566" fmla="val 4376083"/>
              <a:gd name="f1567" fmla="val 1128948"/>
              <a:gd name="f1568" fmla="val 4385396"/>
              <a:gd name="f1569" fmla="val 1113009"/>
              <a:gd name="f1570" fmla="val 4386452"/>
              <a:gd name="f1571" fmla="val 1111281"/>
              <a:gd name="f1572" fmla="val 4389621"/>
              <a:gd name="f1573" fmla="val 1110993"/>
              <a:gd name="f1574" fmla="val 4391157"/>
              <a:gd name="f1575" fmla="val 1109361"/>
              <a:gd name="f1576" fmla="val 4396054"/>
              <a:gd name="f1577" fmla="val 1104368"/>
              <a:gd name="f1578" fmla="val 4402391"/>
              <a:gd name="f1579" fmla="val 1099760"/>
              <a:gd name="f1580" fmla="val 4404984"/>
              <a:gd name="f1581" fmla="val 1093710"/>
              <a:gd name="f1582" fmla="val 4412472"/>
              <a:gd name="f1583" fmla="val 1076044"/>
              <a:gd name="f1584" fmla="val 4418329"/>
              <a:gd name="f1585" fmla="val 1057800"/>
              <a:gd name="f1586" fmla="val 4425050"/>
              <a:gd name="f1587" fmla="val 1039846"/>
              <a:gd name="f1588" fmla="val 4426491"/>
              <a:gd name="f1589" fmla="val 1036005"/>
              <a:gd name="f1590" fmla="val 4427834"/>
              <a:gd name="f1591" fmla="val 1031108"/>
              <a:gd name="f1592" fmla="val 4430812"/>
              <a:gd name="f1593" fmla="val 1028900"/>
              <a:gd name="f1594" fmla="val 4447998"/>
              <a:gd name="f1595" fmla="val 4465474"/>
              <a:gd name="f1596" fmla="val 1004032"/>
              <a:gd name="f1597" fmla="val 4483140"/>
              <a:gd name="f1598" fmla="val 992030"/>
              <a:gd name="f1599" fmla="val 4490245"/>
              <a:gd name="f1600" fmla="val 987229"/>
              <a:gd name="f1601" fmla="val 4496198"/>
              <a:gd name="f1602" fmla="val 989918"/>
              <a:gd name="f1603" fmla="val 4502535"/>
              <a:gd name="f1604" fmla="val 995487"/>
              <a:gd name="f1605" fmla="val 4508680"/>
              <a:gd name="f1606" fmla="val 1000768"/>
              <a:gd name="f1607" fmla="val 4516266"/>
              <a:gd name="f1608" fmla="val 4523946"/>
              <a:gd name="f1609" fmla="val 1007585"/>
              <a:gd name="f1610" fmla="val 4539309"/>
              <a:gd name="f1611" fmla="val 4555247"/>
              <a:gd name="f1612" fmla="val 1010753"/>
              <a:gd name="f1613" fmla="val 4570898"/>
              <a:gd name="f1614" fmla="val 4576754"/>
              <a:gd name="f1615" fmla="val 4582995"/>
              <a:gd name="f1616" fmla="val 1007297"/>
              <a:gd name="f1617" fmla="val 4588468"/>
              <a:gd name="f1618" fmla="val 4598838"/>
              <a:gd name="f1619" fmla="val 4608439"/>
              <a:gd name="f1620" fmla="val 992126"/>
              <a:gd name="f1621" fmla="val 4619192"/>
              <a:gd name="f1622" fmla="val 987710"/>
              <a:gd name="f1623" fmla="val 4631675"/>
              <a:gd name="f1624" fmla="val 982621"/>
              <a:gd name="f1625" fmla="val 4639164"/>
              <a:gd name="f1626" fmla="val 974459"/>
              <a:gd name="f1627" fmla="val 4642908"/>
              <a:gd name="f1628" fmla="val 961689"/>
              <a:gd name="f1629" fmla="val 4648478"/>
              <a:gd name="f1630" fmla="val 942679"/>
              <a:gd name="f1631" fmla="val 4661728"/>
              <a:gd name="f1632" fmla="val 929428"/>
              <a:gd name="f1633" fmla="val 4677378"/>
              <a:gd name="f1634" fmla="val 918674"/>
              <a:gd name="f1635" fmla="val 4697254"/>
              <a:gd name="f1636" fmla="val 904944"/>
              <a:gd name="f1637" fmla="val 4720970"/>
              <a:gd name="f1638" fmla="val 905616"/>
              <a:gd name="f1639" fmla="val 4743532"/>
              <a:gd name="f1640" fmla="val 902256"/>
              <a:gd name="f1641" fmla="val 4752174"/>
              <a:gd name="f1642" fmla="val 901008"/>
              <a:gd name="f1643" fmla="val 4761104"/>
              <a:gd name="f1644" fmla="val 899951"/>
              <a:gd name="f1645" fmla="val 4768977"/>
              <a:gd name="f1646" fmla="val 896783"/>
              <a:gd name="f1647" fmla="val 4798837"/>
              <a:gd name="f1648" fmla="val 884877"/>
              <a:gd name="f1649" fmla="val 4828698"/>
              <a:gd name="f1650" fmla="val 873548"/>
              <a:gd name="f1651" fmla="val 4861536"/>
              <a:gd name="f1652" fmla="val 873835"/>
              <a:gd name="f1653" fmla="val 4864223"/>
              <a:gd name="f1654" fmla="val 4866912"/>
              <a:gd name="f1655" fmla="val 4869600"/>
              <a:gd name="f1656" fmla="val 873067"/>
              <a:gd name="f1657" fmla="val 4892932"/>
              <a:gd name="f1658" fmla="val 869131"/>
              <a:gd name="f1659" fmla="val 4917032"/>
              <a:gd name="f1660" fmla="val 867594"/>
              <a:gd name="f1661" fmla="val 4933738"/>
              <a:gd name="f1662" fmla="val 846664"/>
              <a:gd name="f1663" fmla="val 4936810"/>
              <a:gd name="f1664" fmla="val 842823"/>
              <a:gd name="f1665" fmla="val 4943820"/>
              <a:gd name="f1666" fmla="val 841671"/>
              <a:gd name="f1667" fmla="val 4949196"/>
              <a:gd name="f1668" fmla="val 840134"/>
              <a:gd name="f1669" fmla="val 4958510"/>
              <a:gd name="f1670" fmla="val 837638"/>
              <a:gd name="f1671" fmla="val 4964752"/>
              <a:gd name="f1672" fmla="val 832549"/>
              <a:gd name="f1673" fmla="val 4968112"/>
              <a:gd name="f1674" fmla="val 823427"/>
              <a:gd name="f1675" fmla="val 4973778"/>
              <a:gd name="f1676" fmla="val 807681"/>
              <a:gd name="f1677" fmla="val 4980498"/>
              <a:gd name="f1678" fmla="val 792223"/>
              <a:gd name="f1679" fmla="val 4985588"/>
              <a:gd name="f1680" fmla="val 776284"/>
              <a:gd name="f1681" fmla="val 4989140"/>
              <a:gd name="f1682" fmla="val 765338"/>
              <a:gd name="f1683" fmla="val 4995764"/>
              <a:gd name="f1684" fmla="val 759289"/>
              <a:gd name="f1685" fmla="val 5006038"/>
              <a:gd name="f1686" fmla="val 754776"/>
              <a:gd name="f1687" fmla="val 5011800"/>
              <a:gd name="f1688" fmla="val 752280"/>
              <a:gd name="f1689" fmla="val 5016792"/>
              <a:gd name="f1690" fmla="val 746808"/>
              <a:gd name="f1691" fmla="val 5020921"/>
              <a:gd name="f1692" fmla="val 741718"/>
              <a:gd name="f1693" fmla="val 5025914"/>
              <a:gd name="f1694" fmla="val 735573"/>
              <a:gd name="f1695" fmla="val 5028506"/>
              <a:gd name="f1696" fmla="val 727412"/>
              <a:gd name="f1697" fmla="val 5033978"/>
              <a:gd name="f1698" fmla="val 721940"/>
              <a:gd name="f1699" fmla="val 5047324"/>
              <a:gd name="f1700" fmla="val 708305"/>
              <a:gd name="f1701" fmla="val 5051454"/>
              <a:gd name="f1702" fmla="val 693231"/>
              <a:gd name="f1703" fmla="val 5047036"/>
              <a:gd name="f1704" fmla="val 674604"/>
              <a:gd name="f1705" fmla="val 5043100"/>
              <a:gd name="f1706" fmla="val 658090"/>
              <a:gd name="f1707" fmla="val 5053470"/>
              <a:gd name="f1708" fmla="val 636006"/>
              <a:gd name="f1709" fmla="val 5067104"/>
              <a:gd name="f1710" fmla="val 632645"/>
              <a:gd name="f1711" fmla="val 5082178"/>
              <a:gd name="f1712" fmla="val 628900"/>
              <a:gd name="f1713" fmla="val 5092548"/>
              <a:gd name="f1714" fmla="val 619684"/>
              <a:gd name="f1715" fmla="val 5103206"/>
              <a:gd name="f1716" fmla="val 609410"/>
              <a:gd name="f1717" fmla="val 5109158"/>
              <a:gd name="f1718" fmla="val 603649"/>
              <a:gd name="f1719" fmla="val 5117512"/>
              <a:gd name="f1720" fmla="val 598656"/>
              <a:gd name="f1721" fmla="val 5125577"/>
              <a:gd name="f1722" fmla="val 597216"/>
              <a:gd name="f1723" fmla="val 5156206"/>
              <a:gd name="f1724" fmla="val 591647"/>
              <a:gd name="f1725" fmla="val 5185106"/>
              <a:gd name="f1726" fmla="val 598464"/>
              <a:gd name="f1727" fmla="val 5214200"/>
              <a:gd name="f1728" fmla="val 609506"/>
              <a:gd name="f1729" fmla="val 5233210"/>
              <a:gd name="f1730" fmla="val 616707"/>
              <a:gd name="f1731" fmla="val 5254333"/>
              <a:gd name="f1732" fmla="val 618627"/>
              <a:gd name="f1733" fmla="val 5274688"/>
              <a:gd name="f1734" fmla="val 621507"/>
              <a:gd name="f1735" fmla="val 5281026"/>
              <a:gd name="f1736" fmla="val 622371"/>
              <a:gd name="f1737" fmla="val 5289091"/>
              <a:gd name="f1738" fmla="val 620452"/>
              <a:gd name="f1739" fmla="val 5294564"/>
              <a:gd name="f1740" fmla="val 616899"/>
              <a:gd name="f1741" fmla="val 5313767"/>
              <a:gd name="f1742" fmla="val 604609"/>
              <a:gd name="f1743" fmla="val 5332874"/>
              <a:gd name="f1744" fmla="val 591935"/>
              <a:gd name="f1745" fmla="val 5350732"/>
              <a:gd name="f1746" fmla="val 577724"/>
              <a:gd name="f1747" fmla="val 5367344"/>
              <a:gd name="f1748" fmla="val 564379"/>
              <a:gd name="f1749" fmla="val 5386066"/>
              <a:gd name="f1750" fmla="val 558810"/>
              <a:gd name="f1751" fmla="val 5406230"/>
              <a:gd name="f1752" fmla="val 560250"/>
              <a:gd name="f1753" fmla="val 5420920"/>
              <a:gd name="f1754" fmla="val 561306"/>
              <a:gd name="f1755" fmla="val 5434170"/>
              <a:gd name="f1756" fmla="val 558905"/>
              <a:gd name="f1757" fmla="val 5447996"/>
              <a:gd name="f1758" fmla="val 555257"/>
              <a:gd name="f1759" fmla="val 5459518"/>
              <a:gd name="f1760" fmla="val 552185"/>
              <a:gd name="f1761" fmla="val 5472192"/>
              <a:gd name="f1762" fmla="val 550072"/>
              <a:gd name="f1763" fmla="val 5483904"/>
              <a:gd name="f1764" fmla="val 551417"/>
              <a:gd name="f1765" fmla="val 5500324"/>
              <a:gd name="f1766" fmla="val 553337"/>
              <a:gd name="f1767" fmla="val 5513862"/>
              <a:gd name="f1768" fmla="val 550553"/>
              <a:gd name="f1769" fmla="val 5527016"/>
              <a:gd name="f1770" fmla="val 540663"/>
              <a:gd name="f1771" fmla="val 5534025"/>
              <a:gd name="f1772" fmla="val 535382"/>
              <a:gd name="f1773" fmla="val 5543051"/>
              <a:gd name="f1774" fmla="val 532598"/>
              <a:gd name="f1775" fmla="val 5551404"/>
              <a:gd name="f1776" fmla="val 528949"/>
              <a:gd name="f1777" fmla="val 5564270"/>
              <a:gd name="f1778" fmla="val 523284"/>
              <a:gd name="f1779" fmla="val 5577616"/>
              <a:gd name="f1780" fmla="val 518483"/>
              <a:gd name="f1781" fmla="val 5590194"/>
              <a:gd name="f1782" fmla="val 512147"/>
              <a:gd name="f1783" fmla="val 5603732"/>
              <a:gd name="f1784" fmla="val 505425"/>
              <a:gd name="f1785" fmla="val 5616118"/>
              <a:gd name="f1786" fmla="val 496112"/>
              <a:gd name="f1787" fmla="val 5629944"/>
              <a:gd name="f1788" fmla="val 490351"/>
              <a:gd name="f1789" fmla="val 5644827"/>
              <a:gd name="f1790" fmla="val 484110"/>
              <a:gd name="f1791" fmla="val 5654428"/>
              <a:gd name="f1792" fmla="val 474605"/>
              <a:gd name="f1793" fmla="val 5660477"/>
              <a:gd name="f1794" fmla="val 459818"/>
              <a:gd name="f1795" fmla="val 5664318"/>
              <a:gd name="f1796" fmla="val 450504"/>
              <a:gd name="f1797" fmla="val 5669598"/>
              <a:gd name="f1798" fmla="val 440615"/>
              <a:gd name="f1799" fmla="val 5676896"/>
              <a:gd name="f1800" fmla="val 434086"/>
              <a:gd name="f1801" fmla="val 5691971"/>
              <a:gd name="f1802" fmla="val 420740"/>
              <a:gd name="f1803" fmla="val 5709636"/>
              <a:gd name="f1804" fmla="val 410370"/>
              <a:gd name="f1805" fmla="val 5725000"/>
              <a:gd name="f1806" fmla="val 397216"/>
              <a:gd name="f1807" fmla="val 5746603"/>
              <a:gd name="f1808" fmla="val 378781"/>
              <a:gd name="f1809" fmla="val 5766574"/>
              <a:gd name="f1810" fmla="val 359194"/>
              <a:gd name="f1811" fmla="val 5768494"/>
              <a:gd name="f1812" fmla="val 327701"/>
              <a:gd name="f1813" fmla="val 5769550"/>
              <a:gd name="f1814" fmla="val 310322"/>
              <a:gd name="f1815" fmla="val 5778768"/>
              <a:gd name="f1816" fmla="val 302929"/>
              <a:gd name="f1817" fmla="val 5795763"/>
              <a:gd name="f1818" fmla="val 298801"/>
              <a:gd name="f1819" fmla="val 5801427"/>
              <a:gd name="f1820" fmla="val 297457"/>
              <a:gd name="f1821" fmla="val 5809494"/>
              <a:gd name="f1822" fmla="val 294864"/>
              <a:gd name="f1823" fmla="val 5811221"/>
              <a:gd name="f1824" fmla="val 290639"/>
              <a:gd name="f1825" fmla="val 5816406"/>
              <a:gd name="f1826" fmla="val 278061"/>
              <a:gd name="f1827" fmla="val 5827159"/>
              <a:gd name="f1828" fmla="val 275565"/>
              <a:gd name="f1829" fmla="val 5837528"/>
              <a:gd name="f1830" fmla="val 270573"/>
              <a:gd name="f1831" fmla="val 5843770"/>
              <a:gd name="f1832" fmla="val 267596"/>
              <a:gd name="f1833" fmla="val 5851452"/>
              <a:gd name="f1834" fmla="val 261739"/>
              <a:gd name="f1835" fmla="val 5853084"/>
              <a:gd name="f1836" fmla="val 255690"/>
              <a:gd name="f1837" fmla="val 5859804"/>
              <a:gd name="f1838" fmla="val 231206"/>
              <a:gd name="f1839" fmla="val 5878239"/>
              <a:gd name="f1840" fmla="val 216804"/>
              <a:gd name="f1841" fmla="val 5895618"/>
              <a:gd name="f1842" fmla="val 200961"/>
              <a:gd name="f1843" fmla="val 5900707"/>
              <a:gd name="f1844" fmla="val 196256"/>
              <a:gd name="f1845" fmla="val 5906180"/>
              <a:gd name="f1846" fmla="val 190879"/>
              <a:gd name="f1847" fmla="val 5908676"/>
              <a:gd name="f1848" fmla="val 184735"/>
              <a:gd name="f1849" fmla="val 5913958"/>
              <a:gd name="f1850" fmla="val 171484"/>
              <a:gd name="f1851" fmla="val 5921830"/>
              <a:gd name="f1852" fmla="val 161882"/>
              <a:gd name="f1853" fmla="val 5935657"/>
              <a:gd name="f1854" fmla="val 156891"/>
              <a:gd name="f1855" fmla="val 5940073"/>
              <a:gd name="f1856" fmla="val 155354"/>
              <a:gd name="f1857" fmla="val 5944106"/>
              <a:gd name="f1858" fmla="val 151801"/>
              <a:gd name="f1859" fmla="val 5947467"/>
              <a:gd name="f1860" fmla="val 148441"/>
              <a:gd name="f1861" fmla="val 5954668"/>
              <a:gd name="f1862" fmla="val 141144"/>
              <a:gd name="f1863" fmla="val 5960716"/>
              <a:gd name="f1864" fmla="val 132598"/>
              <a:gd name="f1865" fmla="val 5968302"/>
              <a:gd name="f1866" fmla="val 125782"/>
              <a:gd name="f1867" fmla="val 5987600"/>
              <a:gd name="f1868" fmla="val 108211"/>
              <a:gd name="f1869" fmla="val 6006708"/>
              <a:gd name="f1870" fmla="val 90928"/>
              <a:gd name="f1871" fmla="val 6017942"/>
              <a:gd name="f1872" fmla="val 66348"/>
              <a:gd name="f1873" fmla="val 6023414"/>
              <a:gd name="f1874" fmla="val 54346"/>
              <a:gd name="f1875" fmla="val 6029656"/>
              <a:gd name="f1876" fmla="val 41288"/>
              <a:gd name="f1877" fmla="val 6039258"/>
              <a:gd name="f1878" fmla="val 33030"/>
              <a:gd name="f1879" fmla="val 6051452"/>
              <a:gd name="f1880" fmla="val 22565"/>
              <a:gd name="f1881" fmla="val 6067486"/>
              <a:gd name="f1882" fmla="val 16612"/>
              <a:gd name="f1883" fmla="val 6081792"/>
              <a:gd name="f1884" fmla="val 8451"/>
              <a:gd name="f1885" fmla="+- 0 0 -90"/>
              <a:gd name="f1886" fmla="*/ f3 1 6095524"/>
              <a:gd name="f1887" fmla="*/ f4 1 1410656"/>
              <a:gd name="f1888" fmla="+- f7 0 f5"/>
              <a:gd name="f1889" fmla="+- f6 0 f5"/>
              <a:gd name="f1890" fmla="*/ f1885 f0 1"/>
              <a:gd name="f1891" fmla="*/ f1889 1 6095524"/>
              <a:gd name="f1892" fmla="*/ f1888 1 1410656"/>
              <a:gd name="f1893" fmla="*/ 6095524 f1889 1"/>
              <a:gd name="f1894" fmla="*/ 0 f1888 1"/>
              <a:gd name="f1895" fmla="*/ 221634 f1888 1"/>
              <a:gd name="f1896" fmla="*/ 6061052 f1889 1"/>
              <a:gd name="f1897" fmla="*/ 237063 f1888 1"/>
              <a:gd name="f1898" fmla="*/ 6040890 f1889 1"/>
              <a:gd name="f1899" fmla="*/ 245128 f1888 1"/>
              <a:gd name="f1900" fmla="*/ 5957836 f1889 1"/>
              <a:gd name="f1901" fmla="*/ 297073 f1888 1"/>
              <a:gd name="f1902" fmla="*/ 5882656 f1889 1"/>
              <a:gd name="f1903" fmla="*/ 361307 f1888 1"/>
              <a:gd name="f1904" fmla="*/ 5827448 f1889 1"/>
              <a:gd name="f1905" fmla="*/ 437542 f1888 1"/>
              <a:gd name="f1906" fmla="*/ 5811989 f1889 1"/>
              <a:gd name="f1907" fmla="*/ 455690 f1888 1"/>
              <a:gd name="f1908" fmla="*/ 5769742 f1889 1"/>
              <a:gd name="f1909" fmla="*/ 478445 f1888 1"/>
              <a:gd name="f1910" fmla="*/ 5732393 f1889 1"/>
              <a:gd name="f1911" fmla="*/ 495535 f1888 1"/>
              <a:gd name="f1912" fmla="*/ 5705316 f1889 1"/>
              <a:gd name="f1913" fmla="*/ 514451 f1888 1"/>
              <a:gd name="f1914" fmla="*/ 5682465 f1889 1"/>
              <a:gd name="f1915" fmla="*/ 531830 f1888 1"/>
              <a:gd name="f1916" fmla="*/ 5630712 f1889 1"/>
              <a:gd name="f1917" fmla="*/ 576765 f1888 1"/>
              <a:gd name="f1918" fmla="*/ 5573392 f1889 1"/>
              <a:gd name="f1919" fmla="*/ 614691 f1888 1"/>
              <a:gd name="f1920" fmla="*/ 5527304 f1889 1"/>
              <a:gd name="f1921" fmla="*/ 661162 f1888 1"/>
              <a:gd name="f1922" fmla="*/ 5508293 f1889 1"/>
              <a:gd name="f1923" fmla="*/ 686318 f1888 1"/>
              <a:gd name="f1924" fmla="*/ 5468350 f1889 1"/>
              <a:gd name="f1925" fmla="*/ 703505 f1888 1"/>
              <a:gd name="f1926" fmla="*/ 5425048 f1889 1"/>
              <a:gd name="f1927" fmla="*/ 730389 f1888 1"/>
              <a:gd name="f1928" fmla="*/ 5394322 f1889 1"/>
              <a:gd name="f1929" fmla="*/ 757081 f1888 1"/>
              <a:gd name="f1930" fmla="*/ 5370608 f1889 1"/>
              <a:gd name="f1931" fmla="*/ 774940 f1888 1"/>
              <a:gd name="f1932" fmla="*/ 5337098 f1889 1"/>
              <a:gd name="f1933" fmla="*/ 792895 f1888 1"/>
              <a:gd name="f1934" fmla="*/ 5303493 f1889 1"/>
              <a:gd name="f1935" fmla="*/ 816419 f1888 1"/>
              <a:gd name="f1936" fmla="*/ 5287171 f1889 1"/>
              <a:gd name="f1937" fmla="*/ 830917 f1888 1"/>
              <a:gd name="f1938" fmla="*/ 5255581 f1889 1"/>
              <a:gd name="f1939" fmla="*/ 855016 f1888 1"/>
              <a:gd name="f1940" fmla="*/ 5223032 f1889 1"/>
              <a:gd name="f1941" fmla="*/ 877484 f1888 1"/>
              <a:gd name="f1942" fmla="*/ 5161870 f1889 1"/>
              <a:gd name="f1943" fmla="*/ 903216 f1888 1"/>
              <a:gd name="f1944" fmla="*/ 5106182 f1889 1"/>
              <a:gd name="f1945" fmla="*/ 941046 f1888 1"/>
              <a:gd name="f1946" fmla="*/ 5062014 f1889 1"/>
              <a:gd name="f1947" fmla="*/ 968698 f1888 1"/>
              <a:gd name="f1948" fmla="*/ 5036282 f1889 1"/>
              <a:gd name="f1949" fmla="*/ 986846 f1888 1"/>
              <a:gd name="f1950" fmla="*/ 4989043 f1889 1"/>
              <a:gd name="f1951" fmla="*/ 1027364 f1888 1"/>
              <a:gd name="f1952" fmla="*/ 4915783 f1889 1"/>
              <a:gd name="f1953" fmla="*/ 1069994 f1888 1"/>
              <a:gd name="f1954" fmla="*/ 4871520 f1889 1"/>
              <a:gd name="f1955" fmla="*/ 1093038 f1888 1"/>
              <a:gd name="f1956" fmla="*/ 4776274 f1889 1"/>
              <a:gd name="f1957" fmla="*/ 1127796 f1888 1"/>
              <a:gd name="f1958" fmla="*/ 4745548 f1889 1"/>
              <a:gd name="f1959" fmla="*/ 1140182 f1888 1"/>
              <a:gd name="f1960" fmla="*/ 4710408 f1889 1"/>
              <a:gd name="f1961" fmla="*/ 1148343 f1888 1"/>
              <a:gd name="f1962" fmla="*/ 4653950 f1889 1"/>
              <a:gd name="f1963" fmla="*/ 1167642 f1888 1"/>
              <a:gd name="f1964" fmla="*/ 4543725 f1889 1"/>
              <a:gd name="f1965" fmla="*/ 1200863 f1888 1"/>
              <a:gd name="f1966" fmla="*/ 4519530 f1889 1"/>
              <a:gd name="f1967" fmla="*/ 1205952 f1888 1"/>
              <a:gd name="f1968" fmla="*/ 4457887 f1889 1"/>
              <a:gd name="f1969" fmla="*/ 1227363 f1888 1"/>
              <a:gd name="f1970" fmla="*/ 4420922 f1889 1"/>
              <a:gd name="f1971" fmla="*/ 1241765 f1888 1"/>
              <a:gd name="f1972" fmla="*/ 4390292 f1889 1"/>
              <a:gd name="f1973" fmla="*/ 1250023 f1888 1"/>
              <a:gd name="f1974" fmla="*/ 4363216 f1889 1"/>
              <a:gd name="f1975" fmla="*/ 1253864 f1888 1"/>
              <a:gd name="f1976" fmla="*/ 4291973 f1889 1"/>
              <a:gd name="f1977" fmla="*/ 1272874 f1888 1"/>
              <a:gd name="f1978" fmla="*/ 4263552 f1889 1"/>
              <a:gd name="f1979" fmla="*/ 1280364 f1888 1"/>
              <a:gd name="f1980" fmla="*/ 4189813 f1889 1"/>
              <a:gd name="f1981" fmla="*/ 1306096 f1888 1"/>
              <a:gd name="f1982" fmla="*/ 4127306 f1889 1"/>
              <a:gd name="f1983" fmla="*/ 1323090 f1888 1"/>
              <a:gd name="f1984" fmla="*/ 4101192 f1889 1"/>
              <a:gd name="f1985" fmla="*/ 1331251 f1888 1"/>
              <a:gd name="f1986" fmla="*/ 4041470 f1889 1"/>
              <a:gd name="f1987" fmla="*/ 1344886 f1888 1"/>
              <a:gd name="f1988" fmla="*/ 4007672 f1889 1"/>
              <a:gd name="f1989" fmla="*/ 1354488 f1888 1"/>
              <a:gd name="f1990" fmla="*/ 3925195 f1889 1"/>
              <a:gd name="f1991" fmla="*/ 1365337 f1888 1"/>
              <a:gd name="f1992" fmla="*/ 3840029 f1889 1"/>
              <a:gd name="f1993" fmla="*/ 1375802 f1888 1"/>
              <a:gd name="f1994" fmla="*/ 3793270 f1889 1"/>
              <a:gd name="f1995" fmla="*/ 1379259 f1888 1"/>
              <a:gd name="f1996" fmla="*/ 3752464 f1889 1"/>
              <a:gd name="f1997" fmla="*/ 1384733 f1888 1"/>
              <a:gd name="f1998" fmla="*/ 3716938 f1889 1"/>
              <a:gd name="f1999" fmla="*/ 1388189 f1888 1"/>
              <a:gd name="f2000" fmla="*/ 3660386 f1889 1"/>
              <a:gd name="f2001" fmla="*/ 1395198 f1888 1"/>
              <a:gd name="f2002" fmla="*/ 3636862 f1889 1"/>
              <a:gd name="f2003" fmla="*/ 1397023 f1888 1"/>
              <a:gd name="f2004" fmla="*/ 3581365 f1889 1"/>
              <a:gd name="f2005" fmla="*/ 1396926 f1888 1"/>
              <a:gd name="f2006" fmla="*/ 3562066 f1889 1"/>
              <a:gd name="f2007" fmla="*/ 1395966 f1888 1"/>
              <a:gd name="f2008" fmla="*/ 3524908 f1889 1"/>
              <a:gd name="f2009" fmla="*/ 1384060 f1888 1"/>
              <a:gd name="f2010" fmla="*/ 3520492 f1889 1"/>
              <a:gd name="f2011" fmla="*/ 1383196 f1888 1"/>
              <a:gd name="f2012" fmla="*/ 3496103 f1889 1"/>
              <a:gd name="f2013" fmla="*/ 1378491 f1888 1"/>
              <a:gd name="f2014" fmla="*/ 3482757 f1889 1"/>
              <a:gd name="f2015" fmla="*/ 1376955 f1888 1"/>
              <a:gd name="f2016" fmla="*/ 3432061 f1889 1"/>
              <a:gd name="f2017" fmla="*/ 1367162 f1888 1"/>
              <a:gd name="f2018" fmla="*/ 3402873 f1889 1"/>
              <a:gd name="f2019" fmla="*/ 1362553 f1888 1"/>
              <a:gd name="f2020" fmla="*/ 3379253 f1889 1"/>
              <a:gd name="f2021" fmla="*/ 1363225 f1888 1"/>
              <a:gd name="f2022" fmla="*/ 3337774 f1889 1"/>
              <a:gd name="f2023" fmla="*/ 1364089 f1888 1"/>
              <a:gd name="f2024" fmla="*/ 3324524 f1889 1"/>
              <a:gd name="f2025" fmla="*/ 1366298 f1888 1"/>
              <a:gd name="f2026" fmla="*/ 3264610 f1889 1"/>
              <a:gd name="f2027" fmla="*/ 1359960 f1888 1"/>
              <a:gd name="f2028" fmla="*/ 3230429 f1889 1"/>
              <a:gd name="f2029" fmla="*/ 1359480 f1888 1"/>
              <a:gd name="f2030" fmla="*/ 3191927 f1889 1"/>
              <a:gd name="f2031" fmla="*/ 1351607 f1888 1"/>
              <a:gd name="f2032" fmla="*/ 3180694 f1889 1"/>
              <a:gd name="f2033" fmla="*/ 1351991 f1888 1"/>
              <a:gd name="f2034" fmla="*/ 3168116 f1889 1"/>
              <a:gd name="f2035" fmla="*/ 1352663 f1888 1"/>
              <a:gd name="f2036" fmla="*/ 3129517 f1889 1"/>
              <a:gd name="f2037" fmla="*/ 1353240 f1888 1"/>
              <a:gd name="f2038" fmla="*/ 3106089 f1889 1"/>
              <a:gd name="f2039" fmla="*/ 1356120 f1888 1"/>
              <a:gd name="f2040" fmla="*/ 3061444 f1889 1"/>
              <a:gd name="f2041" fmla="*/ 1354392 f1888 1"/>
              <a:gd name="f2042" fmla="*/ 3044928 f1889 1"/>
              <a:gd name="f2043" fmla="*/ 1356888 f1888 1"/>
              <a:gd name="f2044" fmla="*/ 3003162 f1889 1"/>
              <a:gd name="f2045" fmla="*/ 1357176 f1888 1"/>
              <a:gd name="f2046" fmla="*/ 2965716 f1889 1"/>
              <a:gd name="f2047" fmla="*/ 1355736 f1888 1"/>
              <a:gd name="f2048" fmla="*/ 2929614 f1889 1"/>
              <a:gd name="f2049" fmla="*/ 1356504 f1888 1"/>
              <a:gd name="f2050" fmla="*/ 2903786 f1889 1"/>
              <a:gd name="f2051" fmla="*/ 1359672 f1888 1"/>
              <a:gd name="f2052" fmla="*/ 2875750 f1889 1"/>
              <a:gd name="f2053" fmla="*/ 1361592 f1888 1"/>
              <a:gd name="f2054" fmla="*/ 2798458 f1889 1"/>
              <a:gd name="f2055" fmla="*/ 1373018 f1888 1"/>
              <a:gd name="f2056" fmla="*/ 2784152 f1889 1"/>
              <a:gd name="f2057" fmla="*/ 1370234 f1888 1"/>
              <a:gd name="f2058" fmla="*/ 2702922 f1889 1"/>
              <a:gd name="f2059" fmla="*/ 1367641 f1888 1"/>
              <a:gd name="f2060" fmla="*/ 2685256 f1889 1"/>
              <a:gd name="f2061" fmla="*/ 1367834 f1888 1"/>
              <a:gd name="f2062" fmla="*/ 2637824 f1889 1"/>
              <a:gd name="f2063" fmla="*/ 2564661 f1889 1"/>
              <a:gd name="f2064" fmla="*/ 1374459 f1888 1"/>
              <a:gd name="f2065" fmla="*/ 2496201 f1889 1"/>
              <a:gd name="f2066" fmla="*/ 2487560 f1889 1"/>
              <a:gd name="f2067" fmla="*/ 1399807 f1888 1"/>
              <a:gd name="f2068" fmla="*/ 2462980 f1889 1"/>
              <a:gd name="f2069" fmla="*/ 1404704 f1888 1"/>
              <a:gd name="f2070" fmla="*/ 2432544 f1889 1"/>
              <a:gd name="f2071" fmla="*/ 1406432 f1888 1"/>
              <a:gd name="f2072" fmla="*/ 2393945 f1889 1"/>
              <a:gd name="f2073" fmla="*/ 1410656 f1888 1"/>
              <a:gd name="f2074" fmla="*/ 2363029 f1889 1"/>
              <a:gd name="f2075" fmla="*/ 1405375 f1888 1"/>
              <a:gd name="f2076" fmla="*/ 2319821 f1889 1"/>
              <a:gd name="f2077" fmla="*/ 1397502 f1888 1"/>
              <a:gd name="f2078" fmla="*/ 2279111 f1889 1"/>
              <a:gd name="f2079" fmla="*/ 1390013 f1888 1"/>
              <a:gd name="f2080" fmla="*/ 2266245 f1889 1"/>
              <a:gd name="f2081" fmla="*/ 1398846 f1888 1"/>
              <a:gd name="f2082" fmla="*/ 2246370 f1889 1"/>
              <a:gd name="f2083" fmla="*/ 1406527 f1888 1"/>
              <a:gd name="f2084" fmla="*/ 2224287 f1889 1"/>
              <a:gd name="f2085" fmla="*/ 1397310 f1888 1"/>
              <a:gd name="f2086" fmla="*/ 2172630 f1889 1"/>
              <a:gd name="f2087" fmla="*/ 1378204 f1888 1"/>
              <a:gd name="f2088" fmla="*/ 2139985 f1889 1"/>
              <a:gd name="f2089" fmla="*/ 1377339 f1888 1"/>
              <a:gd name="f2090" fmla="*/ 2069030 f1889 1"/>
              <a:gd name="f2091" fmla="*/ 1369178 f1888 1"/>
              <a:gd name="f2092" fmla="*/ 2022655 f1889 1"/>
              <a:gd name="f2093" fmla="*/ 1357560 f1888 1"/>
              <a:gd name="f2094" fmla="*/ 1989339 f1889 1"/>
              <a:gd name="f2095" fmla="*/ 1344406 f1888 1"/>
              <a:gd name="f2096" fmla="*/ 1941618 f1889 1"/>
              <a:gd name="f2097" fmla="*/ 1327219 f1888 1"/>
              <a:gd name="f2098" fmla="*/ 1893707 f1889 1"/>
              <a:gd name="f2099" fmla="*/ 1318290 f1888 1"/>
              <a:gd name="f2100" fmla="*/ 1859045 f1889 1"/>
              <a:gd name="f2101" fmla="*/ 1307056 f1888 1"/>
              <a:gd name="f2102" fmla="*/ 1816702 f1889 1"/>
              <a:gd name="f2103" fmla="*/ 1299374 f1888 1"/>
              <a:gd name="f2104" fmla="*/ 1781177 f1889 1"/>
              <a:gd name="f2105" fmla="*/ 1299087 f1888 1"/>
              <a:gd name="f2106" fmla="*/ 1725488 f1889 1"/>
              <a:gd name="f2107" fmla="*/ 1300431 f1888 1"/>
              <a:gd name="f2108" fmla="*/ 1657318 f1889 1"/>
              <a:gd name="f2109" fmla="*/ 1277196 f1888 1"/>
              <a:gd name="f2110" fmla="*/ 1629761 f1889 1"/>
              <a:gd name="f2111" fmla="*/ 1272010 f1888 1"/>
              <a:gd name="f2112" fmla="*/ 1603837 f1889 1"/>
              <a:gd name="f2113" fmla="*/ 1269610 f1888 1"/>
              <a:gd name="f2114" fmla="*/ 1548820 f1889 1"/>
              <a:gd name="f2115" fmla="*/ 1254152 f1888 1"/>
              <a:gd name="f2116" fmla="*/ 1526449 f1889 1"/>
              <a:gd name="f2117" fmla="*/ 1249062 f1888 1"/>
              <a:gd name="f2118" fmla="*/ 1495147 f1889 1"/>
              <a:gd name="f2119" fmla="*/ 1249159 f1888 1"/>
              <a:gd name="f2120" fmla="*/ 1438211 f1889 1"/>
              <a:gd name="f2121" fmla="*/ 1242054 f1888 1"/>
              <a:gd name="f2122" fmla="*/ 1381370 f1889 1"/>
              <a:gd name="f2123" fmla="*/ 1221314 f1888 1"/>
              <a:gd name="f2124" fmla="*/ 1357270 f1889 1"/>
              <a:gd name="f2125" fmla="*/ 1223330 f1888 1"/>
              <a:gd name="f2126" fmla="*/ 1348629 f1889 1"/>
              <a:gd name="f2127" fmla="*/ 1222851 f1888 1"/>
              <a:gd name="f2128" fmla="*/ 1270953 f1889 1"/>
              <a:gd name="f2129" fmla="*/ 1211424 f1888 1"/>
              <a:gd name="f2130" fmla="*/ 1263175 f1889 1"/>
              <a:gd name="f2131" fmla="*/ 1210177 f1888 1"/>
              <a:gd name="f2132" fmla="*/ 1226690 f1889 1"/>
              <a:gd name="f2133" fmla="*/ 1199999 f1888 1"/>
              <a:gd name="f2134" fmla="*/ 1134706 f1889 1"/>
              <a:gd name="f2135" fmla="*/ 1193662 f1888 1"/>
              <a:gd name="f2136" fmla="*/ 1129042 f1889 1"/>
              <a:gd name="f2137" fmla="*/ 1192894 f1888 1"/>
              <a:gd name="f2138" fmla="*/ 1098220 f1889 1"/>
              <a:gd name="f2139" fmla="*/ 1197982 f1888 1"/>
              <a:gd name="f2140" fmla="*/ 1082955 f1889 1"/>
              <a:gd name="f2141" fmla="*/ 1205184 f1888 1"/>
              <a:gd name="f2142" fmla="*/ 1059143 f1889 1"/>
              <a:gd name="f2143" fmla="*/ 1212673 f1888 1"/>
              <a:gd name="f2144" fmla="*/ 1034947 f1889 1"/>
              <a:gd name="f2145" fmla="*/ 1215458 f1888 1"/>
              <a:gd name="f2146" fmla="*/ 994332 f1889 1"/>
              <a:gd name="f2147" fmla="*/ 1204127 f1888 1"/>
              <a:gd name="f2148" fmla="*/ 979546 f1889 1"/>
              <a:gd name="f2149" fmla="*/ 1202975 f1888 1"/>
              <a:gd name="f2150" fmla="*/ 946613 f1889 1"/>
              <a:gd name="f2151" fmla="*/ 1197503 f1888 1"/>
              <a:gd name="f2152" fmla="*/ 917808 f1889 1"/>
              <a:gd name="f2153" fmla="*/ 1197887 f1888 1"/>
              <a:gd name="f2154" fmla="*/ 894669 f1889 1"/>
              <a:gd name="f2155" fmla="*/ 1206624 f1888 1"/>
              <a:gd name="f2156" fmla="*/ 861063 f1889 1"/>
              <a:gd name="f2157" fmla="*/ 1208352 f1888 1"/>
              <a:gd name="f2158" fmla="*/ 839363 f1889 1"/>
              <a:gd name="f2159" fmla="*/ 1202015 f1888 1"/>
              <a:gd name="f2160" fmla="*/ 834947 f1889 1"/>
              <a:gd name="f2161" fmla="*/ 1201152 f1888 1"/>
              <a:gd name="f2162" fmla="*/ 778202 f1889 1"/>
              <a:gd name="f2163" fmla="*/ 1200767 f1888 1"/>
              <a:gd name="f2164" fmla="*/ 707343 f1889 1"/>
              <a:gd name="f2165" fmla="*/ 1219874 f1888 1"/>
              <a:gd name="f2166" fmla="*/ 695629 f1889 1"/>
              <a:gd name="f2167" fmla="*/ 1223907 f1888 1"/>
              <a:gd name="f2168" fmla="*/ 638500 f1889 1"/>
              <a:gd name="f2169" fmla="*/ 1230916 f1888 1"/>
              <a:gd name="f2170" fmla="*/ 607872 f1889 1"/>
              <a:gd name="f2171" fmla="*/ 1238021 f1888 1"/>
              <a:gd name="f2172" fmla="*/ 585788 f1889 1"/>
              <a:gd name="f2173" fmla="*/ 1238405 f1888 1"/>
              <a:gd name="f2174" fmla="*/ 559097 f1889 1"/>
              <a:gd name="f2175" fmla="*/ 1250983 f1888 1"/>
              <a:gd name="f2176" fmla="*/ 550358 f1889 1"/>
              <a:gd name="f2177" fmla="*/ 1256456 f1888 1"/>
              <a:gd name="f2178" fmla="*/ 539893 f1889 1"/>
              <a:gd name="f2179" fmla="*/ 1259720 f1888 1"/>
              <a:gd name="f2180" fmla="*/ 492462 f1889 1"/>
              <a:gd name="f2181" fmla="*/ 1270090 f1888 1"/>
              <a:gd name="f2182" fmla="*/ 484011 f1889 1"/>
              <a:gd name="f2183" fmla="*/ 1275947 f1888 1"/>
              <a:gd name="f2184" fmla="*/ 478346 f1889 1"/>
              <a:gd name="f2185" fmla="*/ 1279596 f1888 1"/>
              <a:gd name="f2186" fmla="*/ 432260 f1889 1"/>
              <a:gd name="f2187" fmla="*/ 1285741 f1888 1"/>
              <a:gd name="f2188" fmla="*/ 403455 f1889 1"/>
              <a:gd name="f2189" fmla="*/ 1303119 f1888 1"/>
              <a:gd name="f2190" fmla="*/ 395583 f1889 1"/>
              <a:gd name="f2191" fmla="*/ 1310512 f1888 1"/>
              <a:gd name="f2192" fmla="*/ 368025 f1889 1"/>
              <a:gd name="f2193" fmla="*/ 1321650 f1888 1"/>
              <a:gd name="f2194" fmla="*/ 275371 f1889 1"/>
              <a:gd name="f2195" fmla="*/ 1343062 f1888 1"/>
              <a:gd name="f2196" fmla="*/ 248871 f1889 1"/>
              <a:gd name="f2197" fmla="*/ 1335476 f1888 1"/>
              <a:gd name="f2198" fmla="*/ 198559 f1889 1"/>
              <a:gd name="f2199" fmla="*/ 1355831 f1888 1"/>
              <a:gd name="f2200" fmla="*/ 154583 f1889 1"/>
              <a:gd name="f2201" fmla="*/ 1367353 f1888 1"/>
              <a:gd name="f2202" fmla="*/ 138261 f1889 1"/>
              <a:gd name="f2203" fmla="*/ 1370138 f1888 1"/>
              <a:gd name="f2204" fmla="*/ 86606 f1889 1"/>
              <a:gd name="f2205" fmla="*/ 1375227 f1888 1"/>
              <a:gd name="f2206" fmla="*/ 60009 f1889 1"/>
              <a:gd name="f2207" fmla="*/ 1386749 f1888 1"/>
              <a:gd name="f2208" fmla="*/ 30568 f1889 1"/>
              <a:gd name="f2209" fmla="*/ 1395570 f1888 1"/>
              <a:gd name="f2210" fmla="*/ 0 f1889 1"/>
              <a:gd name="f2211" fmla="*/ 1397975 f1888 1"/>
              <a:gd name="f2212" fmla="*/ 1041395 f1888 1"/>
              <a:gd name="f2213" fmla="*/ 17282 f1889 1"/>
              <a:gd name="f2214" fmla="*/ 1043014 f1888 1"/>
              <a:gd name="f2215" fmla="*/ 45030 f1889 1"/>
              <a:gd name="f2216" fmla="*/ 1049159 f1888 1"/>
              <a:gd name="f2217" fmla="*/ 85356 f1889 1"/>
              <a:gd name="f2218" fmla="*/ 1059145 f1888 1"/>
              <a:gd name="f2219" fmla="*/ 133077 f1889 1"/>
              <a:gd name="f2220" fmla="*/ 1047815 f1888 1"/>
              <a:gd name="f2221" fmla="*/ 137877 f1889 1"/>
              <a:gd name="f2222" fmla="*/ 1043110 f1888 1"/>
              <a:gd name="f2223" fmla="*/ 189053 f1889 1"/>
              <a:gd name="f2224" fmla="*/ 1031877 f1888 1"/>
              <a:gd name="f2225" fmla="*/ 273066 f1889 1"/>
              <a:gd name="f2226" fmla="*/ 1019010 f1888 1"/>
              <a:gd name="f2227" fmla="*/ 278539 f1889 1"/>
              <a:gd name="f2228" fmla="*/ 1018146 f1888 1"/>
              <a:gd name="f2229" fmla="*/ 326355 f1889 1"/>
              <a:gd name="f2230" fmla="*/ 1044358 f1888 1"/>
              <a:gd name="f2231" fmla="*/ 364761 f1889 1"/>
              <a:gd name="f2232" fmla="*/ 1040710 f1888 1"/>
              <a:gd name="f2233" fmla="*/ 382619 f1889 1"/>
              <a:gd name="f2234" fmla="*/ 1022562 f1888 1"/>
              <a:gd name="f2235" fmla="*/ 433988 f1889 1"/>
              <a:gd name="f2236" fmla="*/ 1008256 f1888 1"/>
              <a:gd name="f2237" fmla="*/ 497262 f1889 1"/>
              <a:gd name="f2238" fmla="*/ 1009697 f1888 1"/>
              <a:gd name="f2239" fmla="*/ 542101 f1889 1"/>
              <a:gd name="f2240" fmla="*/ 1007872 f1888 1"/>
              <a:gd name="f2241" fmla="*/ 566681 f1889 1"/>
              <a:gd name="f2242" fmla="*/ 998175 f1888 1"/>
              <a:gd name="f2243" fmla="*/ 584251 f1889 1"/>
              <a:gd name="f2244" fmla="*/ 999136 f1888 1"/>
              <a:gd name="f2245" fmla="*/ 617280 f1889 1"/>
              <a:gd name="f2246" fmla="*/ 1006049 f1888 1"/>
              <a:gd name="f2247" fmla="*/ 721842 f1889 1"/>
              <a:gd name="f2248" fmla="*/ 1014210 f1888 1"/>
              <a:gd name="f2249" fmla="*/ 764472 f1889 1"/>
              <a:gd name="f2250" fmla="*/ 1001440 f1888 1"/>
              <a:gd name="f2251" fmla="*/ 777242 f1889 1"/>
              <a:gd name="f2252" fmla="*/ 1001152 f1888 1"/>
              <a:gd name="f2253" fmla="*/ 805854 f1889 1"/>
              <a:gd name="f2254" fmla="*/ 1006145 f1888 1"/>
              <a:gd name="f2255" fmla="*/ 864904 f1889 1"/>
              <a:gd name="f2256" fmla="*/ 1002784 f1888 1"/>
              <a:gd name="f2257" fmla="*/ 886700 f1889 1"/>
              <a:gd name="f2258" fmla="*/ 997695 f1888 1"/>
              <a:gd name="f2259" fmla="*/ 898797 f1889 1"/>
              <a:gd name="f2260" fmla="*/ 994430 f1888 1"/>
              <a:gd name="f2261" fmla="*/ 960919 f1889 1"/>
              <a:gd name="f2262" fmla="*/ 985405 f1888 1"/>
              <a:gd name="f2263" fmla="*/ 988571 f1889 1"/>
              <a:gd name="f2264" fmla="*/ 975708 f1888 1"/>
              <a:gd name="f2265" fmla="*/ 996061 f1889 1"/>
              <a:gd name="f2266" fmla="*/ 974268 f1888 1"/>
              <a:gd name="f2267" fmla="*/ 1037059 f1889 1"/>
              <a:gd name="f2268" fmla="*/ 978300 f1888 1"/>
              <a:gd name="f2269" fmla="*/ 1067784 f1889 1"/>
              <a:gd name="f2270" fmla="*/ 993950 f1888 1"/>
              <a:gd name="f2271" fmla="*/ 1073737 f1889 1"/>
              <a:gd name="f2272" fmla="*/ 999231 f1888 1"/>
              <a:gd name="f2273" fmla="*/ 1159383 f1889 1"/>
              <a:gd name="f2274" fmla="*/ 997407 f1888 1"/>
              <a:gd name="f2275" fmla="*/ 1172536 f1889 1"/>
              <a:gd name="f2276" fmla="*/ 995198 f1888 1"/>
              <a:gd name="f2277" fmla="*/ 1236099 f1889 1"/>
              <a:gd name="f2278" fmla="*/ 1004416 f1888 1"/>
              <a:gd name="f2279" fmla="*/ 1254630 f1889 1"/>
              <a:gd name="f2280" fmla="*/ 1006240 f1888 1"/>
              <a:gd name="f2281" fmla="*/ 1321072 f1889 1"/>
              <a:gd name="f2282" fmla="*/ 1014498 f1888 1"/>
              <a:gd name="f2283" fmla="*/ 1330481 f1889 1"/>
              <a:gd name="f2284" fmla="*/ 1006817 f1888 1"/>
              <a:gd name="f2285" fmla="*/ 1357558 f1889 1"/>
              <a:gd name="f2286" fmla="*/ 987517 f1888 1"/>
              <a:gd name="f2287" fmla="*/ 1410942 f1889 1"/>
              <a:gd name="f2288" fmla="*/ 970427 f1888 1"/>
              <a:gd name="f2289" fmla="*/ 1425441 f1889 1"/>
              <a:gd name="f2290" fmla="*/ 971387 f1888 1"/>
              <a:gd name="f2291" fmla="*/ 1462118 f1889 1"/>
              <a:gd name="f2292" fmla="*/ 999904 f1888 1"/>
              <a:gd name="f2293" fmla="*/ 1479978 f1889 1"/>
              <a:gd name="f2294" fmla="*/ 1011329 f1888 1"/>
              <a:gd name="f2295" fmla="*/ 1530674 f1889 1"/>
              <a:gd name="f2296" fmla="*/ 1032356 f1888 1"/>
              <a:gd name="f2297" fmla="*/ 1534898 f1889 1"/>
              <a:gd name="f2298" fmla="*/ 1036197 f1888 1"/>
              <a:gd name="f2299" fmla="*/ 1572344 f1889 1"/>
              <a:gd name="f2300" fmla="*/ 1081804 f1888 1"/>
              <a:gd name="f2301" fmla="*/ 1580793 f1889 1"/>
              <a:gd name="f2302" fmla="*/ 1089581 f1888 1"/>
              <a:gd name="f2303" fmla="*/ 1590971 f1889 1"/>
              <a:gd name="f2304" fmla="*/ 1101680 f1888 1"/>
              <a:gd name="f2305" fmla="*/ 1622751 f1889 1"/>
              <a:gd name="f2306" fmla="*/ 1125108 f1888 1"/>
              <a:gd name="f2307" fmla="*/ 1662118 f1889 1"/>
              <a:gd name="f2308" fmla="*/ 1132596 f1888 1"/>
              <a:gd name="f2309" fmla="*/ 1709646 f1889 1"/>
              <a:gd name="f2310" fmla="*/ 1144022 f1888 1"/>
              <a:gd name="f2311" fmla="*/ 1729521 f1889 1"/>
              <a:gd name="f2312" fmla="*/ 1151704 f1888 1"/>
              <a:gd name="f2313" fmla="*/ 1782809 f1889 1"/>
              <a:gd name="f2314" fmla="*/ 1166298 f1888 1"/>
              <a:gd name="f2315" fmla="*/ 1820831 f1889 1"/>
              <a:gd name="f2316" fmla="*/ 1178588 f1888 1"/>
              <a:gd name="f2317" fmla="*/ 1875656 f1889 1"/>
              <a:gd name="f2318" fmla="*/ 1185789 f1888 1"/>
              <a:gd name="f2319" fmla="*/ 1902252 f1889 1"/>
              <a:gd name="f2320" fmla="*/ 1186076 f1888 1"/>
              <a:gd name="f2321" fmla="*/ 1951123 f1889 1"/>
              <a:gd name="f2322" fmla="*/ 1222946 f1888 1"/>
              <a:gd name="f2323" fmla="*/ 1990106 f1889 1"/>
              <a:gd name="f2324" fmla="*/ 1247335 f1888 1"/>
              <a:gd name="f2325" fmla="*/ 2031105 f1889 1"/>
              <a:gd name="f2326" fmla="*/ 1235525 f1888 1"/>
              <a:gd name="f2327" fmla="*/ 2042242 f1889 1"/>
              <a:gd name="f2328" fmla="*/ 1224387 f1888 1"/>
              <a:gd name="f2329" fmla="*/ 2109453 f1889 1"/>
              <a:gd name="f2330" fmla="*/ 1213826 f1888 1"/>
              <a:gd name="f2331" fmla="*/ 2205468 f1889 1"/>
              <a:gd name="f2332" fmla="*/ 1213442 f1888 1"/>
              <a:gd name="f2333" fmla="*/ 2365142 f1889 1"/>
              <a:gd name="f2334" fmla="*/ 1189437 f1888 1"/>
              <a:gd name="f2335" fmla="*/ 2392985 f1889 1"/>
              <a:gd name="f2336" fmla="*/ 1178299 f1888 1"/>
              <a:gd name="f2337" fmla="*/ 2424286 f1889 1"/>
              <a:gd name="f2338" fmla="*/ 1175515 f1888 1"/>
              <a:gd name="f2339" fmla="*/ 2436289 f1889 1"/>
              <a:gd name="f2340" fmla="*/ 1182333 f1888 1"/>
              <a:gd name="f2341" fmla="*/ 2488808 f1889 1"/>
              <a:gd name="f2342" fmla="*/ 1192510 f1888 1"/>
              <a:gd name="f2343" fmla="*/ 2498795 f1889 1"/>
              <a:gd name="f2344" fmla="*/ 1192702 f1888 1"/>
              <a:gd name="f2345" fmla="*/ 2532976 f1889 1"/>
              <a:gd name="f2346" fmla="*/ 1188381 f1888 1"/>
              <a:gd name="f2347" fmla="*/ 1185885 f1888 1"/>
              <a:gd name="f2348" fmla="*/ 2644545 f1889 1"/>
              <a:gd name="f2349" fmla="*/ 1194046 f1888 1"/>
              <a:gd name="f2350" fmla="*/ 2705803 f1889 1"/>
              <a:gd name="f2351" fmla="*/ 1192126 f1888 1"/>
              <a:gd name="f2352" fmla="*/ 2734031 f1889 1"/>
              <a:gd name="f2353" fmla="*/ 2749969 f1889 1"/>
              <a:gd name="f2354" fmla="*/ 1196927 f1888 1"/>
              <a:gd name="f2355" fmla="*/ 2786071 f1889 1"/>
              <a:gd name="f2356" fmla="*/ 1216994 f1888 1"/>
              <a:gd name="f2357" fmla="*/ 2805851 f1889 1"/>
              <a:gd name="f2358" fmla="*/ 1221507 f1888 1"/>
              <a:gd name="f2359" fmla="*/ 2865380 f1889 1"/>
              <a:gd name="f2360" fmla="*/ 1221123 f1888 1"/>
              <a:gd name="f2361" fmla="*/ 2954674 f1889 1"/>
              <a:gd name="f2362" fmla="*/ 1190878 f1888 1"/>
              <a:gd name="f2363" fmla="*/ 2963988 f1889 1"/>
              <a:gd name="f2364" fmla="*/ 1186845 f1888 1"/>
              <a:gd name="f2365" fmla="*/ 3009403 f1889 1"/>
              <a:gd name="f2366" fmla="*/ 1181852 f1888 1"/>
              <a:gd name="f2367" fmla="*/ 3040223 f1889 1"/>
              <a:gd name="f2368" fmla="*/ 1188669 f1888 1"/>
              <a:gd name="f2369" fmla="*/ 3082183 f1889 1"/>
              <a:gd name="f2370" fmla="*/ 1202784 f1888 1"/>
              <a:gd name="f2371" fmla="*/ 3119916 f1889 1"/>
              <a:gd name="f2372" fmla="*/ 1214594 f1888 1"/>
              <a:gd name="f2373" fmla="*/ 3147376 f1889 1"/>
              <a:gd name="f2374" fmla="*/ 1227939 f1888 1"/>
              <a:gd name="f2375" fmla="*/ 3210171 f1889 1"/>
              <a:gd name="f2376" fmla="*/ 1237733 f1888 1"/>
              <a:gd name="f2377" fmla="*/ 3216700 f1889 1"/>
              <a:gd name="f2378" fmla="*/ 1239365 f1888 1"/>
              <a:gd name="f2379" fmla="*/ 3263939 f1889 1"/>
              <a:gd name="f2380" fmla="*/ 1227459 f1888 1"/>
              <a:gd name="f2381" fmla="*/ 3320683 f1889 1"/>
              <a:gd name="f2382" fmla="*/ 1215362 f1888 1"/>
              <a:gd name="f2383" fmla="*/ 3340943 f1889 1"/>
              <a:gd name="f2384" fmla="*/ 1219490 f1888 1"/>
              <a:gd name="f2385" fmla="*/ 3368691 f1889 1"/>
              <a:gd name="f2386" fmla="*/ 1225347 f1888 1"/>
              <a:gd name="f2387" fmla="*/ 3394423 f1889 1"/>
              <a:gd name="f2388" fmla="*/ 1222275 f1888 1"/>
              <a:gd name="f2389" fmla="*/ 3410074 f1889 1"/>
              <a:gd name="f2390" fmla="*/ 1221987 f1888 1"/>
              <a:gd name="f2391" fmla="*/ 3481509 f1889 1"/>
              <a:gd name="f2392" fmla="*/ 1257896 f1888 1"/>
              <a:gd name="f2393" fmla="*/ 3499656 f1889 1"/>
              <a:gd name="f2394" fmla="*/ 1260873 f1888 1"/>
              <a:gd name="f2395" fmla="*/ 3509930 f1889 1"/>
              <a:gd name="f2396" fmla="*/ 1265290 f1888 1"/>
              <a:gd name="f2397" fmla="*/ 3571860 f1889 1"/>
              <a:gd name="f2398" fmla="*/ 1309841 f1888 1"/>
              <a:gd name="f2399" fmla="*/ 3598168 f1889 1"/>
              <a:gd name="f2400" fmla="*/ 1318866 f1888 1"/>
              <a:gd name="f2401" fmla="*/ 3627068 f1889 1"/>
              <a:gd name="f2402" fmla="*/ 1317041 f1888 1"/>
              <a:gd name="f2403" fmla="*/ 3643775 f1889 1"/>
              <a:gd name="f2404" fmla="*/ 1313777 f1888 1"/>
              <a:gd name="f2405" fmla="*/ 3685254 f1889 1"/>
              <a:gd name="f2406" fmla="*/ 1285452 f1888 1"/>
              <a:gd name="f2407" fmla="*/ 3708873 f1889 1"/>
              <a:gd name="f2408" fmla="*/ 1286413 f1888 1"/>
              <a:gd name="f2409" fmla="*/ 3745743 f1889 1"/>
              <a:gd name="f2410" fmla="*/ 1305903 f1888 1"/>
              <a:gd name="f2411" fmla="*/ 3812665 f1889 1"/>
              <a:gd name="f2412" fmla="*/ 1314641 f1888 1"/>
              <a:gd name="f2413" fmla="*/ 3846655 f1889 1"/>
              <a:gd name="f2414" fmla="*/ 1287373 f1888 1"/>
              <a:gd name="f2415" fmla="*/ 3864225 f1889 1"/>
              <a:gd name="f2416" fmla="*/ 1261161 f1888 1"/>
              <a:gd name="f2417" fmla="*/ 3915018 f1889 1"/>
              <a:gd name="f2418" fmla="*/ 1230724 f1888 1"/>
              <a:gd name="f2419" fmla="*/ 3927116 f1889 1"/>
              <a:gd name="f2420" fmla="*/ 3964370 f1889 1"/>
              <a:gd name="f2421" fmla="*/ 1246855 f1888 1"/>
              <a:gd name="f2422" fmla="*/ 4004696 f1889 1"/>
              <a:gd name="f2423" fmla="*/ 1246471 f1888 1"/>
              <a:gd name="f2424" fmla="*/ 4074978 f1889 1"/>
              <a:gd name="f2425" fmla="*/ 1251559 f1888 1"/>
              <a:gd name="f2426" fmla="*/ 4121738 f1889 1"/>
              <a:gd name="f2427" fmla="*/ 1222466 f1888 1"/>
              <a:gd name="f2428" fmla="*/ 4139598 f1889 1"/>
              <a:gd name="f2429" fmla="*/ 1210465 f1888 1"/>
              <a:gd name="f2430" fmla="*/ 4156304 f1889 1"/>
              <a:gd name="f2431" fmla="*/ 4175604 f1889 1"/>
              <a:gd name="f2432" fmla="*/ 1198463 f1888 1"/>
              <a:gd name="f2433" fmla="*/ 4222170 f1889 1"/>
              <a:gd name="f2434" fmla="*/ 1182140 f1888 1"/>
              <a:gd name="f2435" fmla="*/ 4247710 f1889 1"/>
              <a:gd name="f2436" fmla="*/ 1166105 f1888 1"/>
              <a:gd name="f2437" fmla="*/ 4305128 f1889 1"/>
              <a:gd name="f2438" fmla="*/ 1150647 f1888 1"/>
              <a:gd name="f2439" fmla="*/ 4344206 f1889 1"/>
              <a:gd name="f2440" fmla="*/ 1136821 f1888 1"/>
              <a:gd name="f2441" fmla="*/ 4385396 f1889 1"/>
              <a:gd name="f2442" fmla="*/ 1113009 f1888 1"/>
              <a:gd name="f2443" fmla="*/ 4391157 f1889 1"/>
              <a:gd name="f2444" fmla="*/ 1109361 f1888 1"/>
              <a:gd name="f2445" fmla="*/ 4404984 f1889 1"/>
              <a:gd name="f2446" fmla="*/ 1093710 f1888 1"/>
              <a:gd name="f2447" fmla="*/ 4425050 f1889 1"/>
              <a:gd name="f2448" fmla="*/ 1039846 f1888 1"/>
              <a:gd name="f2449" fmla="*/ 4430812 f1889 1"/>
              <a:gd name="f2450" fmla="*/ 1028900 f1888 1"/>
              <a:gd name="f2451" fmla="*/ 4483140 f1889 1"/>
              <a:gd name="f2452" fmla="*/ 992030 f1888 1"/>
              <a:gd name="f2453" fmla="*/ 4502535 f1889 1"/>
              <a:gd name="f2454" fmla="*/ 995487 f1888 1"/>
              <a:gd name="f2455" fmla="*/ 4523946 f1889 1"/>
              <a:gd name="f2456" fmla="*/ 1007585 f1888 1"/>
              <a:gd name="f2457" fmla="*/ 4570898 f1889 1"/>
              <a:gd name="f2458" fmla="*/ 1010753 f1888 1"/>
              <a:gd name="f2459" fmla="*/ 4588468 f1889 1"/>
              <a:gd name="f2460" fmla="*/ 1004513 f1888 1"/>
              <a:gd name="f2461" fmla="*/ 4619192 f1889 1"/>
              <a:gd name="f2462" fmla="*/ 987710 f1888 1"/>
              <a:gd name="f2463" fmla="*/ 4642908 f1889 1"/>
              <a:gd name="f2464" fmla="*/ 961689 f1888 1"/>
              <a:gd name="f2465" fmla="*/ 4677378 f1889 1"/>
              <a:gd name="f2466" fmla="*/ 918674 f1888 1"/>
              <a:gd name="f2467" fmla="*/ 4743532 f1889 1"/>
              <a:gd name="f2468" fmla="*/ 902256 f1888 1"/>
              <a:gd name="f2469" fmla="*/ 4768977 f1889 1"/>
              <a:gd name="f2470" fmla="*/ 896783 f1888 1"/>
              <a:gd name="f2471" fmla="*/ 4861536 f1889 1"/>
              <a:gd name="f2472" fmla="*/ 873835 f1888 1"/>
              <a:gd name="f2473" fmla="*/ 4869600 f1889 1"/>
              <a:gd name="f2474" fmla="*/ 873067 f1888 1"/>
              <a:gd name="f2475" fmla="*/ 4933738 f1889 1"/>
              <a:gd name="f2476" fmla="*/ 846664 f1888 1"/>
              <a:gd name="f2477" fmla="*/ 4949196 f1889 1"/>
              <a:gd name="f2478" fmla="*/ 840134 f1888 1"/>
              <a:gd name="f2479" fmla="*/ 4968112 f1889 1"/>
              <a:gd name="f2480" fmla="*/ 823427 f1888 1"/>
              <a:gd name="f2481" fmla="*/ 4985588 f1889 1"/>
              <a:gd name="f2482" fmla="*/ 776284 f1888 1"/>
              <a:gd name="f2483" fmla="*/ 5006038 f1889 1"/>
              <a:gd name="f2484" fmla="*/ 754776 f1888 1"/>
              <a:gd name="f2485" fmla="*/ 5020921 f1889 1"/>
              <a:gd name="f2486" fmla="*/ 741718 f1888 1"/>
              <a:gd name="f2487" fmla="*/ 5033978 f1889 1"/>
              <a:gd name="f2488" fmla="*/ 721940 f1888 1"/>
              <a:gd name="f2489" fmla="*/ 5047036 f1889 1"/>
              <a:gd name="f2490" fmla="*/ 674604 f1888 1"/>
              <a:gd name="f2491" fmla="*/ 5067104 f1889 1"/>
              <a:gd name="f2492" fmla="*/ 632645 f1888 1"/>
              <a:gd name="f2493" fmla="*/ 5103206 f1889 1"/>
              <a:gd name="f2494" fmla="*/ 609410 f1888 1"/>
              <a:gd name="f2495" fmla="*/ 5125577 f1889 1"/>
              <a:gd name="f2496" fmla="*/ 597216 f1888 1"/>
              <a:gd name="f2497" fmla="*/ 5214200 f1889 1"/>
              <a:gd name="f2498" fmla="*/ 609506 f1888 1"/>
              <a:gd name="f2499" fmla="*/ 5274688 f1889 1"/>
              <a:gd name="f2500" fmla="*/ 621507 f1888 1"/>
              <a:gd name="f2501" fmla="*/ 5294564 f1889 1"/>
              <a:gd name="f2502" fmla="*/ 616899 f1888 1"/>
              <a:gd name="f2503" fmla="*/ 5350732 f1889 1"/>
              <a:gd name="f2504" fmla="*/ 577724 f1888 1"/>
              <a:gd name="f2505" fmla="*/ 5406230 f1889 1"/>
              <a:gd name="f2506" fmla="*/ 560250 f1888 1"/>
              <a:gd name="f2507" fmla="*/ 5447996 f1889 1"/>
              <a:gd name="f2508" fmla="*/ 555257 f1888 1"/>
              <a:gd name="f2509" fmla="*/ 5483904 f1889 1"/>
              <a:gd name="f2510" fmla="*/ 551417 f1888 1"/>
              <a:gd name="f2511" fmla="*/ 5527016 f1889 1"/>
              <a:gd name="f2512" fmla="*/ 540663 f1888 1"/>
              <a:gd name="f2513" fmla="*/ 5551404 f1889 1"/>
              <a:gd name="f2514" fmla="*/ 528949 f1888 1"/>
              <a:gd name="f2515" fmla="*/ 5590194 f1889 1"/>
              <a:gd name="f2516" fmla="*/ 512147 f1888 1"/>
              <a:gd name="f2517" fmla="*/ 5629944 f1889 1"/>
              <a:gd name="f2518" fmla="*/ 490351 f1888 1"/>
              <a:gd name="f2519" fmla="*/ 5660477 f1889 1"/>
              <a:gd name="f2520" fmla="*/ 459818 f1888 1"/>
              <a:gd name="f2521" fmla="*/ 5676896 f1889 1"/>
              <a:gd name="f2522" fmla="*/ 434086 f1888 1"/>
              <a:gd name="f2523" fmla="*/ 5725000 f1889 1"/>
              <a:gd name="f2524" fmla="*/ 397216 f1888 1"/>
              <a:gd name="f2525" fmla="*/ 5768494 f1889 1"/>
              <a:gd name="f2526" fmla="*/ 327701 f1888 1"/>
              <a:gd name="f2527" fmla="*/ 5795763 f1889 1"/>
              <a:gd name="f2528" fmla="*/ 298801 f1888 1"/>
              <a:gd name="f2529" fmla="*/ 5811221 f1889 1"/>
              <a:gd name="f2530" fmla="*/ 290639 f1888 1"/>
              <a:gd name="f2531" fmla="*/ 5837528 f1889 1"/>
              <a:gd name="f2532" fmla="*/ 270573 f1888 1"/>
              <a:gd name="f2533" fmla="*/ 5853084 f1889 1"/>
              <a:gd name="f2534" fmla="*/ 255690 f1888 1"/>
              <a:gd name="f2535" fmla="*/ 5895618 f1889 1"/>
              <a:gd name="f2536" fmla="*/ 200961 f1888 1"/>
              <a:gd name="f2537" fmla="*/ 5908676 f1889 1"/>
              <a:gd name="f2538" fmla="*/ 184735 f1888 1"/>
              <a:gd name="f2539" fmla="*/ 5935657 f1889 1"/>
              <a:gd name="f2540" fmla="*/ 156891 f1888 1"/>
              <a:gd name="f2541" fmla="*/ 5947467 f1889 1"/>
              <a:gd name="f2542" fmla="*/ 148441 f1888 1"/>
              <a:gd name="f2543" fmla="*/ 5968302 f1889 1"/>
              <a:gd name="f2544" fmla="*/ 125782 f1888 1"/>
              <a:gd name="f2545" fmla="*/ 6017942 f1889 1"/>
              <a:gd name="f2546" fmla="*/ 66348 f1888 1"/>
              <a:gd name="f2547" fmla="*/ 6039258 f1889 1"/>
              <a:gd name="f2548" fmla="*/ 33030 f1888 1"/>
              <a:gd name="f2549" fmla="*/ 6081792 f1889 1"/>
              <a:gd name="f2550" fmla="*/ 8451 f1888 1"/>
              <a:gd name="f2551" fmla="*/ f1890 1 f2"/>
              <a:gd name="f2552" fmla="*/ f1893 1 6095524"/>
              <a:gd name="f2553" fmla="*/ f1894 1 1410656"/>
              <a:gd name="f2554" fmla="*/ f1895 1 1410656"/>
              <a:gd name="f2555" fmla="*/ f1896 1 6095524"/>
              <a:gd name="f2556" fmla="*/ f1897 1 1410656"/>
              <a:gd name="f2557" fmla="*/ f1898 1 6095524"/>
              <a:gd name="f2558" fmla="*/ f1899 1 1410656"/>
              <a:gd name="f2559" fmla="*/ f1900 1 6095524"/>
              <a:gd name="f2560" fmla="*/ f1901 1 1410656"/>
              <a:gd name="f2561" fmla="*/ f1902 1 6095524"/>
              <a:gd name="f2562" fmla="*/ f1903 1 1410656"/>
              <a:gd name="f2563" fmla="*/ f1904 1 6095524"/>
              <a:gd name="f2564" fmla="*/ f1905 1 1410656"/>
              <a:gd name="f2565" fmla="*/ f1906 1 6095524"/>
              <a:gd name="f2566" fmla="*/ f1907 1 1410656"/>
              <a:gd name="f2567" fmla="*/ f1908 1 6095524"/>
              <a:gd name="f2568" fmla="*/ f1909 1 1410656"/>
              <a:gd name="f2569" fmla="*/ f1910 1 6095524"/>
              <a:gd name="f2570" fmla="*/ f1911 1 1410656"/>
              <a:gd name="f2571" fmla="*/ f1912 1 6095524"/>
              <a:gd name="f2572" fmla="*/ f1913 1 1410656"/>
              <a:gd name="f2573" fmla="*/ f1914 1 6095524"/>
              <a:gd name="f2574" fmla="*/ f1915 1 1410656"/>
              <a:gd name="f2575" fmla="*/ f1916 1 6095524"/>
              <a:gd name="f2576" fmla="*/ f1917 1 1410656"/>
              <a:gd name="f2577" fmla="*/ f1918 1 6095524"/>
              <a:gd name="f2578" fmla="*/ f1919 1 1410656"/>
              <a:gd name="f2579" fmla="*/ f1920 1 6095524"/>
              <a:gd name="f2580" fmla="*/ f1921 1 1410656"/>
              <a:gd name="f2581" fmla="*/ f1922 1 6095524"/>
              <a:gd name="f2582" fmla="*/ f1923 1 1410656"/>
              <a:gd name="f2583" fmla="*/ f1924 1 6095524"/>
              <a:gd name="f2584" fmla="*/ f1925 1 1410656"/>
              <a:gd name="f2585" fmla="*/ f1926 1 6095524"/>
              <a:gd name="f2586" fmla="*/ f1927 1 1410656"/>
              <a:gd name="f2587" fmla="*/ f1928 1 6095524"/>
              <a:gd name="f2588" fmla="*/ f1929 1 1410656"/>
              <a:gd name="f2589" fmla="*/ f1930 1 6095524"/>
              <a:gd name="f2590" fmla="*/ f1931 1 1410656"/>
              <a:gd name="f2591" fmla="*/ f1932 1 6095524"/>
              <a:gd name="f2592" fmla="*/ f1933 1 1410656"/>
              <a:gd name="f2593" fmla="*/ f1934 1 6095524"/>
              <a:gd name="f2594" fmla="*/ f1935 1 1410656"/>
              <a:gd name="f2595" fmla="*/ f1936 1 6095524"/>
              <a:gd name="f2596" fmla="*/ f1937 1 1410656"/>
              <a:gd name="f2597" fmla="*/ f1938 1 6095524"/>
              <a:gd name="f2598" fmla="*/ f1939 1 1410656"/>
              <a:gd name="f2599" fmla="*/ f1940 1 6095524"/>
              <a:gd name="f2600" fmla="*/ f1941 1 1410656"/>
              <a:gd name="f2601" fmla="*/ f1942 1 6095524"/>
              <a:gd name="f2602" fmla="*/ f1943 1 1410656"/>
              <a:gd name="f2603" fmla="*/ f1944 1 6095524"/>
              <a:gd name="f2604" fmla="*/ f1945 1 1410656"/>
              <a:gd name="f2605" fmla="*/ f1946 1 6095524"/>
              <a:gd name="f2606" fmla="*/ f1947 1 1410656"/>
              <a:gd name="f2607" fmla="*/ f1948 1 6095524"/>
              <a:gd name="f2608" fmla="*/ f1949 1 1410656"/>
              <a:gd name="f2609" fmla="*/ f1950 1 6095524"/>
              <a:gd name="f2610" fmla="*/ f1951 1 1410656"/>
              <a:gd name="f2611" fmla="*/ f1952 1 6095524"/>
              <a:gd name="f2612" fmla="*/ f1953 1 1410656"/>
              <a:gd name="f2613" fmla="*/ f1954 1 6095524"/>
              <a:gd name="f2614" fmla="*/ f1955 1 1410656"/>
              <a:gd name="f2615" fmla="*/ f1956 1 6095524"/>
              <a:gd name="f2616" fmla="*/ f1957 1 1410656"/>
              <a:gd name="f2617" fmla="*/ f1958 1 6095524"/>
              <a:gd name="f2618" fmla="*/ f1959 1 1410656"/>
              <a:gd name="f2619" fmla="*/ f1960 1 6095524"/>
              <a:gd name="f2620" fmla="*/ f1961 1 1410656"/>
              <a:gd name="f2621" fmla="*/ f1962 1 6095524"/>
              <a:gd name="f2622" fmla="*/ f1963 1 1410656"/>
              <a:gd name="f2623" fmla="*/ f1964 1 6095524"/>
              <a:gd name="f2624" fmla="*/ f1965 1 1410656"/>
              <a:gd name="f2625" fmla="*/ f1966 1 6095524"/>
              <a:gd name="f2626" fmla="*/ f1967 1 1410656"/>
              <a:gd name="f2627" fmla="*/ f1968 1 6095524"/>
              <a:gd name="f2628" fmla="*/ f1969 1 1410656"/>
              <a:gd name="f2629" fmla="*/ f1970 1 6095524"/>
              <a:gd name="f2630" fmla="*/ f1971 1 1410656"/>
              <a:gd name="f2631" fmla="*/ f1972 1 6095524"/>
              <a:gd name="f2632" fmla="*/ f1973 1 1410656"/>
              <a:gd name="f2633" fmla="*/ f1974 1 6095524"/>
              <a:gd name="f2634" fmla="*/ f1975 1 1410656"/>
              <a:gd name="f2635" fmla="*/ f1976 1 6095524"/>
              <a:gd name="f2636" fmla="*/ f1977 1 1410656"/>
              <a:gd name="f2637" fmla="*/ f1978 1 6095524"/>
              <a:gd name="f2638" fmla="*/ f1979 1 1410656"/>
              <a:gd name="f2639" fmla="*/ f1980 1 6095524"/>
              <a:gd name="f2640" fmla="*/ f1981 1 1410656"/>
              <a:gd name="f2641" fmla="*/ f1982 1 6095524"/>
              <a:gd name="f2642" fmla="*/ f1983 1 1410656"/>
              <a:gd name="f2643" fmla="*/ f1984 1 6095524"/>
              <a:gd name="f2644" fmla="*/ f1985 1 1410656"/>
              <a:gd name="f2645" fmla="*/ f1986 1 6095524"/>
              <a:gd name="f2646" fmla="*/ f1987 1 1410656"/>
              <a:gd name="f2647" fmla="*/ f1988 1 6095524"/>
              <a:gd name="f2648" fmla="*/ f1989 1 1410656"/>
              <a:gd name="f2649" fmla="*/ f1990 1 6095524"/>
              <a:gd name="f2650" fmla="*/ f1991 1 1410656"/>
              <a:gd name="f2651" fmla="*/ f1992 1 6095524"/>
              <a:gd name="f2652" fmla="*/ f1993 1 1410656"/>
              <a:gd name="f2653" fmla="*/ f1994 1 6095524"/>
              <a:gd name="f2654" fmla="*/ f1995 1 1410656"/>
              <a:gd name="f2655" fmla="*/ f1996 1 6095524"/>
              <a:gd name="f2656" fmla="*/ f1997 1 1410656"/>
              <a:gd name="f2657" fmla="*/ f1998 1 6095524"/>
              <a:gd name="f2658" fmla="*/ f1999 1 1410656"/>
              <a:gd name="f2659" fmla="*/ f2000 1 6095524"/>
              <a:gd name="f2660" fmla="*/ f2001 1 1410656"/>
              <a:gd name="f2661" fmla="*/ f2002 1 6095524"/>
              <a:gd name="f2662" fmla="*/ f2003 1 1410656"/>
              <a:gd name="f2663" fmla="*/ f2004 1 6095524"/>
              <a:gd name="f2664" fmla="*/ f2005 1 1410656"/>
              <a:gd name="f2665" fmla="*/ f2006 1 6095524"/>
              <a:gd name="f2666" fmla="*/ f2007 1 1410656"/>
              <a:gd name="f2667" fmla="*/ f2008 1 6095524"/>
              <a:gd name="f2668" fmla="*/ f2009 1 1410656"/>
              <a:gd name="f2669" fmla="*/ f2010 1 6095524"/>
              <a:gd name="f2670" fmla="*/ f2011 1 1410656"/>
              <a:gd name="f2671" fmla="*/ f2012 1 6095524"/>
              <a:gd name="f2672" fmla="*/ f2013 1 1410656"/>
              <a:gd name="f2673" fmla="*/ f2014 1 6095524"/>
              <a:gd name="f2674" fmla="*/ f2015 1 1410656"/>
              <a:gd name="f2675" fmla="*/ f2016 1 6095524"/>
              <a:gd name="f2676" fmla="*/ f2017 1 1410656"/>
              <a:gd name="f2677" fmla="*/ f2018 1 6095524"/>
              <a:gd name="f2678" fmla="*/ f2019 1 1410656"/>
              <a:gd name="f2679" fmla="*/ f2020 1 6095524"/>
              <a:gd name="f2680" fmla="*/ f2021 1 1410656"/>
              <a:gd name="f2681" fmla="*/ f2022 1 6095524"/>
              <a:gd name="f2682" fmla="*/ f2023 1 1410656"/>
              <a:gd name="f2683" fmla="*/ f2024 1 6095524"/>
              <a:gd name="f2684" fmla="*/ f2025 1 1410656"/>
              <a:gd name="f2685" fmla="*/ f2026 1 6095524"/>
              <a:gd name="f2686" fmla="*/ f2027 1 1410656"/>
              <a:gd name="f2687" fmla="*/ f2028 1 6095524"/>
              <a:gd name="f2688" fmla="*/ f2029 1 1410656"/>
              <a:gd name="f2689" fmla="*/ f2030 1 6095524"/>
              <a:gd name="f2690" fmla="*/ f2031 1 1410656"/>
              <a:gd name="f2691" fmla="*/ f2032 1 6095524"/>
              <a:gd name="f2692" fmla="*/ f2033 1 1410656"/>
              <a:gd name="f2693" fmla="*/ f2034 1 6095524"/>
              <a:gd name="f2694" fmla="*/ f2035 1 1410656"/>
              <a:gd name="f2695" fmla="*/ f2036 1 6095524"/>
              <a:gd name="f2696" fmla="*/ f2037 1 1410656"/>
              <a:gd name="f2697" fmla="*/ f2038 1 6095524"/>
              <a:gd name="f2698" fmla="*/ f2039 1 1410656"/>
              <a:gd name="f2699" fmla="*/ f2040 1 6095524"/>
              <a:gd name="f2700" fmla="*/ f2041 1 1410656"/>
              <a:gd name="f2701" fmla="*/ f2042 1 6095524"/>
              <a:gd name="f2702" fmla="*/ f2043 1 1410656"/>
              <a:gd name="f2703" fmla="*/ f2044 1 6095524"/>
              <a:gd name="f2704" fmla="*/ f2045 1 1410656"/>
              <a:gd name="f2705" fmla="*/ f2046 1 6095524"/>
              <a:gd name="f2706" fmla="*/ f2047 1 1410656"/>
              <a:gd name="f2707" fmla="*/ f2048 1 6095524"/>
              <a:gd name="f2708" fmla="*/ f2049 1 1410656"/>
              <a:gd name="f2709" fmla="*/ f2050 1 6095524"/>
              <a:gd name="f2710" fmla="*/ f2051 1 1410656"/>
              <a:gd name="f2711" fmla="*/ f2052 1 6095524"/>
              <a:gd name="f2712" fmla="*/ f2053 1 1410656"/>
              <a:gd name="f2713" fmla="*/ f2054 1 6095524"/>
              <a:gd name="f2714" fmla="*/ f2055 1 1410656"/>
              <a:gd name="f2715" fmla="*/ f2056 1 6095524"/>
              <a:gd name="f2716" fmla="*/ f2057 1 1410656"/>
              <a:gd name="f2717" fmla="*/ f2058 1 6095524"/>
              <a:gd name="f2718" fmla="*/ f2059 1 1410656"/>
              <a:gd name="f2719" fmla="*/ f2060 1 6095524"/>
              <a:gd name="f2720" fmla="*/ f2061 1 1410656"/>
              <a:gd name="f2721" fmla="*/ f2062 1 6095524"/>
              <a:gd name="f2722" fmla="*/ f2063 1 6095524"/>
              <a:gd name="f2723" fmla="*/ f2064 1 1410656"/>
              <a:gd name="f2724" fmla="*/ f2065 1 6095524"/>
              <a:gd name="f2725" fmla="*/ f2066 1 6095524"/>
              <a:gd name="f2726" fmla="*/ f2067 1 1410656"/>
              <a:gd name="f2727" fmla="*/ f2068 1 6095524"/>
              <a:gd name="f2728" fmla="*/ f2069 1 1410656"/>
              <a:gd name="f2729" fmla="*/ f2070 1 6095524"/>
              <a:gd name="f2730" fmla="*/ f2071 1 1410656"/>
              <a:gd name="f2731" fmla="*/ f2072 1 6095524"/>
              <a:gd name="f2732" fmla="*/ f2073 1 1410656"/>
              <a:gd name="f2733" fmla="*/ f2074 1 6095524"/>
              <a:gd name="f2734" fmla="*/ f2075 1 1410656"/>
              <a:gd name="f2735" fmla="*/ f2076 1 6095524"/>
              <a:gd name="f2736" fmla="*/ f2077 1 1410656"/>
              <a:gd name="f2737" fmla="*/ f2078 1 6095524"/>
              <a:gd name="f2738" fmla="*/ f2079 1 1410656"/>
              <a:gd name="f2739" fmla="*/ f2080 1 6095524"/>
              <a:gd name="f2740" fmla="*/ f2081 1 1410656"/>
              <a:gd name="f2741" fmla="*/ f2082 1 6095524"/>
              <a:gd name="f2742" fmla="*/ f2083 1 1410656"/>
              <a:gd name="f2743" fmla="*/ f2084 1 6095524"/>
              <a:gd name="f2744" fmla="*/ f2085 1 1410656"/>
              <a:gd name="f2745" fmla="*/ f2086 1 6095524"/>
              <a:gd name="f2746" fmla="*/ f2087 1 1410656"/>
              <a:gd name="f2747" fmla="*/ f2088 1 6095524"/>
              <a:gd name="f2748" fmla="*/ f2089 1 1410656"/>
              <a:gd name="f2749" fmla="*/ f2090 1 6095524"/>
              <a:gd name="f2750" fmla="*/ f2091 1 1410656"/>
              <a:gd name="f2751" fmla="*/ f2092 1 6095524"/>
              <a:gd name="f2752" fmla="*/ f2093 1 1410656"/>
              <a:gd name="f2753" fmla="*/ f2094 1 6095524"/>
              <a:gd name="f2754" fmla="*/ f2095 1 1410656"/>
              <a:gd name="f2755" fmla="*/ f2096 1 6095524"/>
              <a:gd name="f2756" fmla="*/ f2097 1 1410656"/>
              <a:gd name="f2757" fmla="*/ f2098 1 6095524"/>
              <a:gd name="f2758" fmla="*/ f2099 1 1410656"/>
              <a:gd name="f2759" fmla="*/ f2100 1 6095524"/>
              <a:gd name="f2760" fmla="*/ f2101 1 1410656"/>
              <a:gd name="f2761" fmla="*/ f2102 1 6095524"/>
              <a:gd name="f2762" fmla="*/ f2103 1 1410656"/>
              <a:gd name="f2763" fmla="*/ f2104 1 6095524"/>
              <a:gd name="f2764" fmla="*/ f2105 1 1410656"/>
              <a:gd name="f2765" fmla="*/ f2106 1 6095524"/>
              <a:gd name="f2766" fmla="*/ f2107 1 1410656"/>
              <a:gd name="f2767" fmla="*/ f2108 1 6095524"/>
              <a:gd name="f2768" fmla="*/ f2109 1 1410656"/>
              <a:gd name="f2769" fmla="*/ f2110 1 6095524"/>
              <a:gd name="f2770" fmla="*/ f2111 1 1410656"/>
              <a:gd name="f2771" fmla="*/ f2112 1 6095524"/>
              <a:gd name="f2772" fmla="*/ f2113 1 1410656"/>
              <a:gd name="f2773" fmla="*/ f2114 1 6095524"/>
              <a:gd name="f2774" fmla="*/ f2115 1 1410656"/>
              <a:gd name="f2775" fmla="*/ f2116 1 6095524"/>
              <a:gd name="f2776" fmla="*/ f2117 1 1410656"/>
              <a:gd name="f2777" fmla="*/ f2118 1 6095524"/>
              <a:gd name="f2778" fmla="*/ f2119 1 1410656"/>
              <a:gd name="f2779" fmla="*/ f2120 1 6095524"/>
              <a:gd name="f2780" fmla="*/ f2121 1 1410656"/>
              <a:gd name="f2781" fmla="*/ f2122 1 6095524"/>
              <a:gd name="f2782" fmla="*/ f2123 1 1410656"/>
              <a:gd name="f2783" fmla="*/ f2124 1 6095524"/>
              <a:gd name="f2784" fmla="*/ f2125 1 1410656"/>
              <a:gd name="f2785" fmla="*/ f2126 1 6095524"/>
              <a:gd name="f2786" fmla="*/ f2127 1 1410656"/>
              <a:gd name="f2787" fmla="*/ f2128 1 6095524"/>
              <a:gd name="f2788" fmla="*/ f2129 1 1410656"/>
              <a:gd name="f2789" fmla="*/ f2130 1 6095524"/>
              <a:gd name="f2790" fmla="*/ f2131 1 1410656"/>
              <a:gd name="f2791" fmla="*/ f2132 1 6095524"/>
              <a:gd name="f2792" fmla="*/ f2133 1 1410656"/>
              <a:gd name="f2793" fmla="*/ f2134 1 6095524"/>
              <a:gd name="f2794" fmla="*/ f2135 1 1410656"/>
              <a:gd name="f2795" fmla="*/ f2136 1 6095524"/>
              <a:gd name="f2796" fmla="*/ f2137 1 1410656"/>
              <a:gd name="f2797" fmla="*/ f2138 1 6095524"/>
              <a:gd name="f2798" fmla="*/ f2139 1 1410656"/>
              <a:gd name="f2799" fmla="*/ f2140 1 6095524"/>
              <a:gd name="f2800" fmla="*/ f2141 1 1410656"/>
              <a:gd name="f2801" fmla="*/ f2142 1 6095524"/>
              <a:gd name="f2802" fmla="*/ f2143 1 1410656"/>
              <a:gd name="f2803" fmla="*/ f2144 1 6095524"/>
              <a:gd name="f2804" fmla="*/ f2145 1 1410656"/>
              <a:gd name="f2805" fmla="*/ f2146 1 6095524"/>
              <a:gd name="f2806" fmla="*/ f2147 1 1410656"/>
              <a:gd name="f2807" fmla="*/ f2148 1 6095524"/>
              <a:gd name="f2808" fmla="*/ f2149 1 1410656"/>
              <a:gd name="f2809" fmla="*/ f2150 1 6095524"/>
              <a:gd name="f2810" fmla="*/ f2151 1 1410656"/>
              <a:gd name="f2811" fmla="*/ f2152 1 6095524"/>
              <a:gd name="f2812" fmla="*/ f2153 1 1410656"/>
              <a:gd name="f2813" fmla="*/ f2154 1 6095524"/>
              <a:gd name="f2814" fmla="*/ f2155 1 1410656"/>
              <a:gd name="f2815" fmla="*/ f2156 1 6095524"/>
              <a:gd name="f2816" fmla="*/ f2157 1 1410656"/>
              <a:gd name="f2817" fmla="*/ f2158 1 6095524"/>
              <a:gd name="f2818" fmla="*/ f2159 1 1410656"/>
              <a:gd name="f2819" fmla="*/ f2160 1 6095524"/>
              <a:gd name="f2820" fmla="*/ f2161 1 1410656"/>
              <a:gd name="f2821" fmla="*/ f2162 1 6095524"/>
              <a:gd name="f2822" fmla="*/ f2163 1 1410656"/>
              <a:gd name="f2823" fmla="*/ f2164 1 6095524"/>
              <a:gd name="f2824" fmla="*/ f2165 1 1410656"/>
              <a:gd name="f2825" fmla="*/ f2166 1 6095524"/>
              <a:gd name="f2826" fmla="*/ f2167 1 1410656"/>
              <a:gd name="f2827" fmla="*/ f2168 1 6095524"/>
              <a:gd name="f2828" fmla="*/ f2169 1 1410656"/>
              <a:gd name="f2829" fmla="*/ f2170 1 6095524"/>
              <a:gd name="f2830" fmla="*/ f2171 1 1410656"/>
              <a:gd name="f2831" fmla="*/ f2172 1 6095524"/>
              <a:gd name="f2832" fmla="*/ f2173 1 1410656"/>
              <a:gd name="f2833" fmla="*/ f2174 1 6095524"/>
              <a:gd name="f2834" fmla="*/ f2175 1 1410656"/>
              <a:gd name="f2835" fmla="*/ f2176 1 6095524"/>
              <a:gd name="f2836" fmla="*/ f2177 1 1410656"/>
              <a:gd name="f2837" fmla="*/ f2178 1 6095524"/>
              <a:gd name="f2838" fmla="*/ f2179 1 1410656"/>
              <a:gd name="f2839" fmla="*/ f2180 1 6095524"/>
              <a:gd name="f2840" fmla="*/ f2181 1 1410656"/>
              <a:gd name="f2841" fmla="*/ f2182 1 6095524"/>
              <a:gd name="f2842" fmla="*/ f2183 1 1410656"/>
              <a:gd name="f2843" fmla="*/ f2184 1 6095524"/>
              <a:gd name="f2844" fmla="*/ f2185 1 1410656"/>
              <a:gd name="f2845" fmla="*/ f2186 1 6095524"/>
              <a:gd name="f2846" fmla="*/ f2187 1 1410656"/>
              <a:gd name="f2847" fmla="*/ f2188 1 6095524"/>
              <a:gd name="f2848" fmla="*/ f2189 1 1410656"/>
              <a:gd name="f2849" fmla="*/ f2190 1 6095524"/>
              <a:gd name="f2850" fmla="*/ f2191 1 1410656"/>
              <a:gd name="f2851" fmla="*/ f2192 1 6095524"/>
              <a:gd name="f2852" fmla="*/ f2193 1 1410656"/>
              <a:gd name="f2853" fmla="*/ f2194 1 6095524"/>
              <a:gd name="f2854" fmla="*/ f2195 1 1410656"/>
              <a:gd name="f2855" fmla="*/ f2196 1 6095524"/>
              <a:gd name="f2856" fmla="*/ f2197 1 1410656"/>
              <a:gd name="f2857" fmla="*/ f2198 1 6095524"/>
              <a:gd name="f2858" fmla="*/ f2199 1 1410656"/>
              <a:gd name="f2859" fmla="*/ f2200 1 6095524"/>
              <a:gd name="f2860" fmla="*/ f2201 1 1410656"/>
              <a:gd name="f2861" fmla="*/ f2202 1 6095524"/>
              <a:gd name="f2862" fmla="*/ f2203 1 1410656"/>
              <a:gd name="f2863" fmla="*/ f2204 1 6095524"/>
              <a:gd name="f2864" fmla="*/ f2205 1 1410656"/>
              <a:gd name="f2865" fmla="*/ f2206 1 6095524"/>
              <a:gd name="f2866" fmla="*/ f2207 1 1410656"/>
              <a:gd name="f2867" fmla="*/ f2208 1 6095524"/>
              <a:gd name="f2868" fmla="*/ f2209 1 1410656"/>
              <a:gd name="f2869" fmla="*/ f2210 1 6095524"/>
              <a:gd name="f2870" fmla="*/ f2211 1 1410656"/>
              <a:gd name="f2871" fmla="*/ f2212 1 1410656"/>
              <a:gd name="f2872" fmla="*/ f2213 1 6095524"/>
              <a:gd name="f2873" fmla="*/ f2214 1 1410656"/>
              <a:gd name="f2874" fmla="*/ f2215 1 6095524"/>
              <a:gd name="f2875" fmla="*/ f2216 1 1410656"/>
              <a:gd name="f2876" fmla="*/ f2217 1 6095524"/>
              <a:gd name="f2877" fmla="*/ f2218 1 1410656"/>
              <a:gd name="f2878" fmla="*/ f2219 1 6095524"/>
              <a:gd name="f2879" fmla="*/ f2220 1 1410656"/>
              <a:gd name="f2880" fmla="*/ f2221 1 6095524"/>
              <a:gd name="f2881" fmla="*/ f2222 1 1410656"/>
              <a:gd name="f2882" fmla="*/ f2223 1 6095524"/>
              <a:gd name="f2883" fmla="*/ f2224 1 1410656"/>
              <a:gd name="f2884" fmla="*/ f2225 1 6095524"/>
              <a:gd name="f2885" fmla="*/ f2226 1 1410656"/>
              <a:gd name="f2886" fmla="*/ f2227 1 6095524"/>
              <a:gd name="f2887" fmla="*/ f2228 1 1410656"/>
              <a:gd name="f2888" fmla="*/ f2229 1 6095524"/>
              <a:gd name="f2889" fmla="*/ f2230 1 1410656"/>
              <a:gd name="f2890" fmla="*/ f2231 1 6095524"/>
              <a:gd name="f2891" fmla="*/ f2232 1 1410656"/>
              <a:gd name="f2892" fmla="*/ f2233 1 6095524"/>
              <a:gd name="f2893" fmla="*/ f2234 1 1410656"/>
              <a:gd name="f2894" fmla="*/ f2235 1 6095524"/>
              <a:gd name="f2895" fmla="*/ f2236 1 1410656"/>
              <a:gd name="f2896" fmla="*/ f2237 1 6095524"/>
              <a:gd name="f2897" fmla="*/ f2238 1 1410656"/>
              <a:gd name="f2898" fmla="*/ f2239 1 6095524"/>
              <a:gd name="f2899" fmla="*/ f2240 1 1410656"/>
              <a:gd name="f2900" fmla="*/ f2241 1 6095524"/>
              <a:gd name="f2901" fmla="*/ f2242 1 1410656"/>
              <a:gd name="f2902" fmla="*/ f2243 1 6095524"/>
              <a:gd name="f2903" fmla="*/ f2244 1 1410656"/>
              <a:gd name="f2904" fmla="*/ f2245 1 6095524"/>
              <a:gd name="f2905" fmla="*/ f2246 1 1410656"/>
              <a:gd name="f2906" fmla="*/ f2247 1 6095524"/>
              <a:gd name="f2907" fmla="*/ f2248 1 1410656"/>
              <a:gd name="f2908" fmla="*/ f2249 1 6095524"/>
              <a:gd name="f2909" fmla="*/ f2250 1 1410656"/>
              <a:gd name="f2910" fmla="*/ f2251 1 6095524"/>
              <a:gd name="f2911" fmla="*/ f2252 1 1410656"/>
              <a:gd name="f2912" fmla="*/ f2253 1 6095524"/>
              <a:gd name="f2913" fmla="*/ f2254 1 1410656"/>
              <a:gd name="f2914" fmla="*/ f2255 1 6095524"/>
              <a:gd name="f2915" fmla="*/ f2256 1 1410656"/>
              <a:gd name="f2916" fmla="*/ f2257 1 6095524"/>
              <a:gd name="f2917" fmla="*/ f2258 1 1410656"/>
              <a:gd name="f2918" fmla="*/ f2259 1 6095524"/>
              <a:gd name="f2919" fmla="*/ f2260 1 1410656"/>
              <a:gd name="f2920" fmla="*/ f2261 1 6095524"/>
              <a:gd name="f2921" fmla="*/ f2262 1 1410656"/>
              <a:gd name="f2922" fmla="*/ f2263 1 6095524"/>
              <a:gd name="f2923" fmla="*/ f2264 1 1410656"/>
              <a:gd name="f2924" fmla="*/ f2265 1 6095524"/>
              <a:gd name="f2925" fmla="*/ f2266 1 1410656"/>
              <a:gd name="f2926" fmla="*/ f2267 1 6095524"/>
              <a:gd name="f2927" fmla="*/ f2268 1 1410656"/>
              <a:gd name="f2928" fmla="*/ f2269 1 6095524"/>
              <a:gd name="f2929" fmla="*/ f2270 1 1410656"/>
              <a:gd name="f2930" fmla="*/ f2271 1 6095524"/>
              <a:gd name="f2931" fmla="*/ f2272 1 1410656"/>
              <a:gd name="f2932" fmla="*/ f2273 1 6095524"/>
              <a:gd name="f2933" fmla="*/ f2274 1 1410656"/>
              <a:gd name="f2934" fmla="*/ f2275 1 6095524"/>
              <a:gd name="f2935" fmla="*/ f2276 1 1410656"/>
              <a:gd name="f2936" fmla="*/ f2277 1 6095524"/>
              <a:gd name="f2937" fmla="*/ f2278 1 1410656"/>
              <a:gd name="f2938" fmla="*/ f2279 1 6095524"/>
              <a:gd name="f2939" fmla="*/ f2280 1 1410656"/>
              <a:gd name="f2940" fmla="*/ f2281 1 6095524"/>
              <a:gd name="f2941" fmla="*/ f2282 1 1410656"/>
              <a:gd name="f2942" fmla="*/ f2283 1 6095524"/>
              <a:gd name="f2943" fmla="*/ f2284 1 1410656"/>
              <a:gd name="f2944" fmla="*/ f2285 1 6095524"/>
              <a:gd name="f2945" fmla="*/ f2286 1 1410656"/>
              <a:gd name="f2946" fmla="*/ f2287 1 6095524"/>
              <a:gd name="f2947" fmla="*/ f2288 1 1410656"/>
              <a:gd name="f2948" fmla="*/ f2289 1 6095524"/>
              <a:gd name="f2949" fmla="*/ f2290 1 1410656"/>
              <a:gd name="f2950" fmla="*/ f2291 1 6095524"/>
              <a:gd name="f2951" fmla="*/ f2292 1 1410656"/>
              <a:gd name="f2952" fmla="*/ f2293 1 6095524"/>
              <a:gd name="f2953" fmla="*/ f2294 1 1410656"/>
              <a:gd name="f2954" fmla="*/ f2295 1 6095524"/>
              <a:gd name="f2955" fmla="*/ f2296 1 1410656"/>
              <a:gd name="f2956" fmla="*/ f2297 1 6095524"/>
              <a:gd name="f2957" fmla="*/ f2298 1 1410656"/>
              <a:gd name="f2958" fmla="*/ f2299 1 6095524"/>
              <a:gd name="f2959" fmla="*/ f2300 1 1410656"/>
              <a:gd name="f2960" fmla="*/ f2301 1 6095524"/>
              <a:gd name="f2961" fmla="*/ f2302 1 1410656"/>
              <a:gd name="f2962" fmla="*/ f2303 1 6095524"/>
              <a:gd name="f2963" fmla="*/ f2304 1 1410656"/>
              <a:gd name="f2964" fmla="*/ f2305 1 6095524"/>
              <a:gd name="f2965" fmla="*/ f2306 1 1410656"/>
              <a:gd name="f2966" fmla="*/ f2307 1 6095524"/>
              <a:gd name="f2967" fmla="*/ f2308 1 1410656"/>
              <a:gd name="f2968" fmla="*/ f2309 1 6095524"/>
              <a:gd name="f2969" fmla="*/ f2310 1 1410656"/>
              <a:gd name="f2970" fmla="*/ f2311 1 6095524"/>
              <a:gd name="f2971" fmla="*/ f2312 1 1410656"/>
              <a:gd name="f2972" fmla="*/ f2313 1 6095524"/>
              <a:gd name="f2973" fmla="*/ f2314 1 1410656"/>
              <a:gd name="f2974" fmla="*/ f2315 1 6095524"/>
              <a:gd name="f2975" fmla="*/ f2316 1 1410656"/>
              <a:gd name="f2976" fmla="*/ f2317 1 6095524"/>
              <a:gd name="f2977" fmla="*/ f2318 1 1410656"/>
              <a:gd name="f2978" fmla="*/ f2319 1 6095524"/>
              <a:gd name="f2979" fmla="*/ f2320 1 1410656"/>
              <a:gd name="f2980" fmla="*/ f2321 1 6095524"/>
              <a:gd name="f2981" fmla="*/ f2322 1 1410656"/>
              <a:gd name="f2982" fmla="*/ f2323 1 6095524"/>
              <a:gd name="f2983" fmla="*/ f2324 1 1410656"/>
              <a:gd name="f2984" fmla="*/ f2325 1 6095524"/>
              <a:gd name="f2985" fmla="*/ f2326 1 1410656"/>
              <a:gd name="f2986" fmla="*/ f2327 1 6095524"/>
              <a:gd name="f2987" fmla="*/ f2328 1 1410656"/>
              <a:gd name="f2988" fmla="*/ f2329 1 6095524"/>
              <a:gd name="f2989" fmla="*/ f2330 1 1410656"/>
              <a:gd name="f2990" fmla="*/ f2331 1 6095524"/>
              <a:gd name="f2991" fmla="*/ f2332 1 1410656"/>
              <a:gd name="f2992" fmla="*/ f2333 1 6095524"/>
              <a:gd name="f2993" fmla="*/ f2334 1 1410656"/>
              <a:gd name="f2994" fmla="*/ f2335 1 6095524"/>
              <a:gd name="f2995" fmla="*/ f2336 1 1410656"/>
              <a:gd name="f2996" fmla="*/ f2337 1 6095524"/>
              <a:gd name="f2997" fmla="*/ f2338 1 1410656"/>
              <a:gd name="f2998" fmla="*/ f2339 1 6095524"/>
              <a:gd name="f2999" fmla="*/ f2340 1 1410656"/>
              <a:gd name="f3000" fmla="*/ f2341 1 6095524"/>
              <a:gd name="f3001" fmla="*/ f2342 1 1410656"/>
              <a:gd name="f3002" fmla="*/ f2343 1 6095524"/>
              <a:gd name="f3003" fmla="*/ f2344 1 1410656"/>
              <a:gd name="f3004" fmla="*/ f2345 1 6095524"/>
              <a:gd name="f3005" fmla="*/ f2346 1 1410656"/>
              <a:gd name="f3006" fmla="*/ f2347 1 1410656"/>
              <a:gd name="f3007" fmla="*/ f2348 1 6095524"/>
              <a:gd name="f3008" fmla="*/ f2349 1 1410656"/>
              <a:gd name="f3009" fmla="*/ f2350 1 6095524"/>
              <a:gd name="f3010" fmla="*/ f2351 1 1410656"/>
              <a:gd name="f3011" fmla="*/ f2352 1 6095524"/>
              <a:gd name="f3012" fmla="*/ f2353 1 6095524"/>
              <a:gd name="f3013" fmla="*/ f2354 1 1410656"/>
              <a:gd name="f3014" fmla="*/ f2355 1 6095524"/>
              <a:gd name="f3015" fmla="*/ f2356 1 1410656"/>
              <a:gd name="f3016" fmla="*/ f2357 1 6095524"/>
              <a:gd name="f3017" fmla="*/ f2358 1 1410656"/>
              <a:gd name="f3018" fmla="*/ f2359 1 6095524"/>
              <a:gd name="f3019" fmla="*/ f2360 1 1410656"/>
              <a:gd name="f3020" fmla="*/ f2361 1 6095524"/>
              <a:gd name="f3021" fmla="*/ f2362 1 1410656"/>
              <a:gd name="f3022" fmla="*/ f2363 1 6095524"/>
              <a:gd name="f3023" fmla="*/ f2364 1 1410656"/>
              <a:gd name="f3024" fmla="*/ f2365 1 6095524"/>
              <a:gd name="f3025" fmla="*/ f2366 1 1410656"/>
              <a:gd name="f3026" fmla="*/ f2367 1 6095524"/>
              <a:gd name="f3027" fmla="*/ f2368 1 1410656"/>
              <a:gd name="f3028" fmla="*/ f2369 1 6095524"/>
              <a:gd name="f3029" fmla="*/ f2370 1 1410656"/>
              <a:gd name="f3030" fmla="*/ f2371 1 6095524"/>
              <a:gd name="f3031" fmla="*/ f2372 1 1410656"/>
              <a:gd name="f3032" fmla="*/ f2373 1 6095524"/>
              <a:gd name="f3033" fmla="*/ f2374 1 1410656"/>
              <a:gd name="f3034" fmla="*/ f2375 1 6095524"/>
              <a:gd name="f3035" fmla="*/ f2376 1 1410656"/>
              <a:gd name="f3036" fmla="*/ f2377 1 6095524"/>
              <a:gd name="f3037" fmla="*/ f2378 1 1410656"/>
              <a:gd name="f3038" fmla="*/ f2379 1 6095524"/>
              <a:gd name="f3039" fmla="*/ f2380 1 1410656"/>
              <a:gd name="f3040" fmla="*/ f2381 1 6095524"/>
              <a:gd name="f3041" fmla="*/ f2382 1 1410656"/>
              <a:gd name="f3042" fmla="*/ f2383 1 6095524"/>
              <a:gd name="f3043" fmla="*/ f2384 1 1410656"/>
              <a:gd name="f3044" fmla="*/ f2385 1 6095524"/>
              <a:gd name="f3045" fmla="*/ f2386 1 1410656"/>
              <a:gd name="f3046" fmla="*/ f2387 1 6095524"/>
              <a:gd name="f3047" fmla="*/ f2388 1 1410656"/>
              <a:gd name="f3048" fmla="*/ f2389 1 6095524"/>
              <a:gd name="f3049" fmla="*/ f2390 1 1410656"/>
              <a:gd name="f3050" fmla="*/ f2391 1 6095524"/>
              <a:gd name="f3051" fmla="*/ f2392 1 1410656"/>
              <a:gd name="f3052" fmla="*/ f2393 1 6095524"/>
              <a:gd name="f3053" fmla="*/ f2394 1 1410656"/>
              <a:gd name="f3054" fmla="*/ f2395 1 6095524"/>
              <a:gd name="f3055" fmla="*/ f2396 1 1410656"/>
              <a:gd name="f3056" fmla="*/ f2397 1 6095524"/>
              <a:gd name="f3057" fmla="*/ f2398 1 1410656"/>
              <a:gd name="f3058" fmla="*/ f2399 1 6095524"/>
              <a:gd name="f3059" fmla="*/ f2400 1 1410656"/>
              <a:gd name="f3060" fmla="*/ f2401 1 6095524"/>
              <a:gd name="f3061" fmla="*/ f2402 1 1410656"/>
              <a:gd name="f3062" fmla="*/ f2403 1 6095524"/>
              <a:gd name="f3063" fmla="*/ f2404 1 1410656"/>
              <a:gd name="f3064" fmla="*/ f2405 1 6095524"/>
              <a:gd name="f3065" fmla="*/ f2406 1 1410656"/>
              <a:gd name="f3066" fmla="*/ f2407 1 6095524"/>
              <a:gd name="f3067" fmla="*/ f2408 1 1410656"/>
              <a:gd name="f3068" fmla="*/ f2409 1 6095524"/>
              <a:gd name="f3069" fmla="*/ f2410 1 1410656"/>
              <a:gd name="f3070" fmla="*/ f2411 1 6095524"/>
              <a:gd name="f3071" fmla="*/ f2412 1 1410656"/>
              <a:gd name="f3072" fmla="*/ f2413 1 6095524"/>
              <a:gd name="f3073" fmla="*/ f2414 1 1410656"/>
              <a:gd name="f3074" fmla="*/ f2415 1 6095524"/>
              <a:gd name="f3075" fmla="*/ f2416 1 1410656"/>
              <a:gd name="f3076" fmla="*/ f2417 1 6095524"/>
              <a:gd name="f3077" fmla="*/ f2418 1 1410656"/>
              <a:gd name="f3078" fmla="*/ f2419 1 6095524"/>
              <a:gd name="f3079" fmla="*/ f2420 1 6095524"/>
              <a:gd name="f3080" fmla="*/ f2421 1 1410656"/>
              <a:gd name="f3081" fmla="*/ f2422 1 6095524"/>
              <a:gd name="f3082" fmla="*/ f2423 1 1410656"/>
              <a:gd name="f3083" fmla="*/ f2424 1 6095524"/>
              <a:gd name="f3084" fmla="*/ f2425 1 1410656"/>
              <a:gd name="f3085" fmla="*/ f2426 1 6095524"/>
              <a:gd name="f3086" fmla="*/ f2427 1 1410656"/>
              <a:gd name="f3087" fmla="*/ f2428 1 6095524"/>
              <a:gd name="f3088" fmla="*/ f2429 1 1410656"/>
              <a:gd name="f3089" fmla="*/ f2430 1 6095524"/>
              <a:gd name="f3090" fmla="*/ f2431 1 6095524"/>
              <a:gd name="f3091" fmla="*/ f2432 1 1410656"/>
              <a:gd name="f3092" fmla="*/ f2433 1 6095524"/>
              <a:gd name="f3093" fmla="*/ f2434 1 1410656"/>
              <a:gd name="f3094" fmla="*/ f2435 1 6095524"/>
              <a:gd name="f3095" fmla="*/ f2436 1 1410656"/>
              <a:gd name="f3096" fmla="*/ f2437 1 6095524"/>
              <a:gd name="f3097" fmla="*/ f2438 1 1410656"/>
              <a:gd name="f3098" fmla="*/ f2439 1 6095524"/>
              <a:gd name="f3099" fmla="*/ f2440 1 1410656"/>
              <a:gd name="f3100" fmla="*/ f2441 1 6095524"/>
              <a:gd name="f3101" fmla="*/ f2442 1 1410656"/>
              <a:gd name="f3102" fmla="*/ f2443 1 6095524"/>
              <a:gd name="f3103" fmla="*/ f2444 1 1410656"/>
              <a:gd name="f3104" fmla="*/ f2445 1 6095524"/>
              <a:gd name="f3105" fmla="*/ f2446 1 1410656"/>
              <a:gd name="f3106" fmla="*/ f2447 1 6095524"/>
              <a:gd name="f3107" fmla="*/ f2448 1 1410656"/>
              <a:gd name="f3108" fmla="*/ f2449 1 6095524"/>
              <a:gd name="f3109" fmla="*/ f2450 1 1410656"/>
              <a:gd name="f3110" fmla="*/ f2451 1 6095524"/>
              <a:gd name="f3111" fmla="*/ f2452 1 1410656"/>
              <a:gd name="f3112" fmla="*/ f2453 1 6095524"/>
              <a:gd name="f3113" fmla="*/ f2454 1 1410656"/>
              <a:gd name="f3114" fmla="*/ f2455 1 6095524"/>
              <a:gd name="f3115" fmla="*/ f2456 1 1410656"/>
              <a:gd name="f3116" fmla="*/ f2457 1 6095524"/>
              <a:gd name="f3117" fmla="*/ f2458 1 1410656"/>
              <a:gd name="f3118" fmla="*/ f2459 1 6095524"/>
              <a:gd name="f3119" fmla="*/ f2460 1 1410656"/>
              <a:gd name="f3120" fmla="*/ f2461 1 6095524"/>
              <a:gd name="f3121" fmla="*/ f2462 1 1410656"/>
              <a:gd name="f3122" fmla="*/ f2463 1 6095524"/>
              <a:gd name="f3123" fmla="*/ f2464 1 1410656"/>
              <a:gd name="f3124" fmla="*/ f2465 1 6095524"/>
              <a:gd name="f3125" fmla="*/ f2466 1 1410656"/>
              <a:gd name="f3126" fmla="*/ f2467 1 6095524"/>
              <a:gd name="f3127" fmla="*/ f2468 1 1410656"/>
              <a:gd name="f3128" fmla="*/ f2469 1 6095524"/>
              <a:gd name="f3129" fmla="*/ f2470 1 1410656"/>
              <a:gd name="f3130" fmla="*/ f2471 1 6095524"/>
              <a:gd name="f3131" fmla="*/ f2472 1 1410656"/>
              <a:gd name="f3132" fmla="*/ f2473 1 6095524"/>
              <a:gd name="f3133" fmla="*/ f2474 1 1410656"/>
              <a:gd name="f3134" fmla="*/ f2475 1 6095524"/>
              <a:gd name="f3135" fmla="*/ f2476 1 1410656"/>
              <a:gd name="f3136" fmla="*/ f2477 1 6095524"/>
              <a:gd name="f3137" fmla="*/ f2478 1 1410656"/>
              <a:gd name="f3138" fmla="*/ f2479 1 6095524"/>
              <a:gd name="f3139" fmla="*/ f2480 1 1410656"/>
              <a:gd name="f3140" fmla="*/ f2481 1 6095524"/>
              <a:gd name="f3141" fmla="*/ f2482 1 1410656"/>
              <a:gd name="f3142" fmla="*/ f2483 1 6095524"/>
              <a:gd name="f3143" fmla="*/ f2484 1 1410656"/>
              <a:gd name="f3144" fmla="*/ f2485 1 6095524"/>
              <a:gd name="f3145" fmla="*/ f2486 1 1410656"/>
              <a:gd name="f3146" fmla="*/ f2487 1 6095524"/>
              <a:gd name="f3147" fmla="*/ f2488 1 1410656"/>
              <a:gd name="f3148" fmla="*/ f2489 1 6095524"/>
              <a:gd name="f3149" fmla="*/ f2490 1 1410656"/>
              <a:gd name="f3150" fmla="*/ f2491 1 6095524"/>
              <a:gd name="f3151" fmla="*/ f2492 1 1410656"/>
              <a:gd name="f3152" fmla="*/ f2493 1 6095524"/>
              <a:gd name="f3153" fmla="*/ f2494 1 1410656"/>
              <a:gd name="f3154" fmla="*/ f2495 1 6095524"/>
              <a:gd name="f3155" fmla="*/ f2496 1 1410656"/>
              <a:gd name="f3156" fmla="*/ f2497 1 6095524"/>
              <a:gd name="f3157" fmla="*/ f2498 1 1410656"/>
              <a:gd name="f3158" fmla="*/ f2499 1 6095524"/>
              <a:gd name="f3159" fmla="*/ f2500 1 1410656"/>
              <a:gd name="f3160" fmla="*/ f2501 1 6095524"/>
              <a:gd name="f3161" fmla="*/ f2502 1 1410656"/>
              <a:gd name="f3162" fmla="*/ f2503 1 6095524"/>
              <a:gd name="f3163" fmla="*/ f2504 1 1410656"/>
              <a:gd name="f3164" fmla="*/ f2505 1 6095524"/>
              <a:gd name="f3165" fmla="*/ f2506 1 1410656"/>
              <a:gd name="f3166" fmla="*/ f2507 1 6095524"/>
              <a:gd name="f3167" fmla="*/ f2508 1 1410656"/>
              <a:gd name="f3168" fmla="*/ f2509 1 6095524"/>
              <a:gd name="f3169" fmla="*/ f2510 1 1410656"/>
              <a:gd name="f3170" fmla="*/ f2511 1 6095524"/>
              <a:gd name="f3171" fmla="*/ f2512 1 1410656"/>
              <a:gd name="f3172" fmla="*/ f2513 1 6095524"/>
              <a:gd name="f3173" fmla="*/ f2514 1 1410656"/>
              <a:gd name="f3174" fmla="*/ f2515 1 6095524"/>
              <a:gd name="f3175" fmla="*/ f2516 1 1410656"/>
              <a:gd name="f3176" fmla="*/ f2517 1 6095524"/>
              <a:gd name="f3177" fmla="*/ f2518 1 1410656"/>
              <a:gd name="f3178" fmla="*/ f2519 1 6095524"/>
              <a:gd name="f3179" fmla="*/ f2520 1 1410656"/>
              <a:gd name="f3180" fmla="*/ f2521 1 6095524"/>
              <a:gd name="f3181" fmla="*/ f2522 1 1410656"/>
              <a:gd name="f3182" fmla="*/ f2523 1 6095524"/>
              <a:gd name="f3183" fmla="*/ f2524 1 1410656"/>
              <a:gd name="f3184" fmla="*/ f2525 1 6095524"/>
              <a:gd name="f3185" fmla="*/ f2526 1 1410656"/>
              <a:gd name="f3186" fmla="*/ f2527 1 6095524"/>
              <a:gd name="f3187" fmla="*/ f2528 1 1410656"/>
              <a:gd name="f3188" fmla="*/ f2529 1 6095524"/>
              <a:gd name="f3189" fmla="*/ f2530 1 1410656"/>
              <a:gd name="f3190" fmla="*/ f2531 1 6095524"/>
              <a:gd name="f3191" fmla="*/ f2532 1 1410656"/>
              <a:gd name="f3192" fmla="*/ f2533 1 6095524"/>
              <a:gd name="f3193" fmla="*/ f2534 1 1410656"/>
              <a:gd name="f3194" fmla="*/ f2535 1 6095524"/>
              <a:gd name="f3195" fmla="*/ f2536 1 1410656"/>
              <a:gd name="f3196" fmla="*/ f2537 1 6095524"/>
              <a:gd name="f3197" fmla="*/ f2538 1 1410656"/>
              <a:gd name="f3198" fmla="*/ f2539 1 6095524"/>
              <a:gd name="f3199" fmla="*/ f2540 1 1410656"/>
              <a:gd name="f3200" fmla="*/ f2541 1 6095524"/>
              <a:gd name="f3201" fmla="*/ f2542 1 1410656"/>
              <a:gd name="f3202" fmla="*/ f2543 1 6095524"/>
              <a:gd name="f3203" fmla="*/ f2544 1 1410656"/>
              <a:gd name="f3204" fmla="*/ f2545 1 6095524"/>
              <a:gd name="f3205" fmla="*/ f2546 1 1410656"/>
              <a:gd name="f3206" fmla="*/ f2547 1 6095524"/>
              <a:gd name="f3207" fmla="*/ f2548 1 1410656"/>
              <a:gd name="f3208" fmla="*/ f2549 1 6095524"/>
              <a:gd name="f3209" fmla="*/ f2550 1 1410656"/>
              <a:gd name="f3210" fmla="*/ f5 1 f1891"/>
              <a:gd name="f3211" fmla="*/ f6 1 f1891"/>
              <a:gd name="f3212" fmla="*/ f5 1 f1892"/>
              <a:gd name="f3213" fmla="*/ f7 1 f1892"/>
              <a:gd name="f3214" fmla="+- f2551 0 f1"/>
              <a:gd name="f3215" fmla="*/ f2552 1 f1891"/>
              <a:gd name="f3216" fmla="*/ f2553 1 f1892"/>
              <a:gd name="f3217" fmla="*/ f2554 1 f1892"/>
              <a:gd name="f3218" fmla="*/ f2555 1 f1891"/>
              <a:gd name="f3219" fmla="*/ f2556 1 f1892"/>
              <a:gd name="f3220" fmla="*/ f2557 1 f1891"/>
              <a:gd name="f3221" fmla="*/ f2558 1 f1892"/>
              <a:gd name="f3222" fmla="*/ f2559 1 f1891"/>
              <a:gd name="f3223" fmla="*/ f2560 1 f1892"/>
              <a:gd name="f3224" fmla="*/ f2561 1 f1891"/>
              <a:gd name="f3225" fmla="*/ f2562 1 f1892"/>
              <a:gd name="f3226" fmla="*/ f2563 1 f1891"/>
              <a:gd name="f3227" fmla="*/ f2564 1 f1892"/>
              <a:gd name="f3228" fmla="*/ f2565 1 f1891"/>
              <a:gd name="f3229" fmla="*/ f2566 1 f1892"/>
              <a:gd name="f3230" fmla="*/ f2567 1 f1891"/>
              <a:gd name="f3231" fmla="*/ f2568 1 f1892"/>
              <a:gd name="f3232" fmla="*/ f2569 1 f1891"/>
              <a:gd name="f3233" fmla="*/ f2570 1 f1892"/>
              <a:gd name="f3234" fmla="*/ f2571 1 f1891"/>
              <a:gd name="f3235" fmla="*/ f2572 1 f1892"/>
              <a:gd name="f3236" fmla="*/ f2573 1 f1891"/>
              <a:gd name="f3237" fmla="*/ f2574 1 f1892"/>
              <a:gd name="f3238" fmla="*/ f2575 1 f1891"/>
              <a:gd name="f3239" fmla="*/ f2576 1 f1892"/>
              <a:gd name="f3240" fmla="*/ f2577 1 f1891"/>
              <a:gd name="f3241" fmla="*/ f2578 1 f1892"/>
              <a:gd name="f3242" fmla="*/ f2579 1 f1891"/>
              <a:gd name="f3243" fmla="*/ f2580 1 f1892"/>
              <a:gd name="f3244" fmla="*/ f2581 1 f1891"/>
              <a:gd name="f3245" fmla="*/ f2582 1 f1892"/>
              <a:gd name="f3246" fmla="*/ f2583 1 f1891"/>
              <a:gd name="f3247" fmla="*/ f2584 1 f1892"/>
              <a:gd name="f3248" fmla="*/ f2585 1 f1891"/>
              <a:gd name="f3249" fmla="*/ f2586 1 f1892"/>
              <a:gd name="f3250" fmla="*/ f2587 1 f1891"/>
              <a:gd name="f3251" fmla="*/ f2588 1 f1892"/>
              <a:gd name="f3252" fmla="*/ f2589 1 f1891"/>
              <a:gd name="f3253" fmla="*/ f2590 1 f1892"/>
              <a:gd name="f3254" fmla="*/ f2591 1 f1891"/>
              <a:gd name="f3255" fmla="*/ f2592 1 f1892"/>
              <a:gd name="f3256" fmla="*/ f2593 1 f1891"/>
              <a:gd name="f3257" fmla="*/ f2594 1 f1892"/>
              <a:gd name="f3258" fmla="*/ f2595 1 f1891"/>
              <a:gd name="f3259" fmla="*/ f2596 1 f1892"/>
              <a:gd name="f3260" fmla="*/ f2597 1 f1891"/>
              <a:gd name="f3261" fmla="*/ f2598 1 f1892"/>
              <a:gd name="f3262" fmla="*/ f2599 1 f1891"/>
              <a:gd name="f3263" fmla="*/ f2600 1 f1892"/>
              <a:gd name="f3264" fmla="*/ f2601 1 f1891"/>
              <a:gd name="f3265" fmla="*/ f2602 1 f1892"/>
              <a:gd name="f3266" fmla="*/ f2603 1 f1891"/>
              <a:gd name="f3267" fmla="*/ f2604 1 f1892"/>
              <a:gd name="f3268" fmla="*/ f2605 1 f1891"/>
              <a:gd name="f3269" fmla="*/ f2606 1 f1892"/>
              <a:gd name="f3270" fmla="*/ f2607 1 f1891"/>
              <a:gd name="f3271" fmla="*/ f2608 1 f1892"/>
              <a:gd name="f3272" fmla="*/ f2609 1 f1891"/>
              <a:gd name="f3273" fmla="*/ f2610 1 f1892"/>
              <a:gd name="f3274" fmla="*/ f2611 1 f1891"/>
              <a:gd name="f3275" fmla="*/ f2612 1 f1892"/>
              <a:gd name="f3276" fmla="*/ f2613 1 f1891"/>
              <a:gd name="f3277" fmla="*/ f2614 1 f1892"/>
              <a:gd name="f3278" fmla="*/ f2615 1 f1891"/>
              <a:gd name="f3279" fmla="*/ f2616 1 f1892"/>
              <a:gd name="f3280" fmla="*/ f2617 1 f1891"/>
              <a:gd name="f3281" fmla="*/ f2618 1 f1892"/>
              <a:gd name="f3282" fmla="*/ f2619 1 f1891"/>
              <a:gd name="f3283" fmla="*/ f2620 1 f1892"/>
              <a:gd name="f3284" fmla="*/ f2621 1 f1891"/>
              <a:gd name="f3285" fmla="*/ f2622 1 f1892"/>
              <a:gd name="f3286" fmla="*/ f2623 1 f1891"/>
              <a:gd name="f3287" fmla="*/ f2624 1 f1892"/>
              <a:gd name="f3288" fmla="*/ f2625 1 f1891"/>
              <a:gd name="f3289" fmla="*/ f2626 1 f1892"/>
              <a:gd name="f3290" fmla="*/ f2627 1 f1891"/>
              <a:gd name="f3291" fmla="*/ f2628 1 f1892"/>
              <a:gd name="f3292" fmla="*/ f2629 1 f1891"/>
              <a:gd name="f3293" fmla="*/ f2630 1 f1892"/>
              <a:gd name="f3294" fmla="*/ f2631 1 f1891"/>
              <a:gd name="f3295" fmla="*/ f2632 1 f1892"/>
              <a:gd name="f3296" fmla="*/ f2633 1 f1891"/>
              <a:gd name="f3297" fmla="*/ f2634 1 f1892"/>
              <a:gd name="f3298" fmla="*/ f2635 1 f1891"/>
              <a:gd name="f3299" fmla="*/ f2636 1 f1892"/>
              <a:gd name="f3300" fmla="*/ f2637 1 f1891"/>
              <a:gd name="f3301" fmla="*/ f2638 1 f1892"/>
              <a:gd name="f3302" fmla="*/ f2639 1 f1891"/>
              <a:gd name="f3303" fmla="*/ f2640 1 f1892"/>
              <a:gd name="f3304" fmla="*/ f2641 1 f1891"/>
              <a:gd name="f3305" fmla="*/ f2642 1 f1892"/>
              <a:gd name="f3306" fmla="*/ f2643 1 f1891"/>
              <a:gd name="f3307" fmla="*/ f2644 1 f1892"/>
              <a:gd name="f3308" fmla="*/ f2645 1 f1891"/>
              <a:gd name="f3309" fmla="*/ f2646 1 f1892"/>
              <a:gd name="f3310" fmla="*/ f2647 1 f1891"/>
              <a:gd name="f3311" fmla="*/ f2648 1 f1892"/>
              <a:gd name="f3312" fmla="*/ f2649 1 f1891"/>
              <a:gd name="f3313" fmla="*/ f2650 1 f1892"/>
              <a:gd name="f3314" fmla="*/ f2651 1 f1891"/>
              <a:gd name="f3315" fmla="*/ f2652 1 f1892"/>
              <a:gd name="f3316" fmla="*/ f2653 1 f1891"/>
              <a:gd name="f3317" fmla="*/ f2654 1 f1892"/>
              <a:gd name="f3318" fmla="*/ f2655 1 f1891"/>
              <a:gd name="f3319" fmla="*/ f2656 1 f1892"/>
              <a:gd name="f3320" fmla="*/ f2657 1 f1891"/>
              <a:gd name="f3321" fmla="*/ f2658 1 f1892"/>
              <a:gd name="f3322" fmla="*/ f2659 1 f1891"/>
              <a:gd name="f3323" fmla="*/ f2660 1 f1892"/>
              <a:gd name="f3324" fmla="*/ f2661 1 f1891"/>
              <a:gd name="f3325" fmla="*/ f2662 1 f1892"/>
              <a:gd name="f3326" fmla="*/ f2663 1 f1891"/>
              <a:gd name="f3327" fmla="*/ f2664 1 f1892"/>
              <a:gd name="f3328" fmla="*/ f2665 1 f1891"/>
              <a:gd name="f3329" fmla="*/ f2666 1 f1892"/>
              <a:gd name="f3330" fmla="*/ f2667 1 f1891"/>
              <a:gd name="f3331" fmla="*/ f2668 1 f1892"/>
              <a:gd name="f3332" fmla="*/ f2669 1 f1891"/>
              <a:gd name="f3333" fmla="*/ f2670 1 f1892"/>
              <a:gd name="f3334" fmla="*/ f2671 1 f1891"/>
              <a:gd name="f3335" fmla="*/ f2672 1 f1892"/>
              <a:gd name="f3336" fmla="*/ f2673 1 f1891"/>
              <a:gd name="f3337" fmla="*/ f2674 1 f1892"/>
              <a:gd name="f3338" fmla="*/ f2675 1 f1891"/>
              <a:gd name="f3339" fmla="*/ f2676 1 f1892"/>
              <a:gd name="f3340" fmla="*/ f2677 1 f1891"/>
              <a:gd name="f3341" fmla="*/ f2678 1 f1892"/>
              <a:gd name="f3342" fmla="*/ f2679 1 f1891"/>
              <a:gd name="f3343" fmla="*/ f2680 1 f1892"/>
              <a:gd name="f3344" fmla="*/ f2681 1 f1891"/>
              <a:gd name="f3345" fmla="*/ f2682 1 f1892"/>
              <a:gd name="f3346" fmla="*/ f2683 1 f1891"/>
              <a:gd name="f3347" fmla="*/ f2684 1 f1892"/>
              <a:gd name="f3348" fmla="*/ f2685 1 f1891"/>
              <a:gd name="f3349" fmla="*/ f2686 1 f1892"/>
              <a:gd name="f3350" fmla="*/ f2687 1 f1891"/>
              <a:gd name="f3351" fmla="*/ f2688 1 f1892"/>
              <a:gd name="f3352" fmla="*/ f2689 1 f1891"/>
              <a:gd name="f3353" fmla="*/ f2690 1 f1892"/>
              <a:gd name="f3354" fmla="*/ f2691 1 f1891"/>
              <a:gd name="f3355" fmla="*/ f2692 1 f1892"/>
              <a:gd name="f3356" fmla="*/ f2693 1 f1891"/>
              <a:gd name="f3357" fmla="*/ f2694 1 f1892"/>
              <a:gd name="f3358" fmla="*/ f2695 1 f1891"/>
              <a:gd name="f3359" fmla="*/ f2696 1 f1892"/>
              <a:gd name="f3360" fmla="*/ f2697 1 f1891"/>
              <a:gd name="f3361" fmla="*/ f2698 1 f1892"/>
              <a:gd name="f3362" fmla="*/ f2699 1 f1891"/>
              <a:gd name="f3363" fmla="*/ f2700 1 f1892"/>
              <a:gd name="f3364" fmla="*/ f2701 1 f1891"/>
              <a:gd name="f3365" fmla="*/ f2702 1 f1892"/>
              <a:gd name="f3366" fmla="*/ f2703 1 f1891"/>
              <a:gd name="f3367" fmla="*/ f2704 1 f1892"/>
              <a:gd name="f3368" fmla="*/ f2705 1 f1891"/>
              <a:gd name="f3369" fmla="*/ f2706 1 f1892"/>
              <a:gd name="f3370" fmla="*/ f2707 1 f1891"/>
              <a:gd name="f3371" fmla="*/ f2708 1 f1892"/>
              <a:gd name="f3372" fmla="*/ f2709 1 f1891"/>
              <a:gd name="f3373" fmla="*/ f2710 1 f1892"/>
              <a:gd name="f3374" fmla="*/ f2711 1 f1891"/>
              <a:gd name="f3375" fmla="*/ f2712 1 f1892"/>
              <a:gd name="f3376" fmla="*/ f2713 1 f1891"/>
              <a:gd name="f3377" fmla="*/ f2714 1 f1892"/>
              <a:gd name="f3378" fmla="*/ f2715 1 f1891"/>
              <a:gd name="f3379" fmla="*/ f2716 1 f1892"/>
              <a:gd name="f3380" fmla="*/ f2717 1 f1891"/>
              <a:gd name="f3381" fmla="*/ f2718 1 f1892"/>
              <a:gd name="f3382" fmla="*/ f2719 1 f1891"/>
              <a:gd name="f3383" fmla="*/ f2720 1 f1892"/>
              <a:gd name="f3384" fmla="*/ f2721 1 f1891"/>
              <a:gd name="f3385" fmla="*/ f2722 1 f1891"/>
              <a:gd name="f3386" fmla="*/ f2723 1 f1892"/>
              <a:gd name="f3387" fmla="*/ f2724 1 f1891"/>
              <a:gd name="f3388" fmla="*/ f2725 1 f1891"/>
              <a:gd name="f3389" fmla="*/ f2726 1 f1892"/>
              <a:gd name="f3390" fmla="*/ f2727 1 f1891"/>
              <a:gd name="f3391" fmla="*/ f2728 1 f1892"/>
              <a:gd name="f3392" fmla="*/ f2729 1 f1891"/>
              <a:gd name="f3393" fmla="*/ f2730 1 f1892"/>
              <a:gd name="f3394" fmla="*/ f2731 1 f1891"/>
              <a:gd name="f3395" fmla="*/ f2732 1 f1892"/>
              <a:gd name="f3396" fmla="*/ f2733 1 f1891"/>
              <a:gd name="f3397" fmla="*/ f2734 1 f1892"/>
              <a:gd name="f3398" fmla="*/ f2735 1 f1891"/>
              <a:gd name="f3399" fmla="*/ f2736 1 f1892"/>
              <a:gd name="f3400" fmla="*/ f2737 1 f1891"/>
              <a:gd name="f3401" fmla="*/ f2738 1 f1892"/>
              <a:gd name="f3402" fmla="*/ f2739 1 f1891"/>
              <a:gd name="f3403" fmla="*/ f2740 1 f1892"/>
              <a:gd name="f3404" fmla="*/ f2741 1 f1891"/>
              <a:gd name="f3405" fmla="*/ f2742 1 f1892"/>
              <a:gd name="f3406" fmla="*/ f2743 1 f1891"/>
              <a:gd name="f3407" fmla="*/ f2744 1 f1892"/>
              <a:gd name="f3408" fmla="*/ f2745 1 f1891"/>
              <a:gd name="f3409" fmla="*/ f2746 1 f1892"/>
              <a:gd name="f3410" fmla="*/ f2747 1 f1891"/>
              <a:gd name="f3411" fmla="*/ f2748 1 f1892"/>
              <a:gd name="f3412" fmla="*/ f2749 1 f1891"/>
              <a:gd name="f3413" fmla="*/ f2750 1 f1892"/>
              <a:gd name="f3414" fmla="*/ f2751 1 f1891"/>
              <a:gd name="f3415" fmla="*/ f2752 1 f1892"/>
              <a:gd name="f3416" fmla="*/ f2753 1 f1891"/>
              <a:gd name="f3417" fmla="*/ f2754 1 f1892"/>
              <a:gd name="f3418" fmla="*/ f2755 1 f1891"/>
              <a:gd name="f3419" fmla="*/ f2756 1 f1892"/>
              <a:gd name="f3420" fmla="*/ f2757 1 f1891"/>
              <a:gd name="f3421" fmla="*/ f2758 1 f1892"/>
              <a:gd name="f3422" fmla="*/ f2759 1 f1891"/>
              <a:gd name="f3423" fmla="*/ f2760 1 f1892"/>
              <a:gd name="f3424" fmla="*/ f2761 1 f1891"/>
              <a:gd name="f3425" fmla="*/ f2762 1 f1892"/>
              <a:gd name="f3426" fmla="*/ f2763 1 f1891"/>
              <a:gd name="f3427" fmla="*/ f2764 1 f1892"/>
              <a:gd name="f3428" fmla="*/ f2765 1 f1891"/>
              <a:gd name="f3429" fmla="*/ f2766 1 f1892"/>
              <a:gd name="f3430" fmla="*/ f2767 1 f1891"/>
              <a:gd name="f3431" fmla="*/ f2768 1 f1892"/>
              <a:gd name="f3432" fmla="*/ f2769 1 f1891"/>
              <a:gd name="f3433" fmla="*/ f2770 1 f1892"/>
              <a:gd name="f3434" fmla="*/ f2771 1 f1891"/>
              <a:gd name="f3435" fmla="*/ f2772 1 f1892"/>
              <a:gd name="f3436" fmla="*/ f2773 1 f1891"/>
              <a:gd name="f3437" fmla="*/ f2774 1 f1892"/>
              <a:gd name="f3438" fmla="*/ f2775 1 f1891"/>
              <a:gd name="f3439" fmla="*/ f2776 1 f1892"/>
              <a:gd name="f3440" fmla="*/ f2777 1 f1891"/>
              <a:gd name="f3441" fmla="*/ f2778 1 f1892"/>
              <a:gd name="f3442" fmla="*/ f2779 1 f1891"/>
              <a:gd name="f3443" fmla="*/ f2780 1 f1892"/>
              <a:gd name="f3444" fmla="*/ f2781 1 f1891"/>
              <a:gd name="f3445" fmla="*/ f2782 1 f1892"/>
              <a:gd name="f3446" fmla="*/ f2783 1 f1891"/>
              <a:gd name="f3447" fmla="*/ f2784 1 f1892"/>
              <a:gd name="f3448" fmla="*/ f2785 1 f1891"/>
              <a:gd name="f3449" fmla="*/ f2786 1 f1892"/>
              <a:gd name="f3450" fmla="*/ f2787 1 f1891"/>
              <a:gd name="f3451" fmla="*/ f2788 1 f1892"/>
              <a:gd name="f3452" fmla="*/ f2789 1 f1891"/>
              <a:gd name="f3453" fmla="*/ f2790 1 f1892"/>
              <a:gd name="f3454" fmla="*/ f2791 1 f1891"/>
              <a:gd name="f3455" fmla="*/ f2792 1 f1892"/>
              <a:gd name="f3456" fmla="*/ f2793 1 f1891"/>
              <a:gd name="f3457" fmla="*/ f2794 1 f1892"/>
              <a:gd name="f3458" fmla="*/ f2795 1 f1891"/>
              <a:gd name="f3459" fmla="*/ f2796 1 f1892"/>
              <a:gd name="f3460" fmla="*/ f2797 1 f1891"/>
              <a:gd name="f3461" fmla="*/ f2798 1 f1892"/>
              <a:gd name="f3462" fmla="*/ f2799 1 f1891"/>
              <a:gd name="f3463" fmla="*/ f2800 1 f1892"/>
              <a:gd name="f3464" fmla="*/ f2801 1 f1891"/>
              <a:gd name="f3465" fmla="*/ f2802 1 f1892"/>
              <a:gd name="f3466" fmla="*/ f2803 1 f1891"/>
              <a:gd name="f3467" fmla="*/ f2804 1 f1892"/>
              <a:gd name="f3468" fmla="*/ f2805 1 f1891"/>
              <a:gd name="f3469" fmla="*/ f2806 1 f1892"/>
              <a:gd name="f3470" fmla="*/ f2807 1 f1891"/>
              <a:gd name="f3471" fmla="*/ f2808 1 f1892"/>
              <a:gd name="f3472" fmla="*/ f2809 1 f1891"/>
              <a:gd name="f3473" fmla="*/ f2810 1 f1892"/>
              <a:gd name="f3474" fmla="*/ f2811 1 f1891"/>
              <a:gd name="f3475" fmla="*/ f2812 1 f1892"/>
              <a:gd name="f3476" fmla="*/ f2813 1 f1891"/>
              <a:gd name="f3477" fmla="*/ f2814 1 f1892"/>
              <a:gd name="f3478" fmla="*/ f2815 1 f1891"/>
              <a:gd name="f3479" fmla="*/ f2816 1 f1892"/>
              <a:gd name="f3480" fmla="*/ f2817 1 f1891"/>
              <a:gd name="f3481" fmla="*/ f2818 1 f1892"/>
              <a:gd name="f3482" fmla="*/ f2819 1 f1891"/>
              <a:gd name="f3483" fmla="*/ f2820 1 f1892"/>
              <a:gd name="f3484" fmla="*/ f2821 1 f1891"/>
              <a:gd name="f3485" fmla="*/ f2822 1 f1892"/>
              <a:gd name="f3486" fmla="*/ f2823 1 f1891"/>
              <a:gd name="f3487" fmla="*/ f2824 1 f1892"/>
              <a:gd name="f3488" fmla="*/ f2825 1 f1891"/>
              <a:gd name="f3489" fmla="*/ f2826 1 f1892"/>
              <a:gd name="f3490" fmla="*/ f2827 1 f1891"/>
              <a:gd name="f3491" fmla="*/ f2828 1 f1892"/>
              <a:gd name="f3492" fmla="*/ f2829 1 f1891"/>
              <a:gd name="f3493" fmla="*/ f2830 1 f1892"/>
              <a:gd name="f3494" fmla="*/ f2831 1 f1891"/>
              <a:gd name="f3495" fmla="*/ f2832 1 f1892"/>
              <a:gd name="f3496" fmla="*/ f2833 1 f1891"/>
              <a:gd name="f3497" fmla="*/ f2834 1 f1892"/>
              <a:gd name="f3498" fmla="*/ f2835 1 f1891"/>
              <a:gd name="f3499" fmla="*/ f2836 1 f1892"/>
              <a:gd name="f3500" fmla="*/ f2837 1 f1891"/>
              <a:gd name="f3501" fmla="*/ f2838 1 f1892"/>
              <a:gd name="f3502" fmla="*/ f2839 1 f1891"/>
              <a:gd name="f3503" fmla="*/ f2840 1 f1892"/>
              <a:gd name="f3504" fmla="*/ f2841 1 f1891"/>
              <a:gd name="f3505" fmla="*/ f2842 1 f1892"/>
              <a:gd name="f3506" fmla="*/ f2843 1 f1891"/>
              <a:gd name="f3507" fmla="*/ f2844 1 f1892"/>
              <a:gd name="f3508" fmla="*/ f2845 1 f1891"/>
              <a:gd name="f3509" fmla="*/ f2846 1 f1892"/>
              <a:gd name="f3510" fmla="*/ f2847 1 f1891"/>
              <a:gd name="f3511" fmla="*/ f2848 1 f1892"/>
              <a:gd name="f3512" fmla="*/ f2849 1 f1891"/>
              <a:gd name="f3513" fmla="*/ f2850 1 f1892"/>
              <a:gd name="f3514" fmla="*/ f2851 1 f1891"/>
              <a:gd name="f3515" fmla="*/ f2852 1 f1892"/>
              <a:gd name="f3516" fmla="*/ f2853 1 f1891"/>
              <a:gd name="f3517" fmla="*/ f2854 1 f1892"/>
              <a:gd name="f3518" fmla="*/ f2855 1 f1891"/>
              <a:gd name="f3519" fmla="*/ f2856 1 f1892"/>
              <a:gd name="f3520" fmla="*/ f2857 1 f1891"/>
              <a:gd name="f3521" fmla="*/ f2858 1 f1892"/>
              <a:gd name="f3522" fmla="*/ f2859 1 f1891"/>
              <a:gd name="f3523" fmla="*/ f2860 1 f1892"/>
              <a:gd name="f3524" fmla="*/ f2861 1 f1891"/>
              <a:gd name="f3525" fmla="*/ f2862 1 f1892"/>
              <a:gd name="f3526" fmla="*/ f2863 1 f1891"/>
              <a:gd name="f3527" fmla="*/ f2864 1 f1892"/>
              <a:gd name="f3528" fmla="*/ f2865 1 f1891"/>
              <a:gd name="f3529" fmla="*/ f2866 1 f1892"/>
              <a:gd name="f3530" fmla="*/ f2867 1 f1891"/>
              <a:gd name="f3531" fmla="*/ f2868 1 f1892"/>
              <a:gd name="f3532" fmla="*/ f2869 1 f1891"/>
              <a:gd name="f3533" fmla="*/ f2870 1 f1892"/>
              <a:gd name="f3534" fmla="*/ f2871 1 f1892"/>
              <a:gd name="f3535" fmla="*/ f2872 1 f1891"/>
              <a:gd name="f3536" fmla="*/ f2873 1 f1892"/>
              <a:gd name="f3537" fmla="*/ f2874 1 f1891"/>
              <a:gd name="f3538" fmla="*/ f2875 1 f1892"/>
              <a:gd name="f3539" fmla="*/ f2876 1 f1891"/>
              <a:gd name="f3540" fmla="*/ f2877 1 f1892"/>
              <a:gd name="f3541" fmla="*/ f2878 1 f1891"/>
              <a:gd name="f3542" fmla="*/ f2879 1 f1892"/>
              <a:gd name="f3543" fmla="*/ f2880 1 f1891"/>
              <a:gd name="f3544" fmla="*/ f2881 1 f1892"/>
              <a:gd name="f3545" fmla="*/ f2882 1 f1891"/>
              <a:gd name="f3546" fmla="*/ f2883 1 f1892"/>
              <a:gd name="f3547" fmla="*/ f2884 1 f1891"/>
              <a:gd name="f3548" fmla="*/ f2885 1 f1892"/>
              <a:gd name="f3549" fmla="*/ f2886 1 f1891"/>
              <a:gd name="f3550" fmla="*/ f2887 1 f1892"/>
              <a:gd name="f3551" fmla="*/ f2888 1 f1891"/>
              <a:gd name="f3552" fmla="*/ f2889 1 f1892"/>
              <a:gd name="f3553" fmla="*/ f2890 1 f1891"/>
              <a:gd name="f3554" fmla="*/ f2891 1 f1892"/>
              <a:gd name="f3555" fmla="*/ f2892 1 f1891"/>
              <a:gd name="f3556" fmla="*/ f2893 1 f1892"/>
              <a:gd name="f3557" fmla="*/ f2894 1 f1891"/>
              <a:gd name="f3558" fmla="*/ f2895 1 f1892"/>
              <a:gd name="f3559" fmla="*/ f2896 1 f1891"/>
              <a:gd name="f3560" fmla="*/ f2897 1 f1892"/>
              <a:gd name="f3561" fmla="*/ f2898 1 f1891"/>
              <a:gd name="f3562" fmla="*/ f2899 1 f1892"/>
              <a:gd name="f3563" fmla="*/ f2900 1 f1891"/>
              <a:gd name="f3564" fmla="*/ f2901 1 f1892"/>
              <a:gd name="f3565" fmla="*/ f2902 1 f1891"/>
              <a:gd name="f3566" fmla="*/ f2903 1 f1892"/>
              <a:gd name="f3567" fmla="*/ f2904 1 f1891"/>
              <a:gd name="f3568" fmla="*/ f2905 1 f1892"/>
              <a:gd name="f3569" fmla="*/ f2906 1 f1891"/>
              <a:gd name="f3570" fmla="*/ f2907 1 f1892"/>
              <a:gd name="f3571" fmla="*/ f2908 1 f1891"/>
              <a:gd name="f3572" fmla="*/ f2909 1 f1892"/>
              <a:gd name="f3573" fmla="*/ f2910 1 f1891"/>
              <a:gd name="f3574" fmla="*/ f2911 1 f1892"/>
              <a:gd name="f3575" fmla="*/ f2912 1 f1891"/>
              <a:gd name="f3576" fmla="*/ f2913 1 f1892"/>
              <a:gd name="f3577" fmla="*/ f2914 1 f1891"/>
              <a:gd name="f3578" fmla="*/ f2915 1 f1892"/>
              <a:gd name="f3579" fmla="*/ f2916 1 f1891"/>
              <a:gd name="f3580" fmla="*/ f2917 1 f1892"/>
              <a:gd name="f3581" fmla="*/ f2918 1 f1891"/>
              <a:gd name="f3582" fmla="*/ f2919 1 f1892"/>
              <a:gd name="f3583" fmla="*/ f2920 1 f1891"/>
              <a:gd name="f3584" fmla="*/ f2921 1 f1892"/>
              <a:gd name="f3585" fmla="*/ f2922 1 f1891"/>
              <a:gd name="f3586" fmla="*/ f2923 1 f1892"/>
              <a:gd name="f3587" fmla="*/ f2924 1 f1891"/>
              <a:gd name="f3588" fmla="*/ f2925 1 f1892"/>
              <a:gd name="f3589" fmla="*/ f2926 1 f1891"/>
              <a:gd name="f3590" fmla="*/ f2927 1 f1892"/>
              <a:gd name="f3591" fmla="*/ f2928 1 f1891"/>
              <a:gd name="f3592" fmla="*/ f2929 1 f1892"/>
              <a:gd name="f3593" fmla="*/ f2930 1 f1891"/>
              <a:gd name="f3594" fmla="*/ f2931 1 f1892"/>
              <a:gd name="f3595" fmla="*/ f2932 1 f1891"/>
              <a:gd name="f3596" fmla="*/ f2933 1 f1892"/>
              <a:gd name="f3597" fmla="*/ f2934 1 f1891"/>
              <a:gd name="f3598" fmla="*/ f2935 1 f1892"/>
              <a:gd name="f3599" fmla="*/ f2936 1 f1891"/>
              <a:gd name="f3600" fmla="*/ f2937 1 f1892"/>
              <a:gd name="f3601" fmla="*/ f2938 1 f1891"/>
              <a:gd name="f3602" fmla="*/ f2939 1 f1892"/>
              <a:gd name="f3603" fmla="*/ f2940 1 f1891"/>
              <a:gd name="f3604" fmla="*/ f2941 1 f1892"/>
              <a:gd name="f3605" fmla="*/ f2942 1 f1891"/>
              <a:gd name="f3606" fmla="*/ f2943 1 f1892"/>
              <a:gd name="f3607" fmla="*/ f2944 1 f1891"/>
              <a:gd name="f3608" fmla="*/ f2945 1 f1892"/>
              <a:gd name="f3609" fmla="*/ f2946 1 f1891"/>
              <a:gd name="f3610" fmla="*/ f2947 1 f1892"/>
              <a:gd name="f3611" fmla="*/ f2948 1 f1891"/>
              <a:gd name="f3612" fmla="*/ f2949 1 f1892"/>
              <a:gd name="f3613" fmla="*/ f2950 1 f1891"/>
              <a:gd name="f3614" fmla="*/ f2951 1 f1892"/>
              <a:gd name="f3615" fmla="*/ f2952 1 f1891"/>
              <a:gd name="f3616" fmla="*/ f2953 1 f1892"/>
              <a:gd name="f3617" fmla="*/ f2954 1 f1891"/>
              <a:gd name="f3618" fmla="*/ f2955 1 f1892"/>
              <a:gd name="f3619" fmla="*/ f2956 1 f1891"/>
              <a:gd name="f3620" fmla="*/ f2957 1 f1892"/>
              <a:gd name="f3621" fmla="*/ f2958 1 f1891"/>
              <a:gd name="f3622" fmla="*/ f2959 1 f1892"/>
              <a:gd name="f3623" fmla="*/ f2960 1 f1891"/>
              <a:gd name="f3624" fmla="*/ f2961 1 f1892"/>
              <a:gd name="f3625" fmla="*/ f2962 1 f1891"/>
              <a:gd name="f3626" fmla="*/ f2963 1 f1892"/>
              <a:gd name="f3627" fmla="*/ f2964 1 f1891"/>
              <a:gd name="f3628" fmla="*/ f2965 1 f1892"/>
              <a:gd name="f3629" fmla="*/ f2966 1 f1891"/>
              <a:gd name="f3630" fmla="*/ f2967 1 f1892"/>
              <a:gd name="f3631" fmla="*/ f2968 1 f1891"/>
              <a:gd name="f3632" fmla="*/ f2969 1 f1892"/>
              <a:gd name="f3633" fmla="*/ f2970 1 f1891"/>
              <a:gd name="f3634" fmla="*/ f2971 1 f1892"/>
              <a:gd name="f3635" fmla="*/ f2972 1 f1891"/>
              <a:gd name="f3636" fmla="*/ f2973 1 f1892"/>
              <a:gd name="f3637" fmla="*/ f2974 1 f1891"/>
              <a:gd name="f3638" fmla="*/ f2975 1 f1892"/>
              <a:gd name="f3639" fmla="*/ f2976 1 f1891"/>
              <a:gd name="f3640" fmla="*/ f2977 1 f1892"/>
              <a:gd name="f3641" fmla="*/ f2978 1 f1891"/>
              <a:gd name="f3642" fmla="*/ f2979 1 f1892"/>
              <a:gd name="f3643" fmla="*/ f2980 1 f1891"/>
              <a:gd name="f3644" fmla="*/ f2981 1 f1892"/>
              <a:gd name="f3645" fmla="*/ f2982 1 f1891"/>
              <a:gd name="f3646" fmla="*/ f2983 1 f1892"/>
              <a:gd name="f3647" fmla="*/ f2984 1 f1891"/>
              <a:gd name="f3648" fmla="*/ f2985 1 f1892"/>
              <a:gd name="f3649" fmla="*/ f2986 1 f1891"/>
              <a:gd name="f3650" fmla="*/ f2987 1 f1892"/>
              <a:gd name="f3651" fmla="*/ f2988 1 f1891"/>
              <a:gd name="f3652" fmla="*/ f2989 1 f1892"/>
              <a:gd name="f3653" fmla="*/ f2990 1 f1891"/>
              <a:gd name="f3654" fmla="*/ f2991 1 f1892"/>
              <a:gd name="f3655" fmla="*/ f2992 1 f1891"/>
              <a:gd name="f3656" fmla="*/ f2993 1 f1892"/>
              <a:gd name="f3657" fmla="*/ f2994 1 f1891"/>
              <a:gd name="f3658" fmla="*/ f2995 1 f1892"/>
              <a:gd name="f3659" fmla="*/ f2996 1 f1891"/>
              <a:gd name="f3660" fmla="*/ f2997 1 f1892"/>
              <a:gd name="f3661" fmla="*/ f2998 1 f1891"/>
              <a:gd name="f3662" fmla="*/ f2999 1 f1892"/>
              <a:gd name="f3663" fmla="*/ f3000 1 f1891"/>
              <a:gd name="f3664" fmla="*/ f3001 1 f1892"/>
              <a:gd name="f3665" fmla="*/ f3002 1 f1891"/>
              <a:gd name="f3666" fmla="*/ f3003 1 f1892"/>
              <a:gd name="f3667" fmla="*/ f3004 1 f1891"/>
              <a:gd name="f3668" fmla="*/ f3005 1 f1892"/>
              <a:gd name="f3669" fmla="*/ f3006 1 f1892"/>
              <a:gd name="f3670" fmla="*/ f3007 1 f1891"/>
              <a:gd name="f3671" fmla="*/ f3008 1 f1892"/>
              <a:gd name="f3672" fmla="*/ f3009 1 f1891"/>
              <a:gd name="f3673" fmla="*/ f3010 1 f1892"/>
              <a:gd name="f3674" fmla="*/ f3011 1 f1891"/>
              <a:gd name="f3675" fmla="*/ f3012 1 f1891"/>
              <a:gd name="f3676" fmla="*/ f3013 1 f1892"/>
              <a:gd name="f3677" fmla="*/ f3014 1 f1891"/>
              <a:gd name="f3678" fmla="*/ f3015 1 f1892"/>
              <a:gd name="f3679" fmla="*/ f3016 1 f1891"/>
              <a:gd name="f3680" fmla="*/ f3017 1 f1892"/>
              <a:gd name="f3681" fmla="*/ f3018 1 f1891"/>
              <a:gd name="f3682" fmla="*/ f3019 1 f1892"/>
              <a:gd name="f3683" fmla="*/ f3020 1 f1891"/>
              <a:gd name="f3684" fmla="*/ f3021 1 f1892"/>
              <a:gd name="f3685" fmla="*/ f3022 1 f1891"/>
              <a:gd name="f3686" fmla="*/ f3023 1 f1892"/>
              <a:gd name="f3687" fmla="*/ f3024 1 f1891"/>
              <a:gd name="f3688" fmla="*/ f3025 1 f1892"/>
              <a:gd name="f3689" fmla="*/ f3026 1 f1891"/>
              <a:gd name="f3690" fmla="*/ f3027 1 f1892"/>
              <a:gd name="f3691" fmla="*/ f3028 1 f1891"/>
              <a:gd name="f3692" fmla="*/ f3029 1 f1892"/>
              <a:gd name="f3693" fmla="*/ f3030 1 f1891"/>
              <a:gd name="f3694" fmla="*/ f3031 1 f1892"/>
              <a:gd name="f3695" fmla="*/ f3032 1 f1891"/>
              <a:gd name="f3696" fmla="*/ f3033 1 f1892"/>
              <a:gd name="f3697" fmla="*/ f3034 1 f1891"/>
              <a:gd name="f3698" fmla="*/ f3035 1 f1892"/>
              <a:gd name="f3699" fmla="*/ f3036 1 f1891"/>
              <a:gd name="f3700" fmla="*/ f3037 1 f1892"/>
              <a:gd name="f3701" fmla="*/ f3038 1 f1891"/>
              <a:gd name="f3702" fmla="*/ f3039 1 f1892"/>
              <a:gd name="f3703" fmla="*/ f3040 1 f1891"/>
              <a:gd name="f3704" fmla="*/ f3041 1 f1892"/>
              <a:gd name="f3705" fmla="*/ f3042 1 f1891"/>
              <a:gd name="f3706" fmla="*/ f3043 1 f1892"/>
              <a:gd name="f3707" fmla="*/ f3044 1 f1891"/>
              <a:gd name="f3708" fmla="*/ f3045 1 f1892"/>
              <a:gd name="f3709" fmla="*/ f3046 1 f1891"/>
              <a:gd name="f3710" fmla="*/ f3047 1 f1892"/>
              <a:gd name="f3711" fmla="*/ f3048 1 f1891"/>
              <a:gd name="f3712" fmla="*/ f3049 1 f1892"/>
              <a:gd name="f3713" fmla="*/ f3050 1 f1891"/>
              <a:gd name="f3714" fmla="*/ f3051 1 f1892"/>
              <a:gd name="f3715" fmla="*/ f3052 1 f1891"/>
              <a:gd name="f3716" fmla="*/ f3053 1 f1892"/>
              <a:gd name="f3717" fmla="*/ f3054 1 f1891"/>
              <a:gd name="f3718" fmla="*/ f3055 1 f1892"/>
              <a:gd name="f3719" fmla="*/ f3056 1 f1891"/>
              <a:gd name="f3720" fmla="*/ f3057 1 f1892"/>
              <a:gd name="f3721" fmla="*/ f3058 1 f1891"/>
              <a:gd name="f3722" fmla="*/ f3059 1 f1892"/>
              <a:gd name="f3723" fmla="*/ f3060 1 f1891"/>
              <a:gd name="f3724" fmla="*/ f3061 1 f1892"/>
              <a:gd name="f3725" fmla="*/ f3062 1 f1891"/>
              <a:gd name="f3726" fmla="*/ f3063 1 f1892"/>
              <a:gd name="f3727" fmla="*/ f3064 1 f1891"/>
              <a:gd name="f3728" fmla="*/ f3065 1 f1892"/>
              <a:gd name="f3729" fmla="*/ f3066 1 f1891"/>
              <a:gd name="f3730" fmla="*/ f3067 1 f1892"/>
              <a:gd name="f3731" fmla="*/ f3068 1 f1891"/>
              <a:gd name="f3732" fmla="*/ f3069 1 f1892"/>
              <a:gd name="f3733" fmla="*/ f3070 1 f1891"/>
              <a:gd name="f3734" fmla="*/ f3071 1 f1892"/>
              <a:gd name="f3735" fmla="*/ f3072 1 f1891"/>
              <a:gd name="f3736" fmla="*/ f3073 1 f1892"/>
              <a:gd name="f3737" fmla="*/ f3074 1 f1891"/>
              <a:gd name="f3738" fmla="*/ f3075 1 f1892"/>
              <a:gd name="f3739" fmla="*/ f3076 1 f1891"/>
              <a:gd name="f3740" fmla="*/ f3077 1 f1892"/>
              <a:gd name="f3741" fmla="*/ f3078 1 f1891"/>
              <a:gd name="f3742" fmla="*/ f3079 1 f1891"/>
              <a:gd name="f3743" fmla="*/ f3080 1 f1892"/>
              <a:gd name="f3744" fmla="*/ f3081 1 f1891"/>
              <a:gd name="f3745" fmla="*/ f3082 1 f1892"/>
              <a:gd name="f3746" fmla="*/ f3083 1 f1891"/>
              <a:gd name="f3747" fmla="*/ f3084 1 f1892"/>
              <a:gd name="f3748" fmla="*/ f3085 1 f1891"/>
              <a:gd name="f3749" fmla="*/ f3086 1 f1892"/>
              <a:gd name="f3750" fmla="*/ f3087 1 f1891"/>
              <a:gd name="f3751" fmla="*/ f3088 1 f1892"/>
              <a:gd name="f3752" fmla="*/ f3089 1 f1891"/>
              <a:gd name="f3753" fmla="*/ f3090 1 f1891"/>
              <a:gd name="f3754" fmla="*/ f3091 1 f1892"/>
              <a:gd name="f3755" fmla="*/ f3092 1 f1891"/>
              <a:gd name="f3756" fmla="*/ f3093 1 f1892"/>
              <a:gd name="f3757" fmla="*/ f3094 1 f1891"/>
              <a:gd name="f3758" fmla="*/ f3095 1 f1892"/>
              <a:gd name="f3759" fmla="*/ f3096 1 f1891"/>
              <a:gd name="f3760" fmla="*/ f3097 1 f1892"/>
              <a:gd name="f3761" fmla="*/ f3098 1 f1891"/>
              <a:gd name="f3762" fmla="*/ f3099 1 f1892"/>
              <a:gd name="f3763" fmla="*/ f3100 1 f1891"/>
              <a:gd name="f3764" fmla="*/ f3101 1 f1892"/>
              <a:gd name="f3765" fmla="*/ f3102 1 f1891"/>
              <a:gd name="f3766" fmla="*/ f3103 1 f1892"/>
              <a:gd name="f3767" fmla="*/ f3104 1 f1891"/>
              <a:gd name="f3768" fmla="*/ f3105 1 f1892"/>
              <a:gd name="f3769" fmla="*/ f3106 1 f1891"/>
              <a:gd name="f3770" fmla="*/ f3107 1 f1892"/>
              <a:gd name="f3771" fmla="*/ f3108 1 f1891"/>
              <a:gd name="f3772" fmla="*/ f3109 1 f1892"/>
              <a:gd name="f3773" fmla="*/ f3110 1 f1891"/>
              <a:gd name="f3774" fmla="*/ f3111 1 f1892"/>
              <a:gd name="f3775" fmla="*/ f3112 1 f1891"/>
              <a:gd name="f3776" fmla="*/ f3113 1 f1892"/>
              <a:gd name="f3777" fmla="*/ f3114 1 f1891"/>
              <a:gd name="f3778" fmla="*/ f3115 1 f1892"/>
              <a:gd name="f3779" fmla="*/ f3116 1 f1891"/>
              <a:gd name="f3780" fmla="*/ f3117 1 f1892"/>
              <a:gd name="f3781" fmla="*/ f3118 1 f1891"/>
              <a:gd name="f3782" fmla="*/ f3119 1 f1892"/>
              <a:gd name="f3783" fmla="*/ f3120 1 f1891"/>
              <a:gd name="f3784" fmla="*/ f3121 1 f1892"/>
              <a:gd name="f3785" fmla="*/ f3122 1 f1891"/>
              <a:gd name="f3786" fmla="*/ f3123 1 f1892"/>
              <a:gd name="f3787" fmla="*/ f3124 1 f1891"/>
              <a:gd name="f3788" fmla="*/ f3125 1 f1892"/>
              <a:gd name="f3789" fmla="*/ f3126 1 f1891"/>
              <a:gd name="f3790" fmla="*/ f3127 1 f1892"/>
              <a:gd name="f3791" fmla="*/ f3128 1 f1891"/>
              <a:gd name="f3792" fmla="*/ f3129 1 f1892"/>
              <a:gd name="f3793" fmla="*/ f3130 1 f1891"/>
              <a:gd name="f3794" fmla="*/ f3131 1 f1892"/>
              <a:gd name="f3795" fmla="*/ f3132 1 f1891"/>
              <a:gd name="f3796" fmla="*/ f3133 1 f1892"/>
              <a:gd name="f3797" fmla="*/ f3134 1 f1891"/>
              <a:gd name="f3798" fmla="*/ f3135 1 f1892"/>
              <a:gd name="f3799" fmla="*/ f3136 1 f1891"/>
              <a:gd name="f3800" fmla="*/ f3137 1 f1892"/>
              <a:gd name="f3801" fmla="*/ f3138 1 f1891"/>
              <a:gd name="f3802" fmla="*/ f3139 1 f1892"/>
              <a:gd name="f3803" fmla="*/ f3140 1 f1891"/>
              <a:gd name="f3804" fmla="*/ f3141 1 f1892"/>
              <a:gd name="f3805" fmla="*/ f3142 1 f1891"/>
              <a:gd name="f3806" fmla="*/ f3143 1 f1892"/>
              <a:gd name="f3807" fmla="*/ f3144 1 f1891"/>
              <a:gd name="f3808" fmla="*/ f3145 1 f1892"/>
              <a:gd name="f3809" fmla="*/ f3146 1 f1891"/>
              <a:gd name="f3810" fmla="*/ f3147 1 f1892"/>
              <a:gd name="f3811" fmla="*/ f3148 1 f1891"/>
              <a:gd name="f3812" fmla="*/ f3149 1 f1892"/>
              <a:gd name="f3813" fmla="*/ f3150 1 f1891"/>
              <a:gd name="f3814" fmla="*/ f3151 1 f1892"/>
              <a:gd name="f3815" fmla="*/ f3152 1 f1891"/>
              <a:gd name="f3816" fmla="*/ f3153 1 f1892"/>
              <a:gd name="f3817" fmla="*/ f3154 1 f1891"/>
              <a:gd name="f3818" fmla="*/ f3155 1 f1892"/>
              <a:gd name="f3819" fmla="*/ f3156 1 f1891"/>
              <a:gd name="f3820" fmla="*/ f3157 1 f1892"/>
              <a:gd name="f3821" fmla="*/ f3158 1 f1891"/>
              <a:gd name="f3822" fmla="*/ f3159 1 f1892"/>
              <a:gd name="f3823" fmla="*/ f3160 1 f1891"/>
              <a:gd name="f3824" fmla="*/ f3161 1 f1892"/>
              <a:gd name="f3825" fmla="*/ f3162 1 f1891"/>
              <a:gd name="f3826" fmla="*/ f3163 1 f1892"/>
              <a:gd name="f3827" fmla="*/ f3164 1 f1891"/>
              <a:gd name="f3828" fmla="*/ f3165 1 f1892"/>
              <a:gd name="f3829" fmla="*/ f3166 1 f1891"/>
              <a:gd name="f3830" fmla="*/ f3167 1 f1892"/>
              <a:gd name="f3831" fmla="*/ f3168 1 f1891"/>
              <a:gd name="f3832" fmla="*/ f3169 1 f1892"/>
              <a:gd name="f3833" fmla="*/ f3170 1 f1891"/>
              <a:gd name="f3834" fmla="*/ f3171 1 f1892"/>
              <a:gd name="f3835" fmla="*/ f3172 1 f1891"/>
              <a:gd name="f3836" fmla="*/ f3173 1 f1892"/>
              <a:gd name="f3837" fmla="*/ f3174 1 f1891"/>
              <a:gd name="f3838" fmla="*/ f3175 1 f1892"/>
              <a:gd name="f3839" fmla="*/ f3176 1 f1891"/>
              <a:gd name="f3840" fmla="*/ f3177 1 f1892"/>
              <a:gd name="f3841" fmla="*/ f3178 1 f1891"/>
              <a:gd name="f3842" fmla="*/ f3179 1 f1892"/>
              <a:gd name="f3843" fmla="*/ f3180 1 f1891"/>
              <a:gd name="f3844" fmla="*/ f3181 1 f1892"/>
              <a:gd name="f3845" fmla="*/ f3182 1 f1891"/>
              <a:gd name="f3846" fmla="*/ f3183 1 f1892"/>
              <a:gd name="f3847" fmla="*/ f3184 1 f1891"/>
              <a:gd name="f3848" fmla="*/ f3185 1 f1892"/>
              <a:gd name="f3849" fmla="*/ f3186 1 f1891"/>
              <a:gd name="f3850" fmla="*/ f3187 1 f1892"/>
              <a:gd name="f3851" fmla="*/ f3188 1 f1891"/>
              <a:gd name="f3852" fmla="*/ f3189 1 f1892"/>
              <a:gd name="f3853" fmla="*/ f3190 1 f1891"/>
              <a:gd name="f3854" fmla="*/ f3191 1 f1892"/>
              <a:gd name="f3855" fmla="*/ f3192 1 f1891"/>
              <a:gd name="f3856" fmla="*/ f3193 1 f1892"/>
              <a:gd name="f3857" fmla="*/ f3194 1 f1891"/>
              <a:gd name="f3858" fmla="*/ f3195 1 f1892"/>
              <a:gd name="f3859" fmla="*/ f3196 1 f1891"/>
              <a:gd name="f3860" fmla="*/ f3197 1 f1892"/>
              <a:gd name="f3861" fmla="*/ f3198 1 f1891"/>
              <a:gd name="f3862" fmla="*/ f3199 1 f1892"/>
              <a:gd name="f3863" fmla="*/ f3200 1 f1891"/>
              <a:gd name="f3864" fmla="*/ f3201 1 f1892"/>
              <a:gd name="f3865" fmla="*/ f3202 1 f1891"/>
              <a:gd name="f3866" fmla="*/ f3203 1 f1892"/>
              <a:gd name="f3867" fmla="*/ f3204 1 f1891"/>
              <a:gd name="f3868" fmla="*/ f3205 1 f1892"/>
              <a:gd name="f3869" fmla="*/ f3206 1 f1891"/>
              <a:gd name="f3870" fmla="*/ f3207 1 f1892"/>
              <a:gd name="f3871" fmla="*/ f3208 1 f1891"/>
              <a:gd name="f3872" fmla="*/ f3209 1 f1892"/>
              <a:gd name="f3873" fmla="*/ f3210 f1886 1"/>
              <a:gd name="f3874" fmla="*/ f3211 f1886 1"/>
              <a:gd name="f3875" fmla="*/ f3213 f1887 1"/>
              <a:gd name="f3876" fmla="*/ f3212 f1887 1"/>
              <a:gd name="f3877" fmla="*/ f3215 f1886 1"/>
              <a:gd name="f3878" fmla="*/ f3216 f1887 1"/>
              <a:gd name="f3879" fmla="*/ f3217 f1887 1"/>
              <a:gd name="f3880" fmla="*/ f3218 f1886 1"/>
              <a:gd name="f3881" fmla="*/ f3219 f1887 1"/>
              <a:gd name="f3882" fmla="*/ f3220 f1886 1"/>
              <a:gd name="f3883" fmla="*/ f3221 f1887 1"/>
              <a:gd name="f3884" fmla="*/ f3222 f1886 1"/>
              <a:gd name="f3885" fmla="*/ f3223 f1887 1"/>
              <a:gd name="f3886" fmla="*/ f3224 f1886 1"/>
              <a:gd name="f3887" fmla="*/ f3225 f1887 1"/>
              <a:gd name="f3888" fmla="*/ f3226 f1886 1"/>
              <a:gd name="f3889" fmla="*/ f3227 f1887 1"/>
              <a:gd name="f3890" fmla="*/ f3228 f1886 1"/>
              <a:gd name="f3891" fmla="*/ f3229 f1887 1"/>
              <a:gd name="f3892" fmla="*/ f3230 f1886 1"/>
              <a:gd name="f3893" fmla="*/ f3231 f1887 1"/>
              <a:gd name="f3894" fmla="*/ f3232 f1886 1"/>
              <a:gd name="f3895" fmla="*/ f3233 f1887 1"/>
              <a:gd name="f3896" fmla="*/ f3234 f1886 1"/>
              <a:gd name="f3897" fmla="*/ f3235 f1887 1"/>
              <a:gd name="f3898" fmla="*/ f3236 f1886 1"/>
              <a:gd name="f3899" fmla="*/ f3237 f1887 1"/>
              <a:gd name="f3900" fmla="*/ f3238 f1886 1"/>
              <a:gd name="f3901" fmla="*/ f3239 f1887 1"/>
              <a:gd name="f3902" fmla="*/ f3240 f1886 1"/>
              <a:gd name="f3903" fmla="*/ f3241 f1887 1"/>
              <a:gd name="f3904" fmla="*/ f3242 f1886 1"/>
              <a:gd name="f3905" fmla="*/ f3243 f1887 1"/>
              <a:gd name="f3906" fmla="*/ f3244 f1886 1"/>
              <a:gd name="f3907" fmla="*/ f3245 f1887 1"/>
              <a:gd name="f3908" fmla="*/ f3246 f1886 1"/>
              <a:gd name="f3909" fmla="*/ f3247 f1887 1"/>
              <a:gd name="f3910" fmla="*/ f3248 f1886 1"/>
              <a:gd name="f3911" fmla="*/ f3249 f1887 1"/>
              <a:gd name="f3912" fmla="*/ f3250 f1886 1"/>
              <a:gd name="f3913" fmla="*/ f3251 f1887 1"/>
              <a:gd name="f3914" fmla="*/ f3252 f1886 1"/>
              <a:gd name="f3915" fmla="*/ f3253 f1887 1"/>
              <a:gd name="f3916" fmla="*/ f3254 f1886 1"/>
              <a:gd name="f3917" fmla="*/ f3255 f1887 1"/>
              <a:gd name="f3918" fmla="*/ f3256 f1886 1"/>
              <a:gd name="f3919" fmla="*/ f3257 f1887 1"/>
              <a:gd name="f3920" fmla="*/ f3258 f1886 1"/>
              <a:gd name="f3921" fmla="*/ f3259 f1887 1"/>
              <a:gd name="f3922" fmla="*/ f3260 f1886 1"/>
              <a:gd name="f3923" fmla="*/ f3261 f1887 1"/>
              <a:gd name="f3924" fmla="*/ f3262 f1886 1"/>
              <a:gd name="f3925" fmla="*/ f3263 f1887 1"/>
              <a:gd name="f3926" fmla="*/ f3264 f1886 1"/>
              <a:gd name="f3927" fmla="*/ f3265 f1887 1"/>
              <a:gd name="f3928" fmla="*/ f3266 f1886 1"/>
              <a:gd name="f3929" fmla="*/ f3267 f1887 1"/>
              <a:gd name="f3930" fmla="*/ f3268 f1886 1"/>
              <a:gd name="f3931" fmla="*/ f3269 f1887 1"/>
              <a:gd name="f3932" fmla="*/ f3270 f1886 1"/>
              <a:gd name="f3933" fmla="*/ f3271 f1887 1"/>
              <a:gd name="f3934" fmla="*/ f3272 f1886 1"/>
              <a:gd name="f3935" fmla="*/ f3273 f1887 1"/>
              <a:gd name="f3936" fmla="*/ f3274 f1886 1"/>
              <a:gd name="f3937" fmla="*/ f3275 f1887 1"/>
              <a:gd name="f3938" fmla="*/ f3276 f1886 1"/>
              <a:gd name="f3939" fmla="*/ f3277 f1887 1"/>
              <a:gd name="f3940" fmla="*/ f3278 f1886 1"/>
              <a:gd name="f3941" fmla="*/ f3279 f1887 1"/>
              <a:gd name="f3942" fmla="*/ f3280 f1886 1"/>
              <a:gd name="f3943" fmla="*/ f3281 f1887 1"/>
              <a:gd name="f3944" fmla="*/ f3282 f1886 1"/>
              <a:gd name="f3945" fmla="*/ f3283 f1887 1"/>
              <a:gd name="f3946" fmla="*/ f3284 f1886 1"/>
              <a:gd name="f3947" fmla="*/ f3285 f1887 1"/>
              <a:gd name="f3948" fmla="*/ f3286 f1886 1"/>
              <a:gd name="f3949" fmla="*/ f3287 f1887 1"/>
              <a:gd name="f3950" fmla="*/ f3288 f1886 1"/>
              <a:gd name="f3951" fmla="*/ f3289 f1887 1"/>
              <a:gd name="f3952" fmla="*/ f3290 f1886 1"/>
              <a:gd name="f3953" fmla="*/ f3291 f1887 1"/>
              <a:gd name="f3954" fmla="*/ f3292 f1886 1"/>
              <a:gd name="f3955" fmla="*/ f3293 f1887 1"/>
              <a:gd name="f3956" fmla="*/ f3294 f1886 1"/>
              <a:gd name="f3957" fmla="*/ f3295 f1887 1"/>
              <a:gd name="f3958" fmla="*/ f3296 f1886 1"/>
              <a:gd name="f3959" fmla="*/ f3297 f1887 1"/>
              <a:gd name="f3960" fmla="*/ f3298 f1886 1"/>
              <a:gd name="f3961" fmla="*/ f3299 f1887 1"/>
              <a:gd name="f3962" fmla="*/ f3300 f1886 1"/>
              <a:gd name="f3963" fmla="*/ f3301 f1887 1"/>
              <a:gd name="f3964" fmla="*/ f3302 f1886 1"/>
              <a:gd name="f3965" fmla="*/ f3303 f1887 1"/>
              <a:gd name="f3966" fmla="*/ f3304 f1886 1"/>
              <a:gd name="f3967" fmla="*/ f3305 f1887 1"/>
              <a:gd name="f3968" fmla="*/ f3306 f1886 1"/>
              <a:gd name="f3969" fmla="*/ f3307 f1887 1"/>
              <a:gd name="f3970" fmla="*/ f3308 f1886 1"/>
              <a:gd name="f3971" fmla="*/ f3309 f1887 1"/>
              <a:gd name="f3972" fmla="*/ f3310 f1886 1"/>
              <a:gd name="f3973" fmla="*/ f3311 f1887 1"/>
              <a:gd name="f3974" fmla="*/ f3312 f1886 1"/>
              <a:gd name="f3975" fmla="*/ f3313 f1887 1"/>
              <a:gd name="f3976" fmla="*/ f3314 f1886 1"/>
              <a:gd name="f3977" fmla="*/ f3315 f1887 1"/>
              <a:gd name="f3978" fmla="*/ f3316 f1886 1"/>
              <a:gd name="f3979" fmla="*/ f3317 f1887 1"/>
              <a:gd name="f3980" fmla="*/ f3318 f1886 1"/>
              <a:gd name="f3981" fmla="*/ f3319 f1887 1"/>
              <a:gd name="f3982" fmla="*/ f3320 f1886 1"/>
              <a:gd name="f3983" fmla="*/ f3321 f1887 1"/>
              <a:gd name="f3984" fmla="*/ f3322 f1886 1"/>
              <a:gd name="f3985" fmla="*/ f3323 f1887 1"/>
              <a:gd name="f3986" fmla="*/ f3324 f1886 1"/>
              <a:gd name="f3987" fmla="*/ f3325 f1887 1"/>
              <a:gd name="f3988" fmla="*/ f3326 f1886 1"/>
              <a:gd name="f3989" fmla="*/ f3327 f1887 1"/>
              <a:gd name="f3990" fmla="*/ f3328 f1886 1"/>
              <a:gd name="f3991" fmla="*/ f3329 f1887 1"/>
              <a:gd name="f3992" fmla="*/ f3330 f1886 1"/>
              <a:gd name="f3993" fmla="*/ f3331 f1887 1"/>
              <a:gd name="f3994" fmla="*/ f3332 f1886 1"/>
              <a:gd name="f3995" fmla="*/ f3333 f1887 1"/>
              <a:gd name="f3996" fmla="*/ f3334 f1886 1"/>
              <a:gd name="f3997" fmla="*/ f3335 f1887 1"/>
              <a:gd name="f3998" fmla="*/ f3336 f1886 1"/>
              <a:gd name="f3999" fmla="*/ f3337 f1887 1"/>
              <a:gd name="f4000" fmla="*/ f3338 f1886 1"/>
              <a:gd name="f4001" fmla="*/ f3339 f1887 1"/>
              <a:gd name="f4002" fmla="*/ f3340 f1886 1"/>
              <a:gd name="f4003" fmla="*/ f3341 f1887 1"/>
              <a:gd name="f4004" fmla="*/ f3342 f1886 1"/>
              <a:gd name="f4005" fmla="*/ f3343 f1887 1"/>
              <a:gd name="f4006" fmla="*/ f3344 f1886 1"/>
              <a:gd name="f4007" fmla="*/ f3345 f1887 1"/>
              <a:gd name="f4008" fmla="*/ f3346 f1886 1"/>
              <a:gd name="f4009" fmla="*/ f3347 f1887 1"/>
              <a:gd name="f4010" fmla="*/ f3348 f1886 1"/>
              <a:gd name="f4011" fmla="*/ f3349 f1887 1"/>
              <a:gd name="f4012" fmla="*/ f3350 f1886 1"/>
              <a:gd name="f4013" fmla="*/ f3351 f1887 1"/>
              <a:gd name="f4014" fmla="*/ f3352 f1886 1"/>
              <a:gd name="f4015" fmla="*/ f3353 f1887 1"/>
              <a:gd name="f4016" fmla="*/ f3354 f1886 1"/>
              <a:gd name="f4017" fmla="*/ f3355 f1887 1"/>
              <a:gd name="f4018" fmla="*/ f3356 f1886 1"/>
              <a:gd name="f4019" fmla="*/ f3357 f1887 1"/>
              <a:gd name="f4020" fmla="*/ f3358 f1886 1"/>
              <a:gd name="f4021" fmla="*/ f3359 f1887 1"/>
              <a:gd name="f4022" fmla="*/ f3360 f1886 1"/>
              <a:gd name="f4023" fmla="*/ f3361 f1887 1"/>
              <a:gd name="f4024" fmla="*/ f3362 f1886 1"/>
              <a:gd name="f4025" fmla="*/ f3363 f1887 1"/>
              <a:gd name="f4026" fmla="*/ f3364 f1886 1"/>
              <a:gd name="f4027" fmla="*/ f3365 f1887 1"/>
              <a:gd name="f4028" fmla="*/ f3366 f1886 1"/>
              <a:gd name="f4029" fmla="*/ f3367 f1887 1"/>
              <a:gd name="f4030" fmla="*/ f3368 f1886 1"/>
              <a:gd name="f4031" fmla="*/ f3369 f1887 1"/>
              <a:gd name="f4032" fmla="*/ f3370 f1886 1"/>
              <a:gd name="f4033" fmla="*/ f3371 f1887 1"/>
              <a:gd name="f4034" fmla="*/ f3372 f1886 1"/>
              <a:gd name="f4035" fmla="*/ f3373 f1887 1"/>
              <a:gd name="f4036" fmla="*/ f3374 f1886 1"/>
              <a:gd name="f4037" fmla="*/ f3375 f1887 1"/>
              <a:gd name="f4038" fmla="*/ f3376 f1886 1"/>
              <a:gd name="f4039" fmla="*/ f3377 f1887 1"/>
              <a:gd name="f4040" fmla="*/ f3378 f1886 1"/>
              <a:gd name="f4041" fmla="*/ f3379 f1887 1"/>
              <a:gd name="f4042" fmla="*/ f3380 f1886 1"/>
              <a:gd name="f4043" fmla="*/ f3381 f1887 1"/>
              <a:gd name="f4044" fmla="*/ f3382 f1886 1"/>
              <a:gd name="f4045" fmla="*/ f3383 f1887 1"/>
              <a:gd name="f4046" fmla="*/ f3384 f1886 1"/>
              <a:gd name="f4047" fmla="*/ f3385 f1886 1"/>
              <a:gd name="f4048" fmla="*/ f3386 f1887 1"/>
              <a:gd name="f4049" fmla="*/ f3387 f1886 1"/>
              <a:gd name="f4050" fmla="*/ f3388 f1886 1"/>
              <a:gd name="f4051" fmla="*/ f3389 f1887 1"/>
              <a:gd name="f4052" fmla="*/ f3390 f1886 1"/>
              <a:gd name="f4053" fmla="*/ f3391 f1887 1"/>
              <a:gd name="f4054" fmla="*/ f3392 f1886 1"/>
              <a:gd name="f4055" fmla="*/ f3393 f1887 1"/>
              <a:gd name="f4056" fmla="*/ f3394 f1886 1"/>
              <a:gd name="f4057" fmla="*/ f3395 f1887 1"/>
              <a:gd name="f4058" fmla="*/ f3396 f1886 1"/>
              <a:gd name="f4059" fmla="*/ f3397 f1887 1"/>
              <a:gd name="f4060" fmla="*/ f3398 f1886 1"/>
              <a:gd name="f4061" fmla="*/ f3399 f1887 1"/>
              <a:gd name="f4062" fmla="*/ f3400 f1886 1"/>
              <a:gd name="f4063" fmla="*/ f3401 f1887 1"/>
              <a:gd name="f4064" fmla="*/ f3402 f1886 1"/>
              <a:gd name="f4065" fmla="*/ f3403 f1887 1"/>
              <a:gd name="f4066" fmla="*/ f3404 f1886 1"/>
              <a:gd name="f4067" fmla="*/ f3405 f1887 1"/>
              <a:gd name="f4068" fmla="*/ f3406 f1886 1"/>
              <a:gd name="f4069" fmla="*/ f3407 f1887 1"/>
              <a:gd name="f4070" fmla="*/ f3408 f1886 1"/>
              <a:gd name="f4071" fmla="*/ f3409 f1887 1"/>
              <a:gd name="f4072" fmla="*/ f3410 f1886 1"/>
              <a:gd name="f4073" fmla="*/ f3411 f1887 1"/>
              <a:gd name="f4074" fmla="*/ f3412 f1886 1"/>
              <a:gd name="f4075" fmla="*/ f3413 f1887 1"/>
              <a:gd name="f4076" fmla="*/ f3414 f1886 1"/>
              <a:gd name="f4077" fmla="*/ f3415 f1887 1"/>
              <a:gd name="f4078" fmla="*/ f3416 f1886 1"/>
              <a:gd name="f4079" fmla="*/ f3417 f1887 1"/>
              <a:gd name="f4080" fmla="*/ f3418 f1886 1"/>
              <a:gd name="f4081" fmla="*/ f3419 f1887 1"/>
              <a:gd name="f4082" fmla="*/ f3420 f1886 1"/>
              <a:gd name="f4083" fmla="*/ f3421 f1887 1"/>
              <a:gd name="f4084" fmla="*/ f3422 f1886 1"/>
              <a:gd name="f4085" fmla="*/ f3423 f1887 1"/>
              <a:gd name="f4086" fmla="*/ f3424 f1886 1"/>
              <a:gd name="f4087" fmla="*/ f3425 f1887 1"/>
              <a:gd name="f4088" fmla="*/ f3426 f1886 1"/>
              <a:gd name="f4089" fmla="*/ f3427 f1887 1"/>
              <a:gd name="f4090" fmla="*/ f3428 f1886 1"/>
              <a:gd name="f4091" fmla="*/ f3429 f1887 1"/>
              <a:gd name="f4092" fmla="*/ f3430 f1886 1"/>
              <a:gd name="f4093" fmla="*/ f3431 f1887 1"/>
              <a:gd name="f4094" fmla="*/ f3432 f1886 1"/>
              <a:gd name="f4095" fmla="*/ f3433 f1887 1"/>
              <a:gd name="f4096" fmla="*/ f3434 f1886 1"/>
              <a:gd name="f4097" fmla="*/ f3435 f1887 1"/>
              <a:gd name="f4098" fmla="*/ f3436 f1886 1"/>
              <a:gd name="f4099" fmla="*/ f3437 f1887 1"/>
              <a:gd name="f4100" fmla="*/ f3438 f1886 1"/>
              <a:gd name="f4101" fmla="*/ f3439 f1887 1"/>
              <a:gd name="f4102" fmla="*/ f3440 f1886 1"/>
              <a:gd name="f4103" fmla="*/ f3441 f1887 1"/>
              <a:gd name="f4104" fmla="*/ f3442 f1886 1"/>
              <a:gd name="f4105" fmla="*/ f3443 f1887 1"/>
              <a:gd name="f4106" fmla="*/ f3444 f1886 1"/>
              <a:gd name="f4107" fmla="*/ f3445 f1887 1"/>
              <a:gd name="f4108" fmla="*/ f3446 f1886 1"/>
              <a:gd name="f4109" fmla="*/ f3447 f1887 1"/>
              <a:gd name="f4110" fmla="*/ f3448 f1886 1"/>
              <a:gd name="f4111" fmla="*/ f3449 f1887 1"/>
              <a:gd name="f4112" fmla="*/ f3450 f1886 1"/>
              <a:gd name="f4113" fmla="*/ f3451 f1887 1"/>
              <a:gd name="f4114" fmla="*/ f3452 f1886 1"/>
              <a:gd name="f4115" fmla="*/ f3453 f1887 1"/>
              <a:gd name="f4116" fmla="*/ f3454 f1886 1"/>
              <a:gd name="f4117" fmla="*/ f3455 f1887 1"/>
              <a:gd name="f4118" fmla="*/ f3456 f1886 1"/>
              <a:gd name="f4119" fmla="*/ f3457 f1887 1"/>
              <a:gd name="f4120" fmla="*/ f3458 f1886 1"/>
              <a:gd name="f4121" fmla="*/ f3459 f1887 1"/>
              <a:gd name="f4122" fmla="*/ f3460 f1886 1"/>
              <a:gd name="f4123" fmla="*/ f3461 f1887 1"/>
              <a:gd name="f4124" fmla="*/ f3462 f1886 1"/>
              <a:gd name="f4125" fmla="*/ f3463 f1887 1"/>
              <a:gd name="f4126" fmla="*/ f3464 f1886 1"/>
              <a:gd name="f4127" fmla="*/ f3465 f1887 1"/>
              <a:gd name="f4128" fmla="*/ f3466 f1886 1"/>
              <a:gd name="f4129" fmla="*/ f3467 f1887 1"/>
              <a:gd name="f4130" fmla="*/ f3468 f1886 1"/>
              <a:gd name="f4131" fmla="*/ f3469 f1887 1"/>
              <a:gd name="f4132" fmla="*/ f3470 f1886 1"/>
              <a:gd name="f4133" fmla="*/ f3471 f1887 1"/>
              <a:gd name="f4134" fmla="*/ f3472 f1886 1"/>
              <a:gd name="f4135" fmla="*/ f3473 f1887 1"/>
              <a:gd name="f4136" fmla="*/ f3474 f1886 1"/>
              <a:gd name="f4137" fmla="*/ f3475 f1887 1"/>
              <a:gd name="f4138" fmla="*/ f3476 f1886 1"/>
              <a:gd name="f4139" fmla="*/ f3477 f1887 1"/>
              <a:gd name="f4140" fmla="*/ f3478 f1886 1"/>
              <a:gd name="f4141" fmla="*/ f3479 f1887 1"/>
              <a:gd name="f4142" fmla="*/ f3480 f1886 1"/>
              <a:gd name="f4143" fmla="*/ f3481 f1887 1"/>
              <a:gd name="f4144" fmla="*/ f3482 f1886 1"/>
              <a:gd name="f4145" fmla="*/ f3483 f1887 1"/>
              <a:gd name="f4146" fmla="*/ f3484 f1886 1"/>
              <a:gd name="f4147" fmla="*/ f3485 f1887 1"/>
              <a:gd name="f4148" fmla="*/ f3486 f1886 1"/>
              <a:gd name="f4149" fmla="*/ f3487 f1887 1"/>
              <a:gd name="f4150" fmla="*/ f3488 f1886 1"/>
              <a:gd name="f4151" fmla="*/ f3489 f1887 1"/>
              <a:gd name="f4152" fmla="*/ f3490 f1886 1"/>
              <a:gd name="f4153" fmla="*/ f3491 f1887 1"/>
              <a:gd name="f4154" fmla="*/ f3492 f1886 1"/>
              <a:gd name="f4155" fmla="*/ f3493 f1887 1"/>
              <a:gd name="f4156" fmla="*/ f3494 f1886 1"/>
              <a:gd name="f4157" fmla="*/ f3495 f1887 1"/>
              <a:gd name="f4158" fmla="*/ f3496 f1886 1"/>
              <a:gd name="f4159" fmla="*/ f3497 f1887 1"/>
              <a:gd name="f4160" fmla="*/ f3498 f1886 1"/>
              <a:gd name="f4161" fmla="*/ f3499 f1887 1"/>
              <a:gd name="f4162" fmla="*/ f3500 f1886 1"/>
              <a:gd name="f4163" fmla="*/ f3501 f1887 1"/>
              <a:gd name="f4164" fmla="*/ f3502 f1886 1"/>
              <a:gd name="f4165" fmla="*/ f3503 f1887 1"/>
              <a:gd name="f4166" fmla="*/ f3504 f1886 1"/>
              <a:gd name="f4167" fmla="*/ f3505 f1887 1"/>
              <a:gd name="f4168" fmla="*/ f3506 f1886 1"/>
              <a:gd name="f4169" fmla="*/ f3507 f1887 1"/>
              <a:gd name="f4170" fmla="*/ f3508 f1886 1"/>
              <a:gd name="f4171" fmla="*/ f3509 f1887 1"/>
              <a:gd name="f4172" fmla="*/ f3510 f1886 1"/>
              <a:gd name="f4173" fmla="*/ f3511 f1887 1"/>
              <a:gd name="f4174" fmla="*/ f3512 f1886 1"/>
              <a:gd name="f4175" fmla="*/ f3513 f1887 1"/>
              <a:gd name="f4176" fmla="*/ f3514 f1886 1"/>
              <a:gd name="f4177" fmla="*/ f3515 f1887 1"/>
              <a:gd name="f4178" fmla="*/ f3516 f1886 1"/>
              <a:gd name="f4179" fmla="*/ f3517 f1887 1"/>
              <a:gd name="f4180" fmla="*/ f3518 f1886 1"/>
              <a:gd name="f4181" fmla="*/ f3519 f1887 1"/>
              <a:gd name="f4182" fmla="*/ f3520 f1886 1"/>
              <a:gd name="f4183" fmla="*/ f3521 f1887 1"/>
              <a:gd name="f4184" fmla="*/ f3522 f1886 1"/>
              <a:gd name="f4185" fmla="*/ f3523 f1887 1"/>
              <a:gd name="f4186" fmla="*/ f3524 f1886 1"/>
              <a:gd name="f4187" fmla="*/ f3525 f1887 1"/>
              <a:gd name="f4188" fmla="*/ f3526 f1886 1"/>
              <a:gd name="f4189" fmla="*/ f3527 f1887 1"/>
              <a:gd name="f4190" fmla="*/ f3528 f1886 1"/>
              <a:gd name="f4191" fmla="*/ f3529 f1887 1"/>
              <a:gd name="f4192" fmla="*/ f3530 f1886 1"/>
              <a:gd name="f4193" fmla="*/ f3531 f1887 1"/>
              <a:gd name="f4194" fmla="*/ f3532 f1886 1"/>
              <a:gd name="f4195" fmla="*/ f3533 f1887 1"/>
              <a:gd name="f4196" fmla="*/ f3534 f1887 1"/>
              <a:gd name="f4197" fmla="*/ f3535 f1886 1"/>
              <a:gd name="f4198" fmla="*/ f3536 f1887 1"/>
              <a:gd name="f4199" fmla="*/ f3537 f1886 1"/>
              <a:gd name="f4200" fmla="*/ f3538 f1887 1"/>
              <a:gd name="f4201" fmla="*/ f3539 f1886 1"/>
              <a:gd name="f4202" fmla="*/ f3540 f1887 1"/>
              <a:gd name="f4203" fmla="*/ f3541 f1886 1"/>
              <a:gd name="f4204" fmla="*/ f3542 f1887 1"/>
              <a:gd name="f4205" fmla="*/ f3543 f1886 1"/>
              <a:gd name="f4206" fmla="*/ f3544 f1887 1"/>
              <a:gd name="f4207" fmla="*/ f3545 f1886 1"/>
              <a:gd name="f4208" fmla="*/ f3546 f1887 1"/>
              <a:gd name="f4209" fmla="*/ f3547 f1886 1"/>
              <a:gd name="f4210" fmla="*/ f3548 f1887 1"/>
              <a:gd name="f4211" fmla="*/ f3549 f1886 1"/>
              <a:gd name="f4212" fmla="*/ f3550 f1887 1"/>
              <a:gd name="f4213" fmla="*/ f3551 f1886 1"/>
              <a:gd name="f4214" fmla="*/ f3552 f1887 1"/>
              <a:gd name="f4215" fmla="*/ f3553 f1886 1"/>
              <a:gd name="f4216" fmla="*/ f3554 f1887 1"/>
              <a:gd name="f4217" fmla="*/ f3555 f1886 1"/>
              <a:gd name="f4218" fmla="*/ f3556 f1887 1"/>
              <a:gd name="f4219" fmla="*/ f3557 f1886 1"/>
              <a:gd name="f4220" fmla="*/ f3558 f1887 1"/>
              <a:gd name="f4221" fmla="*/ f3559 f1886 1"/>
              <a:gd name="f4222" fmla="*/ f3560 f1887 1"/>
              <a:gd name="f4223" fmla="*/ f3561 f1886 1"/>
              <a:gd name="f4224" fmla="*/ f3562 f1887 1"/>
              <a:gd name="f4225" fmla="*/ f3563 f1886 1"/>
              <a:gd name="f4226" fmla="*/ f3564 f1887 1"/>
              <a:gd name="f4227" fmla="*/ f3565 f1886 1"/>
              <a:gd name="f4228" fmla="*/ f3566 f1887 1"/>
              <a:gd name="f4229" fmla="*/ f3567 f1886 1"/>
              <a:gd name="f4230" fmla="*/ f3568 f1887 1"/>
              <a:gd name="f4231" fmla="*/ f3569 f1886 1"/>
              <a:gd name="f4232" fmla="*/ f3570 f1887 1"/>
              <a:gd name="f4233" fmla="*/ f3571 f1886 1"/>
              <a:gd name="f4234" fmla="*/ f3572 f1887 1"/>
              <a:gd name="f4235" fmla="*/ f3573 f1886 1"/>
              <a:gd name="f4236" fmla="*/ f3574 f1887 1"/>
              <a:gd name="f4237" fmla="*/ f3575 f1886 1"/>
              <a:gd name="f4238" fmla="*/ f3576 f1887 1"/>
              <a:gd name="f4239" fmla="*/ f3577 f1886 1"/>
              <a:gd name="f4240" fmla="*/ f3578 f1887 1"/>
              <a:gd name="f4241" fmla="*/ f3579 f1886 1"/>
              <a:gd name="f4242" fmla="*/ f3580 f1887 1"/>
              <a:gd name="f4243" fmla="*/ f3581 f1886 1"/>
              <a:gd name="f4244" fmla="*/ f3582 f1887 1"/>
              <a:gd name="f4245" fmla="*/ f3583 f1886 1"/>
              <a:gd name="f4246" fmla="*/ f3584 f1887 1"/>
              <a:gd name="f4247" fmla="*/ f3585 f1886 1"/>
              <a:gd name="f4248" fmla="*/ f3586 f1887 1"/>
              <a:gd name="f4249" fmla="*/ f3587 f1886 1"/>
              <a:gd name="f4250" fmla="*/ f3588 f1887 1"/>
              <a:gd name="f4251" fmla="*/ f3589 f1886 1"/>
              <a:gd name="f4252" fmla="*/ f3590 f1887 1"/>
              <a:gd name="f4253" fmla="*/ f3591 f1886 1"/>
              <a:gd name="f4254" fmla="*/ f3592 f1887 1"/>
              <a:gd name="f4255" fmla="*/ f3593 f1886 1"/>
              <a:gd name="f4256" fmla="*/ f3594 f1887 1"/>
              <a:gd name="f4257" fmla="*/ f3595 f1886 1"/>
              <a:gd name="f4258" fmla="*/ f3596 f1887 1"/>
              <a:gd name="f4259" fmla="*/ f3597 f1886 1"/>
              <a:gd name="f4260" fmla="*/ f3598 f1887 1"/>
              <a:gd name="f4261" fmla="*/ f3599 f1886 1"/>
              <a:gd name="f4262" fmla="*/ f3600 f1887 1"/>
              <a:gd name="f4263" fmla="*/ f3601 f1886 1"/>
              <a:gd name="f4264" fmla="*/ f3602 f1887 1"/>
              <a:gd name="f4265" fmla="*/ f3603 f1886 1"/>
              <a:gd name="f4266" fmla="*/ f3604 f1887 1"/>
              <a:gd name="f4267" fmla="*/ f3605 f1886 1"/>
              <a:gd name="f4268" fmla="*/ f3606 f1887 1"/>
              <a:gd name="f4269" fmla="*/ f3607 f1886 1"/>
              <a:gd name="f4270" fmla="*/ f3608 f1887 1"/>
              <a:gd name="f4271" fmla="*/ f3609 f1886 1"/>
              <a:gd name="f4272" fmla="*/ f3610 f1887 1"/>
              <a:gd name="f4273" fmla="*/ f3611 f1886 1"/>
              <a:gd name="f4274" fmla="*/ f3612 f1887 1"/>
              <a:gd name="f4275" fmla="*/ f3613 f1886 1"/>
              <a:gd name="f4276" fmla="*/ f3614 f1887 1"/>
              <a:gd name="f4277" fmla="*/ f3615 f1886 1"/>
              <a:gd name="f4278" fmla="*/ f3616 f1887 1"/>
              <a:gd name="f4279" fmla="*/ f3617 f1886 1"/>
              <a:gd name="f4280" fmla="*/ f3618 f1887 1"/>
              <a:gd name="f4281" fmla="*/ f3619 f1886 1"/>
              <a:gd name="f4282" fmla="*/ f3620 f1887 1"/>
              <a:gd name="f4283" fmla="*/ f3621 f1886 1"/>
              <a:gd name="f4284" fmla="*/ f3622 f1887 1"/>
              <a:gd name="f4285" fmla="*/ f3623 f1886 1"/>
              <a:gd name="f4286" fmla="*/ f3624 f1887 1"/>
              <a:gd name="f4287" fmla="*/ f3625 f1886 1"/>
              <a:gd name="f4288" fmla="*/ f3626 f1887 1"/>
              <a:gd name="f4289" fmla="*/ f3627 f1886 1"/>
              <a:gd name="f4290" fmla="*/ f3628 f1887 1"/>
              <a:gd name="f4291" fmla="*/ f3629 f1886 1"/>
              <a:gd name="f4292" fmla="*/ f3630 f1887 1"/>
              <a:gd name="f4293" fmla="*/ f3631 f1886 1"/>
              <a:gd name="f4294" fmla="*/ f3632 f1887 1"/>
              <a:gd name="f4295" fmla="*/ f3633 f1886 1"/>
              <a:gd name="f4296" fmla="*/ f3634 f1887 1"/>
              <a:gd name="f4297" fmla="*/ f3635 f1886 1"/>
              <a:gd name="f4298" fmla="*/ f3636 f1887 1"/>
              <a:gd name="f4299" fmla="*/ f3637 f1886 1"/>
              <a:gd name="f4300" fmla="*/ f3638 f1887 1"/>
              <a:gd name="f4301" fmla="*/ f3639 f1886 1"/>
              <a:gd name="f4302" fmla="*/ f3640 f1887 1"/>
              <a:gd name="f4303" fmla="*/ f3641 f1886 1"/>
              <a:gd name="f4304" fmla="*/ f3642 f1887 1"/>
              <a:gd name="f4305" fmla="*/ f3643 f1886 1"/>
              <a:gd name="f4306" fmla="*/ f3644 f1887 1"/>
              <a:gd name="f4307" fmla="*/ f3645 f1886 1"/>
              <a:gd name="f4308" fmla="*/ f3646 f1887 1"/>
              <a:gd name="f4309" fmla="*/ f3647 f1886 1"/>
              <a:gd name="f4310" fmla="*/ f3648 f1887 1"/>
              <a:gd name="f4311" fmla="*/ f3649 f1886 1"/>
              <a:gd name="f4312" fmla="*/ f3650 f1887 1"/>
              <a:gd name="f4313" fmla="*/ f3651 f1886 1"/>
              <a:gd name="f4314" fmla="*/ f3652 f1887 1"/>
              <a:gd name="f4315" fmla="*/ f3653 f1886 1"/>
              <a:gd name="f4316" fmla="*/ f3654 f1887 1"/>
              <a:gd name="f4317" fmla="*/ f3655 f1886 1"/>
              <a:gd name="f4318" fmla="*/ f3656 f1887 1"/>
              <a:gd name="f4319" fmla="*/ f3657 f1886 1"/>
              <a:gd name="f4320" fmla="*/ f3658 f1887 1"/>
              <a:gd name="f4321" fmla="*/ f3659 f1886 1"/>
              <a:gd name="f4322" fmla="*/ f3660 f1887 1"/>
              <a:gd name="f4323" fmla="*/ f3661 f1886 1"/>
              <a:gd name="f4324" fmla="*/ f3662 f1887 1"/>
              <a:gd name="f4325" fmla="*/ f3663 f1886 1"/>
              <a:gd name="f4326" fmla="*/ f3664 f1887 1"/>
              <a:gd name="f4327" fmla="*/ f3665 f1886 1"/>
              <a:gd name="f4328" fmla="*/ f3666 f1887 1"/>
              <a:gd name="f4329" fmla="*/ f3667 f1886 1"/>
              <a:gd name="f4330" fmla="*/ f3668 f1887 1"/>
              <a:gd name="f4331" fmla="*/ f3669 f1887 1"/>
              <a:gd name="f4332" fmla="*/ f3670 f1886 1"/>
              <a:gd name="f4333" fmla="*/ f3671 f1887 1"/>
              <a:gd name="f4334" fmla="*/ f3672 f1886 1"/>
              <a:gd name="f4335" fmla="*/ f3673 f1887 1"/>
              <a:gd name="f4336" fmla="*/ f3674 f1886 1"/>
              <a:gd name="f4337" fmla="*/ f3675 f1886 1"/>
              <a:gd name="f4338" fmla="*/ f3676 f1887 1"/>
              <a:gd name="f4339" fmla="*/ f3677 f1886 1"/>
              <a:gd name="f4340" fmla="*/ f3678 f1887 1"/>
              <a:gd name="f4341" fmla="*/ f3679 f1886 1"/>
              <a:gd name="f4342" fmla="*/ f3680 f1887 1"/>
              <a:gd name="f4343" fmla="*/ f3681 f1886 1"/>
              <a:gd name="f4344" fmla="*/ f3682 f1887 1"/>
              <a:gd name="f4345" fmla="*/ f3683 f1886 1"/>
              <a:gd name="f4346" fmla="*/ f3684 f1887 1"/>
              <a:gd name="f4347" fmla="*/ f3685 f1886 1"/>
              <a:gd name="f4348" fmla="*/ f3686 f1887 1"/>
              <a:gd name="f4349" fmla="*/ f3687 f1886 1"/>
              <a:gd name="f4350" fmla="*/ f3688 f1887 1"/>
              <a:gd name="f4351" fmla="*/ f3689 f1886 1"/>
              <a:gd name="f4352" fmla="*/ f3690 f1887 1"/>
              <a:gd name="f4353" fmla="*/ f3691 f1886 1"/>
              <a:gd name="f4354" fmla="*/ f3692 f1887 1"/>
              <a:gd name="f4355" fmla="*/ f3693 f1886 1"/>
              <a:gd name="f4356" fmla="*/ f3694 f1887 1"/>
              <a:gd name="f4357" fmla="*/ f3695 f1886 1"/>
              <a:gd name="f4358" fmla="*/ f3696 f1887 1"/>
              <a:gd name="f4359" fmla="*/ f3697 f1886 1"/>
              <a:gd name="f4360" fmla="*/ f3698 f1887 1"/>
              <a:gd name="f4361" fmla="*/ f3699 f1886 1"/>
              <a:gd name="f4362" fmla="*/ f3700 f1887 1"/>
              <a:gd name="f4363" fmla="*/ f3701 f1886 1"/>
              <a:gd name="f4364" fmla="*/ f3702 f1887 1"/>
              <a:gd name="f4365" fmla="*/ f3703 f1886 1"/>
              <a:gd name="f4366" fmla="*/ f3704 f1887 1"/>
              <a:gd name="f4367" fmla="*/ f3705 f1886 1"/>
              <a:gd name="f4368" fmla="*/ f3706 f1887 1"/>
              <a:gd name="f4369" fmla="*/ f3707 f1886 1"/>
              <a:gd name="f4370" fmla="*/ f3708 f1887 1"/>
              <a:gd name="f4371" fmla="*/ f3709 f1886 1"/>
              <a:gd name="f4372" fmla="*/ f3710 f1887 1"/>
              <a:gd name="f4373" fmla="*/ f3711 f1886 1"/>
              <a:gd name="f4374" fmla="*/ f3712 f1887 1"/>
              <a:gd name="f4375" fmla="*/ f3713 f1886 1"/>
              <a:gd name="f4376" fmla="*/ f3714 f1887 1"/>
              <a:gd name="f4377" fmla="*/ f3715 f1886 1"/>
              <a:gd name="f4378" fmla="*/ f3716 f1887 1"/>
              <a:gd name="f4379" fmla="*/ f3717 f1886 1"/>
              <a:gd name="f4380" fmla="*/ f3718 f1887 1"/>
              <a:gd name="f4381" fmla="*/ f3719 f1886 1"/>
              <a:gd name="f4382" fmla="*/ f3720 f1887 1"/>
              <a:gd name="f4383" fmla="*/ f3721 f1886 1"/>
              <a:gd name="f4384" fmla="*/ f3722 f1887 1"/>
              <a:gd name="f4385" fmla="*/ f3723 f1886 1"/>
              <a:gd name="f4386" fmla="*/ f3724 f1887 1"/>
              <a:gd name="f4387" fmla="*/ f3725 f1886 1"/>
              <a:gd name="f4388" fmla="*/ f3726 f1887 1"/>
              <a:gd name="f4389" fmla="*/ f3727 f1886 1"/>
              <a:gd name="f4390" fmla="*/ f3728 f1887 1"/>
              <a:gd name="f4391" fmla="*/ f3729 f1886 1"/>
              <a:gd name="f4392" fmla="*/ f3730 f1887 1"/>
              <a:gd name="f4393" fmla="*/ f3731 f1886 1"/>
              <a:gd name="f4394" fmla="*/ f3732 f1887 1"/>
              <a:gd name="f4395" fmla="*/ f3733 f1886 1"/>
              <a:gd name="f4396" fmla="*/ f3734 f1887 1"/>
              <a:gd name="f4397" fmla="*/ f3735 f1886 1"/>
              <a:gd name="f4398" fmla="*/ f3736 f1887 1"/>
              <a:gd name="f4399" fmla="*/ f3737 f1886 1"/>
              <a:gd name="f4400" fmla="*/ f3738 f1887 1"/>
              <a:gd name="f4401" fmla="*/ f3739 f1886 1"/>
              <a:gd name="f4402" fmla="*/ f3740 f1887 1"/>
              <a:gd name="f4403" fmla="*/ f3741 f1886 1"/>
              <a:gd name="f4404" fmla="*/ f3742 f1886 1"/>
              <a:gd name="f4405" fmla="*/ f3743 f1887 1"/>
              <a:gd name="f4406" fmla="*/ f3744 f1886 1"/>
              <a:gd name="f4407" fmla="*/ f3745 f1887 1"/>
              <a:gd name="f4408" fmla="*/ f3746 f1886 1"/>
              <a:gd name="f4409" fmla="*/ f3747 f1887 1"/>
              <a:gd name="f4410" fmla="*/ f3748 f1886 1"/>
              <a:gd name="f4411" fmla="*/ f3749 f1887 1"/>
              <a:gd name="f4412" fmla="*/ f3750 f1886 1"/>
              <a:gd name="f4413" fmla="*/ f3751 f1887 1"/>
              <a:gd name="f4414" fmla="*/ f3752 f1886 1"/>
              <a:gd name="f4415" fmla="*/ f3753 f1886 1"/>
              <a:gd name="f4416" fmla="*/ f3754 f1887 1"/>
              <a:gd name="f4417" fmla="*/ f3755 f1886 1"/>
              <a:gd name="f4418" fmla="*/ f3756 f1887 1"/>
              <a:gd name="f4419" fmla="*/ f3757 f1886 1"/>
              <a:gd name="f4420" fmla="*/ f3758 f1887 1"/>
              <a:gd name="f4421" fmla="*/ f3759 f1886 1"/>
              <a:gd name="f4422" fmla="*/ f3760 f1887 1"/>
              <a:gd name="f4423" fmla="*/ f3761 f1886 1"/>
              <a:gd name="f4424" fmla="*/ f3762 f1887 1"/>
              <a:gd name="f4425" fmla="*/ f3763 f1886 1"/>
              <a:gd name="f4426" fmla="*/ f3764 f1887 1"/>
              <a:gd name="f4427" fmla="*/ f3765 f1886 1"/>
              <a:gd name="f4428" fmla="*/ f3766 f1887 1"/>
              <a:gd name="f4429" fmla="*/ f3767 f1886 1"/>
              <a:gd name="f4430" fmla="*/ f3768 f1887 1"/>
              <a:gd name="f4431" fmla="*/ f3769 f1886 1"/>
              <a:gd name="f4432" fmla="*/ f3770 f1887 1"/>
              <a:gd name="f4433" fmla="*/ f3771 f1886 1"/>
              <a:gd name="f4434" fmla="*/ f3772 f1887 1"/>
              <a:gd name="f4435" fmla="*/ f3773 f1886 1"/>
              <a:gd name="f4436" fmla="*/ f3774 f1887 1"/>
              <a:gd name="f4437" fmla="*/ f3775 f1886 1"/>
              <a:gd name="f4438" fmla="*/ f3776 f1887 1"/>
              <a:gd name="f4439" fmla="*/ f3777 f1886 1"/>
              <a:gd name="f4440" fmla="*/ f3778 f1887 1"/>
              <a:gd name="f4441" fmla="*/ f3779 f1886 1"/>
              <a:gd name="f4442" fmla="*/ f3780 f1887 1"/>
              <a:gd name="f4443" fmla="*/ f3781 f1886 1"/>
              <a:gd name="f4444" fmla="*/ f3782 f1887 1"/>
              <a:gd name="f4445" fmla="*/ f3783 f1886 1"/>
              <a:gd name="f4446" fmla="*/ f3784 f1887 1"/>
              <a:gd name="f4447" fmla="*/ f3785 f1886 1"/>
              <a:gd name="f4448" fmla="*/ f3786 f1887 1"/>
              <a:gd name="f4449" fmla="*/ f3787 f1886 1"/>
              <a:gd name="f4450" fmla="*/ f3788 f1887 1"/>
              <a:gd name="f4451" fmla="*/ f3789 f1886 1"/>
              <a:gd name="f4452" fmla="*/ f3790 f1887 1"/>
              <a:gd name="f4453" fmla="*/ f3791 f1886 1"/>
              <a:gd name="f4454" fmla="*/ f3792 f1887 1"/>
              <a:gd name="f4455" fmla="*/ f3793 f1886 1"/>
              <a:gd name="f4456" fmla="*/ f3794 f1887 1"/>
              <a:gd name="f4457" fmla="*/ f3795 f1886 1"/>
              <a:gd name="f4458" fmla="*/ f3796 f1887 1"/>
              <a:gd name="f4459" fmla="*/ f3797 f1886 1"/>
              <a:gd name="f4460" fmla="*/ f3798 f1887 1"/>
              <a:gd name="f4461" fmla="*/ f3799 f1886 1"/>
              <a:gd name="f4462" fmla="*/ f3800 f1887 1"/>
              <a:gd name="f4463" fmla="*/ f3801 f1886 1"/>
              <a:gd name="f4464" fmla="*/ f3802 f1887 1"/>
              <a:gd name="f4465" fmla="*/ f3803 f1886 1"/>
              <a:gd name="f4466" fmla="*/ f3804 f1887 1"/>
              <a:gd name="f4467" fmla="*/ f3805 f1886 1"/>
              <a:gd name="f4468" fmla="*/ f3806 f1887 1"/>
              <a:gd name="f4469" fmla="*/ f3807 f1886 1"/>
              <a:gd name="f4470" fmla="*/ f3808 f1887 1"/>
              <a:gd name="f4471" fmla="*/ f3809 f1886 1"/>
              <a:gd name="f4472" fmla="*/ f3810 f1887 1"/>
              <a:gd name="f4473" fmla="*/ f3811 f1886 1"/>
              <a:gd name="f4474" fmla="*/ f3812 f1887 1"/>
              <a:gd name="f4475" fmla="*/ f3813 f1886 1"/>
              <a:gd name="f4476" fmla="*/ f3814 f1887 1"/>
              <a:gd name="f4477" fmla="*/ f3815 f1886 1"/>
              <a:gd name="f4478" fmla="*/ f3816 f1887 1"/>
              <a:gd name="f4479" fmla="*/ f3817 f1886 1"/>
              <a:gd name="f4480" fmla="*/ f3818 f1887 1"/>
              <a:gd name="f4481" fmla="*/ f3819 f1886 1"/>
              <a:gd name="f4482" fmla="*/ f3820 f1887 1"/>
              <a:gd name="f4483" fmla="*/ f3821 f1886 1"/>
              <a:gd name="f4484" fmla="*/ f3822 f1887 1"/>
              <a:gd name="f4485" fmla="*/ f3823 f1886 1"/>
              <a:gd name="f4486" fmla="*/ f3824 f1887 1"/>
              <a:gd name="f4487" fmla="*/ f3825 f1886 1"/>
              <a:gd name="f4488" fmla="*/ f3826 f1887 1"/>
              <a:gd name="f4489" fmla="*/ f3827 f1886 1"/>
              <a:gd name="f4490" fmla="*/ f3828 f1887 1"/>
              <a:gd name="f4491" fmla="*/ f3829 f1886 1"/>
              <a:gd name="f4492" fmla="*/ f3830 f1887 1"/>
              <a:gd name="f4493" fmla="*/ f3831 f1886 1"/>
              <a:gd name="f4494" fmla="*/ f3832 f1887 1"/>
              <a:gd name="f4495" fmla="*/ f3833 f1886 1"/>
              <a:gd name="f4496" fmla="*/ f3834 f1887 1"/>
              <a:gd name="f4497" fmla="*/ f3835 f1886 1"/>
              <a:gd name="f4498" fmla="*/ f3836 f1887 1"/>
              <a:gd name="f4499" fmla="*/ f3837 f1886 1"/>
              <a:gd name="f4500" fmla="*/ f3838 f1887 1"/>
              <a:gd name="f4501" fmla="*/ f3839 f1886 1"/>
              <a:gd name="f4502" fmla="*/ f3840 f1887 1"/>
              <a:gd name="f4503" fmla="*/ f3841 f1886 1"/>
              <a:gd name="f4504" fmla="*/ f3842 f1887 1"/>
              <a:gd name="f4505" fmla="*/ f3843 f1886 1"/>
              <a:gd name="f4506" fmla="*/ f3844 f1887 1"/>
              <a:gd name="f4507" fmla="*/ f3845 f1886 1"/>
              <a:gd name="f4508" fmla="*/ f3846 f1887 1"/>
              <a:gd name="f4509" fmla="*/ f3847 f1886 1"/>
              <a:gd name="f4510" fmla="*/ f3848 f1887 1"/>
              <a:gd name="f4511" fmla="*/ f3849 f1886 1"/>
              <a:gd name="f4512" fmla="*/ f3850 f1887 1"/>
              <a:gd name="f4513" fmla="*/ f3851 f1886 1"/>
              <a:gd name="f4514" fmla="*/ f3852 f1887 1"/>
              <a:gd name="f4515" fmla="*/ f3853 f1886 1"/>
              <a:gd name="f4516" fmla="*/ f3854 f1887 1"/>
              <a:gd name="f4517" fmla="*/ f3855 f1886 1"/>
              <a:gd name="f4518" fmla="*/ f3856 f1887 1"/>
              <a:gd name="f4519" fmla="*/ f3857 f1886 1"/>
              <a:gd name="f4520" fmla="*/ f3858 f1887 1"/>
              <a:gd name="f4521" fmla="*/ f3859 f1886 1"/>
              <a:gd name="f4522" fmla="*/ f3860 f1887 1"/>
              <a:gd name="f4523" fmla="*/ f3861 f1886 1"/>
              <a:gd name="f4524" fmla="*/ f3862 f1887 1"/>
              <a:gd name="f4525" fmla="*/ f3863 f1886 1"/>
              <a:gd name="f4526" fmla="*/ f3864 f1887 1"/>
              <a:gd name="f4527" fmla="*/ f3865 f1886 1"/>
              <a:gd name="f4528" fmla="*/ f3866 f1887 1"/>
              <a:gd name="f4529" fmla="*/ f3867 f1886 1"/>
              <a:gd name="f4530" fmla="*/ f3868 f1887 1"/>
              <a:gd name="f4531" fmla="*/ f3869 f1886 1"/>
              <a:gd name="f4532" fmla="*/ f3870 f1887 1"/>
              <a:gd name="f4533" fmla="*/ f3871 f1886 1"/>
              <a:gd name="f4534" fmla="*/ f3872 f1887 1"/>
            </a:gdLst>
            <a:ahLst/>
            <a:cxnLst>
              <a:cxn ang="3cd4">
                <a:pos x="hc" y="t"/>
              </a:cxn>
              <a:cxn ang="0">
                <a:pos x="r" y="vc"/>
              </a:cxn>
              <a:cxn ang="cd4">
                <a:pos x="hc" y="b"/>
              </a:cxn>
              <a:cxn ang="cd2">
                <a:pos x="l" y="vc"/>
              </a:cxn>
              <a:cxn ang="f3214">
                <a:pos x="f3877" y="f3878"/>
              </a:cxn>
              <a:cxn ang="f3214">
                <a:pos x="f3877" y="f3879"/>
              </a:cxn>
              <a:cxn ang="f3214">
                <a:pos x="f3880" y="f3881"/>
              </a:cxn>
              <a:cxn ang="f3214">
                <a:pos x="f3882" y="f3883"/>
              </a:cxn>
              <a:cxn ang="f3214">
                <a:pos x="f3884" y="f3885"/>
              </a:cxn>
              <a:cxn ang="f3214">
                <a:pos x="f3886" y="f3887"/>
              </a:cxn>
              <a:cxn ang="f3214">
                <a:pos x="f3888" y="f3889"/>
              </a:cxn>
              <a:cxn ang="f3214">
                <a:pos x="f3890" y="f3891"/>
              </a:cxn>
              <a:cxn ang="f3214">
                <a:pos x="f3892" y="f3893"/>
              </a:cxn>
              <a:cxn ang="f3214">
                <a:pos x="f3894" y="f3895"/>
              </a:cxn>
              <a:cxn ang="f3214">
                <a:pos x="f3896" y="f3897"/>
              </a:cxn>
              <a:cxn ang="f3214">
                <a:pos x="f3898" y="f3899"/>
              </a:cxn>
              <a:cxn ang="f3214">
                <a:pos x="f3900" y="f3901"/>
              </a:cxn>
              <a:cxn ang="f3214">
                <a:pos x="f3902" y="f3903"/>
              </a:cxn>
              <a:cxn ang="f3214">
                <a:pos x="f3904" y="f3905"/>
              </a:cxn>
              <a:cxn ang="f3214">
                <a:pos x="f3906" y="f3907"/>
              </a:cxn>
              <a:cxn ang="f3214">
                <a:pos x="f3908" y="f3909"/>
              </a:cxn>
              <a:cxn ang="f3214">
                <a:pos x="f3910" y="f3911"/>
              </a:cxn>
              <a:cxn ang="f3214">
                <a:pos x="f3912" y="f3913"/>
              </a:cxn>
              <a:cxn ang="f3214">
                <a:pos x="f3914" y="f3915"/>
              </a:cxn>
              <a:cxn ang="f3214">
                <a:pos x="f3916" y="f3917"/>
              </a:cxn>
              <a:cxn ang="f3214">
                <a:pos x="f3918" y="f3919"/>
              </a:cxn>
              <a:cxn ang="f3214">
                <a:pos x="f3920" y="f3921"/>
              </a:cxn>
              <a:cxn ang="f3214">
                <a:pos x="f3922" y="f3923"/>
              </a:cxn>
              <a:cxn ang="f3214">
                <a:pos x="f3924" y="f3925"/>
              </a:cxn>
              <a:cxn ang="f3214">
                <a:pos x="f3926" y="f3927"/>
              </a:cxn>
              <a:cxn ang="f3214">
                <a:pos x="f3928" y="f3929"/>
              </a:cxn>
              <a:cxn ang="f3214">
                <a:pos x="f3930" y="f3931"/>
              </a:cxn>
              <a:cxn ang="f3214">
                <a:pos x="f3932" y="f3933"/>
              </a:cxn>
              <a:cxn ang="f3214">
                <a:pos x="f3934" y="f3935"/>
              </a:cxn>
              <a:cxn ang="f3214">
                <a:pos x="f3936" y="f3937"/>
              </a:cxn>
              <a:cxn ang="f3214">
                <a:pos x="f3938" y="f3939"/>
              </a:cxn>
              <a:cxn ang="f3214">
                <a:pos x="f3940" y="f3941"/>
              </a:cxn>
              <a:cxn ang="f3214">
                <a:pos x="f3942" y="f3943"/>
              </a:cxn>
              <a:cxn ang="f3214">
                <a:pos x="f3944" y="f3945"/>
              </a:cxn>
              <a:cxn ang="f3214">
                <a:pos x="f3946" y="f3947"/>
              </a:cxn>
              <a:cxn ang="f3214">
                <a:pos x="f3948" y="f3949"/>
              </a:cxn>
              <a:cxn ang="f3214">
                <a:pos x="f3950" y="f3951"/>
              </a:cxn>
              <a:cxn ang="f3214">
                <a:pos x="f3952" y="f3953"/>
              </a:cxn>
              <a:cxn ang="f3214">
                <a:pos x="f3954" y="f3955"/>
              </a:cxn>
              <a:cxn ang="f3214">
                <a:pos x="f3956" y="f3957"/>
              </a:cxn>
              <a:cxn ang="f3214">
                <a:pos x="f3958" y="f3959"/>
              </a:cxn>
              <a:cxn ang="f3214">
                <a:pos x="f3960" y="f3961"/>
              </a:cxn>
              <a:cxn ang="f3214">
                <a:pos x="f3962" y="f3963"/>
              </a:cxn>
              <a:cxn ang="f3214">
                <a:pos x="f3964" y="f3965"/>
              </a:cxn>
              <a:cxn ang="f3214">
                <a:pos x="f3966" y="f3967"/>
              </a:cxn>
              <a:cxn ang="f3214">
                <a:pos x="f3968" y="f3969"/>
              </a:cxn>
              <a:cxn ang="f3214">
                <a:pos x="f3970" y="f3971"/>
              </a:cxn>
              <a:cxn ang="f3214">
                <a:pos x="f3972" y="f3973"/>
              </a:cxn>
              <a:cxn ang="f3214">
                <a:pos x="f3974" y="f3975"/>
              </a:cxn>
              <a:cxn ang="f3214">
                <a:pos x="f3976" y="f3977"/>
              </a:cxn>
              <a:cxn ang="f3214">
                <a:pos x="f3978" y="f3979"/>
              </a:cxn>
              <a:cxn ang="f3214">
                <a:pos x="f3980" y="f3981"/>
              </a:cxn>
              <a:cxn ang="f3214">
                <a:pos x="f3982" y="f3983"/>
              </a:cxn>
              <a:cxn ang="f3214">
                <a:pos x="f3984" y="f3985"/>
              </a:cxn>
              <a:cxn ang="f3214">
                <a:pos x="f3986" y="f3987"/>
              </a:cxn>
              <a:cxn ang="f3214">
                <a:pos x="f3988" y="f3989"/>
              </a:cxn>
              <a:cxn ang="f3214">
                <a:pos x="f3990" y="f3991"/>
              </a:cxn>
              <a:cxn ang="f3214">
                <a:pos x="f3992" y="f3993"/>
              </a:cxn>
              <a:cxn ang="f3214">
                <a:pos x="f3994" y="f3995"/>
              </a:cxn>
              <a:cxn ang="f3214">
                <a:pos x="f3996" y="f3997"/>
              </a:cxn>
              <a:cxn ang="f3214">
                <a:pos x="f3998" y="f3999"/>
              </a:cxn>
              <a:cxn ang="f3214">
                <a:pos x="f4000" y="f4001"/>
              </a:cxn>
              <a:cxn ang="f3214">
                <a:pos x="f4002" y="f4003"/>
              </a:cxn>
              <a:cxn ang="f3214">
                <a:pos x="f4004" y="f4005"/>
              </a:cxn>
              <a:cxn ang="f3214">
                <a:pos x="f4006" y="f4007"/>
              </a:cxn>
              <a:cxn ang="f3214">
                <a:pos x="f4008" y="f4009"/>
              </a:cxn>
              <a:cxn ang="f3214">
                <a:pos x="f4010" y="f4011"/>
              </a:cxn>
              <a:cxn ang="f3214">
                <a:pos x="f4012" y="f4013"/>
              </a:cxn>
              <a:cxn ang="f3214">
                <a:pos x="f4014" y="f4015"/>
              </a:cxn>
              <a:cxn ang="f3214">
                <a:pos x="f4016" y="f4017"/>
              </a:cxn>
              <a:cxn ang="f3214">
                <a:pos x="f4018" y="f4019"/>
              </a:cxn>
              <a:cxn ang="f3214">
                <a:pos x="f4020" y="f4021"/>
              </a:cxn>
              <a:cxn ang="f3214">
                <a:pos x="f4022" y="f4023"/>
              </a:cxn>
              <a:cxn ang="f3214">
                <a:pos x="f4024" y="f4025"/>
              </a:cxn>
              <a:cxn ang="f3214">
                <a:pos x="f4026" y="f4027"/>
              </a:cxn>
              <a:cxn ang="f3214">
                <a:pos x="f4028" y="f4029"/>
              </a:cxn>
              <a:cxn ang="f3214">
                <a:pos x="f4030" y="f4031"/>
              </a:cxn>
              <a:cxn ang="f3214">
                <a:pos x="f4032" y="f4033"/>
              </a:cxn>
              <a:cxn ang="f3214">
                <a:pos x="f4034" y="f4035"/>
              </a:cxn>
              <a:cxn ang="f3214">
                <a:pos x="f4036" y="f4037"/>
              </a:cxn>
              <a:cxn ang="f3214">
                <a:pos x="f4038" y="f4039"/>
              </a:cxn>
              <a:cxn ang="f3214">
                <a:pos x="f4040" y="f4041"/>
              </a:cxn>
              <a:cxn ang="f3214">
                <a:pos x="f4042" y="f4043"/>
              </a:cxn>
              <a:cxn ang="f3214">
                <a:pos x="f4044" y="f4045"/>
              </a:cxn>
              <a:cxn ang="f3214">
                <a:pos x="f4046" y="f4033"/>
              </a:cxn>
              <a:cxn ang="f3214">
                <a:pos x="f4047" y="f4048"/>
              </a:cxn>
              <a:cxn ang="f3214">
                <a:pos x="f4049" y="f3989"/>
              </a:cxn>
              <a:cxn ang="f3214">
                <a:pos x="f4050" y="f4051"/>
              </a:cxn>
              <a:cxn ang="f3214">
                <a:pos x="f4052" y="f4053"/>
              </a:cxn>
              <a:cxn ang="f3214">
                <a:pos x="f4054" y="f4055"/>
              </a:cxn>
              <a:cxn ang="f3214">
                <a:pos x="f4056" y="f4057"/>
              </a:cxn>
              <a:cxn ang="f3214">
                <a:pos x="f4058" y="f4059"/>
              </a:cxn>
              <a:cxn ang="f3214">
                <a:pos x="f4060" y="f4061"/>
              </a:cxn>
              <a:cxn ang="f3214">
                <a:pos x="f4062" y="f4063"/>
              </a:cxn>
              <a:cxn ang="f3214">
                <a:pos x="f4064" y="f4065"/>
              </a:cxn>
              <a:cxn ang="f3214">
                <a:pos x="f4066" y="f4067"/>
              </a:cxn>
              <a:cxn ang="f3214">
                <a:pos x="f4068" y="f4069"/>
              </a:cxn>
              <a:cxn ang="f3214">
                <a:pos x="f4070" y="f4071"/>
              </a:cxn>
              <a:cxn ang="f3214">
                <a:pos x="f4072" y="f4073"/>
              </a:cxn>
              <a:cxn ang="f3214">
                <a:pos x="f4074" y="f4075"/>
              </a:cxn>
              <a:cxn ang="f3214">
                <a:pos x="f4076" y="f4077"/>
              </a:cxn>
              <a:cxn ang="f3214">
                <a:pos x="f4078" y="f4079"/>
              </a:cxn>
              <a:cxn ang="f3214">
                <a:pos x="f4080" y="f4081"/>
              </a:cxn>
              <a:cxn ang="f3214">
                <a:pos x="f4082" y="f4083"/>
              </a:cxn>
              <a:cxn ang="f3214">
                <a:pos x="f4084" y="f4085"/>
              </a:cxn>
              <a:cxn ang="f3214">
                <a:pos x="f4086" y="f4087"/>
              </a:cxn>
              <a:cxn ang="f3214">
                <a:pos x="f4088" y="f4089"/>
              </a:cxn>
              <a:cxn ang="f3214">
                <a:pos x="f4090" y="f4091"/>
              </a:cxn>
              <a:cxn ang="f3214">
                <a:pos x="f4092" y="f4093"/>
              </a:cxn>
              <a:cxn ang="f3214">
                <a:pos x="f4094" y="f4095"/>
              </a:cxn>
              <a:cxn ang="f3214">
                <a:pos x="f4096" y="f4097"/>
              </a:cxn>
              <a:cxn ang="f3214">
                <a:pos x="f4098" y="f4099"/>
              </a:cxn>
              <a:cxn ang="f3214">
                <a:pos x="f4100" y="f4101"/>
              </a:cxn>
              <a:cxn ang="f3214">
                <a:pos x="f4102" y="f4103"/>
              </a:cxn>
              <a:cxn ang="f3214">
                <a:pos x="f4104" y="f4105"/>
              </a:cxn>
              <a:cxn ang="f3214">
                <a:pos x="f4106" y="f4107"/>
              </a:cxn>
              <a:cxn ang="f3214">
                <a:pos x="f4108" y="f4109"/>
              </a:cxn>
              <a:cxn ang="f3214">
                <a:pos x="f4110" y="f4111"/>
              </a:cxn>
              <a:cxn ang="f3214">
                <a:pos x="f4112" y="f4113"/>
              </a:cxn>
              <a:cxn ang="f3214">
                <a:pos x="f4114" y="f4115"/>
              </a:cxn>
              <a:cxn ang="f3214">
                <a:pos x="f4116" y="f4117"/>
              </a:cxn>
              <a:cxn ang="f3214">
                <a:pos x="f4118" y="f4119"/>
              </a:cxn>
              <a:cxn ang="f3214">
                <a:pos x="f4120" y="f4121"/>
              </a:cxn>
              <a:cxn ang="f3214">
                <a:pos x="f4122" y="f4123"/>
              </a:cxn>
              <a:cxn ang="f3214">
                <a:pos x="f4124" y="f4125"/>
              </a:cxn>
              <a:cxn ang="f3214">
                <a:pos x="f4126" y="f4127"/>
              </a:cxn>
              <a:cxn ang="f3214">
                <a:pos x="f4128" y="f4129"/>
              </a:cxn>
              <a:cxn ang="f3214">
                <a:pos x="f4130" y="f4131"/>
              </a:cxn>
              <a:cxn ang="f3214">
                <a:pos x="f4132" y="f4133"/>
              </a:cxn>
              <a:cxn ang="f3214">
                <a:pos x="f4134" y="f4135"/>
              </a:cxn>
              <a:cxn ang="f3214">
                <a:pos x="f4136" y="f4137"/>
              </a:cxn>
              <a:cxn ang="f3214">
                <a:pos x="f4138" y="f4139"/>
              </a:cxn>
              <a:cxn ang="f3214">
                <a:pos x="f4140" y="f4141"/>
              </a:cxn>
              <a:cxn ang="f3214">
                <a:pos x="f4142" y="f4143"/>
              </a:cxn>
              <a:cxn ang="f3214">
                <a:pos x="f4144" y="f4145"/>
              </a:cxn>
              <a:cxn ang="f3214">
                <a:pos x="f4146" y="f4147"/>
              </a:cxn>
              <a:cxn ang="f3214">
                <a:pos x="f4148" y="f4149"/>
              </a:cxn>
              <a:cxn ang="f3214">
                <a:pos x="f4150" y="f4151"/>
              </a:cxn>
              <a:cxn ang="f3214">
                <a:pos x="f4152" y="f4153"/>
              </a:cxn>
              <a:cxn ang="f3214">
                <a:pos x="f4154" y="f4155"/>
              </a:cxn>
              <a:cxn ang="f3214">
                <a:pos x="f4156" y="f4157"/>
              </a:cxn>
              <a:cxn ang="f3214">
                <a:pos x="f4158" y="f4159"/>
              </a:cxn>
              <a:cxn ang="f3214">
                <a:pos x="f4160" y="f4161"/>
              </a:cxn>
              <a:cxn ang="f3214">
                <a:pos x="f4162" y="f4163"/>
              </a:cxn>
              <a:cxn ang="f3214">
                <a:pos x="f4164" y="f4165"/>
              </a:cxn>
              <a:cxn ang="f3214">
                <a:pos x="f4166" y="f4167"/>
              </a:cxn>
              <a:cxn ang="f3214">
                <a:pos x="f4168" y="f4169"/>
              </a:cxn>
              <a:cxn ang="f3214">
                <a:pos x="f4170" y="f4171"/>
              </a:cxn>
              <a:cxn ang="f3214">
                <a:pos x="f4172" y="f4173"/>
              </a:cxn>
              <a:cxn ang="f3214">
                <a:pos x="f4174" y="f4175"/>
              </a:cxn>
              <a:cxn ang="f3214">
                <a:pos x="f4176" y="f4177"/>
              </a:cxn>
              <a:cxn ang="f3214">
                <a:pos x="f4178" y="f4179"/>
              </a:cxn>
              <a:cxn ang="f3214">
                <a:pos x="f4180" y="f4181"/>
              </a:cxn>
              <a:cxn ang="f3214">
                <a:pos x="f4182" y="f4183"/>
              </a:cxn>
              <a:cxn ang="f3214">
                <a:pos x="f4184" y="f4185"/>
              </a:cxn>
              <a:cxn ang="f3214">
                <a:pos x="f4186" y="f4187"/>
              </a:cxn>
              <a:cxn ang="f3214">
                <a:pos x="f4188" y="f4189"/>
              </a:cxn>
              <a:cxn ang="f3214">
                <a:pos x="f4190" y="f4191"/>
              </a:cxn>
              <a:cxn ang="f3214">
                <a:pos x="f4192" y="f4193"/>
              </a:cxn>
              <a:cxn ang="f3214">
                <a:pos x="f4194" y="f4195"/>
              </a:cxn>
              <a:cxn ang="f3214">
                <a:pos x="f4194" y="f4196"/>
              </a:cxn>
              <a:cxn ang="f3214">
                <a:pos x="f4197" y="f4198"/>
              </a:cxn>
              <a:cxn ang="f3214">
                <a:pos x="f4199" y="f4200"/>
              </a:cxn>
              <a:cxn ang="f3214">
                <a:pos x="f4201" y="f4202"/>
              </a:cxn>
              <a:cxn ang="f3214">
                <a:pos x="f4203" y="f4204"/>
              </a:cxn>
              <a:cxn ang="f3214">
                <a:pos x="f4205" y="f4206"/>
              </a:cxn>
              <a:cxn ang="f3214">
                <a:pos x="f4207" y="f4208"/>
              </a:cxn>
              <a:cxn ang="f3214">
                <a:pos x="f4209" y="f4210"/>
              </a:cxn>
              <a:cxn ang="f3214">
                <a:pos x="f4211" y="f4212"/>
              </a:cxn>
              <a:cxn ang="f3214">
                <a:pos x="f4213" y="f4214"/>
              </a:cxn>
              <a:cxn ang="f3214">
                <a:pos x="f4215" y="f4216"/>
              </a:cxn>
              <a:cxn ang="f3214">
                <a:pos x="f4217" y="f4218"/>
              </a:cxn>
              <a:cxn ang="f3214">
                <a:pos x="f4219" y="f4220"/>
              </a:cxn>
              <a:cxn ang="f3214">
                <a:pos x="f4221" y="f4222"/>
              </a:cxn>
              <a:cxn ang="f3214">
                <a:pos x="f4223" y="f4224"/>
              </a:cxn>
              <a:cxn ang="f3214">
                <a:pos x="f4225" y="f4226"/>
              </a:cxn>
              <a:cxn ang="f3214">
                <a:pos x="f4227" y="f4228"/>
              </a:cxn>
              <a:cxn ang="f3214">
                <a:pos x="f4229" y="f4230"/>
              </a:cxn>
              <a:cxn ang="f3214">
                <a:pos x="f4231" y="f4232"/>
              </a:cxn>
              <a:cxn ang="f3214">
                <a:pos x="f4233" y="f4234"/>
              </a:cxn>
              <a:cxn ang="f3214">
                <a:pos x="f4235" y="f4236"/>
              </a:cxn>
              <a:cxn ang="f3214">
                <a:pos x="f4237" y="f4238"/>
              </a:cxn>
              <a:cxn ang="f3214">
                <a:pos x="f4239" y="f4240"/>
              </a:cxn>
              <a:cxn ang="f3214">
                <a:pos x="f4241" y="f4242"/>
              </a:cxn>
              <a:cxn ang="f3214">
                <a:pos x="f4243" y="f4244"/>
              </a:cxn>
              <a:cxn ang="f3214">
                <a:pos x="f4245" y="f4246"/>
              </a:cxn>
              <a:cxn ang="f3214">
                <a:pos x="f4247" y="f4248"/>
              </a:cxn>
              <a:cxn ang="f3214">
                <a:pos x="f4249" y="f4250"/>
              </a:cxn>
              <a:cxn ang="f3214">
                <a:pos x="f4251" y="f4252"/>
              </a:cxn>
              <a:cxn ang="f3214">
                <a:pos x="f4253" y="f4254"/>
              </a:cxn>
              <a:cxn ang="f3214">
                <a:pos x="f4255" y="f4256"/>
              </a:cxn>
              <a:cxn ang="f3214">
                <a:pos x="f4257" y="f4258"/>
              </a:cxn>
              <a:cxn ang="f3214">
                <a:pos x="f4259" y="f4260"/>
              </a:cxn>
              <a:cxn ang="f3214">
                <a:pos x="f4261" y="f4262"/>
              </a:cxn>
              <a:cxn ang="f3214">
                <a:pos x="f4263" y="f4264"/>
              </a:cxn>
              <a:cxn ang="f3214">
                <a:pos x="f4265" y="f4266"/>
              </a:cxn>
              <a:cxn ang="f3214">
                <a:pos x="f4267" y="f4268"/>
              </a:cxn>
              <a:cxn ang="f3214">
                <a:pos x="f4269" y="f4270"/>
              </a:cxn>
              <a:cxn ang="f3214">
                <a:pos x="f4271" y="f4272"/>
              </a:cxn>
              <a:cxn ang="f3214">
                <a:pos x="f4273" y="f4274"/>
              </a:cxn>
              <a:cxn ang="f3214">
                <a:pos x="f4275" y="f4276"/>
              </a:cxn>
              <a:cxn ang="f3214">
                <a:pos x="f4277" y="f4278"/>
              </a:cxn>
              <a:cxn ang="f3214">
                <a:pos x="f4279" y="f4280"/>
              </a:cxn>
              <a:cxn ang="f3214">
                <a:pos x="f4281" y="f4282"/>
              </a:cxn>
              <a:cxn ang="f3214">
                <a:pos x="f4283" y="f4284"/>
              </a:cxn>
              <a:cxn ang="f3214">
                <a:pos x="f4285" y="f4286"/>
              </a:cxn>
              <a:cxn ang="f3214">
                <a:pos x="f4287" y="f4288"/>
              </a:cxn>
              <a:cxn ang="f3214">
                <a:pos x="f4289" y="f4290"/>
              </a:cxn>
              <a:cxn ang="f3214">
                <a:pos x="f4291" y="f4292"/>
              </a:cxn>
              <a:cxn ang="f3214">
                <a:pos x="f4293" y="f4294"/>
              </a:cxn>
              <a:cxn ang="f3214">
                <a:pos x="f4295" y="f4296"/>
              </a:cxn>
              <a:cxn ang="f3214">
                <a:pos x="f4297" y="f4298"/>
              </a:cxn>
              <a:cxn ang="f3214">
                <a:pos x="f4299" y="f4300"/>
              </a:cxn>
              <a:cxn ang="f3214">
                <a:pos x="f4301" y="f4302"/>
              </a:cxn>
              <a:cxn ang="f3214">
                <a:pos x="f4303" y="f4304"/>
              </a:cxn>
              <a:cxn ang="f3214">
                <a:pos x="f4305" y="f4306"/>
              </a:cxn>
              <a:cxn ang="f3214">
                <a:pos x="f4307" y="f4308"/>
              </a:cxn>
              <a:cxn ang="f3214">
                <a:pos x="f4309" y="f4310"/>
              </a:cxn>
              <a:cxn ang="f3214">
                <a:pos x="f4311" y="f4312"/>
              </a:cxn>
              <a:cxn ang="f3214">
                <a:pos x="f4313" y="f4314"/>
              </a:cxn>
              <a:cxn ang="f3214">
                <a:pos x="f4315" y="f4316"/>
              </a:cxn>
              <a:cxn ang="f3214">
                <a:pos x="f4317" y="f4318"/>
              </a:cxn>
              <a:cxn ang="f3214">
                <a:pos x="f4319" y="f4320"/>
              </a:cxn>
              <a:cxn ang="f3214">
                <a:pos x="f4321" y="f4322"/>
              </a:cxn>
              <a:cxn ang="f3214">
                <a:pos x="f4323" y="f4324"/>
              </a:cxn>
              <a:cxn ang="f3214">
                <a:pos x="f4325" y="f4326"/>
              </a:cxn>
              <a:cxn ang="f3214">
                <a:pos x="f4327" y="f4328"/>
              </a:cxn>
              <a:cxn ang="f3214">
                <a:pos x="f4329" y="f4330"/>
              </a:cxn>
              <a:cxn ang="f3214">
                <a:pos x="f4047" y="f4331"/>
              </a:cxn>
              <a:cxn ang="f3214">
                <a:pos x="f4332" y="f4333"/>
              </a:cxn>
              <a:cxn ang="f3214">
                <a:pos x="f4334" y="f4335"/>
              </a:cxn>
              <a:cxn ang="f3214">
                <a:pos x="f4336" y="f4333"/>
              </a:cxn>
              <a:cxn ang="f3214">
                <a:pos x="f4337" y="f4338"/>
              </a:cxn>
              <a:cxn ang="f3214">
                <a:pos x="f4339" y="f4340"/>
              </a:cxn>
              <a:cxn ang="f3214">
                <a:pos x="f4341" y="f4342"/>
              </a:cxn>
              <a:cxn ang="f3214">
                <a:pos x="f4343" y="f4344"/>
              </a:cxn>
              <a:cxn ang="f3214">
                <a:pos x="f4345" y="f4346"/>
              </a:cxn>
              <a:cxn ang="f3214">
                <a:pos x="f4347" y="f4348"/>
              </a:cxn>
              <a:cxn ang="f3214">
                <a:pos x="f4349" y="f4350"/>
              </a:cxn>
              <a:cxn ang="f3214">
                <a:pos x="f4351" y="f4352"/>
              </a:cxn>
              <a:cxn ang="f3214">
                <a:pos x="f4353" y="f4354"/>
              </a:cxn>
              <a:cxn ang="f3214">
                <a:pos x="f4355" y="f4356"/>
              </a:cxn>
              <a:cxn ang="f3214">
                <a:pos x="f4357" y="f4358"/>
              </a:cxn>
              <a:cxn ang="f3214">
                <a:pos x="f4359" y="f4360"/>
              </a:cxn>
              <a:cxn ang="f3214">
                <a:pos x="f4361" y="f4362"/>
              </a:cxn>
              <a:cxn ang="f3214">
                <a:pos x="f4363" y="f4364"/>
              </a:cxn>
              <a:cxn ang="f3214">
                <a:pos x="f4365" y="f4366"/>
              </a:cxn>
              <a:cxn ang="f3214">
                <a:pos x="f4367" y="f4368"/>
              </a:cxn>
              <a:cxn ang="f3214">
                <a:pos x="f4369" y="f4370"/>
              </a:cxn>
              <a:cxn ang="f3214">
                <a:pos x="f4371" y="f4372"/>
              </a:cxn>
              <a:cxn ang="f3214">
                <a:pos x="f4373" y="f4374"/>
              </a:cxn>
              <a:cxn ang="f3214">
                <a:pos x="f4375" y="f4376"/>
              </a:cxn>
              <a:cxn ang="f3214">
                <a:pos x="f4377" y="f4378"/>
              </a:cxn>
              <a:cxn ang="f3214">
                <a:pos x="f4379" y="f4380"/>
              </a:cxn>
              <a:cxn ang="f3214">
                <a:pos x="f4381" y="f4382"/>
              </a:cxn>
              <a:cxn ang="f3214">
                <a:pos x="f4383" y="f4384"/>
              </a:cxn>
              <a:cxn ang="f3214">
                <a:pos x="f4385" y="f4386"/>
              </a:cxn>
              <a:cxn ang="f3214">
                <a:pos x="f4387" y="f4388"/>
              </a:cxn>
              <a:cxn ang="f3214">
                <a:pos x="f4389" y="f4390"/>
              </a:cxn>
              <a:cxn ang="f3214">
                <a:pos x="f4391" y="f4392"/>
              </a:cxn>
              <a:cxn ang="f3214">
                <a:pos x="f4393" y="f4394"/>
              </a:cxn>
              <a:cxn ang="f3214">
                <a:pos x="f4395" y="f4396"/>
              </a:cxn>
              <a:cxn ang="f3214">
                <a:pos x="f4397" y="f4398"/>
              </a:cxn>
              <a:cxn ang="f3214">
                <a:pos x="f4399" y="f4400"/>
              </a:cxn>
              <a:cxn ang="f3214">
                <a:pos x="f4401" y="f4402"/>
              </a:cxn>
              <a:cxn ang="f3214">
                <a:pos x="f4403" y="f4105"/>
              </a:cxn>
              <a:cxn ang="f3214">
                <a:pos x="f4404" y="f4405"/>
              </a:cxn>
              <a:cxn ang="f3214">
                <a:pos x="f4406" y="f4407"/>
              </a:cxn>
              <a:cxn ang="f3214">
                <a:pos x="f4408" y="f4409"/>
              </a:cxn>
              <a:cxn ang="f3214">
                <a:pos x="f4410" y="f4411"/>
              </a:cxn>
              <a:cxn ang="f3214">
                <a:pos x="f4412" y="f4413"/>
              </a:cxn>
              <a:cxn ang="f3214">
                <a:pos x="f4414" y="f4354"/>
              </a:cxn>
              <a:cxn ang="f3214">
                <a:pos x="f4415" y="f4416"/>
              </a:cxn>
              <a:cxn ang="f3214">
                <a:pos x="f4417" y="f4418"/>
              </a:cxn>
              <a:cxn ang="f3214">
                <a:pos x="f4419" y="f4420"/>
              </a:cxn>
              <a:cxn ang="f3214">
                <a:pos x="f4421" y="f4422"/>
              </a:cxn>
              <a:cxn ang="f3214">
                <a:pos x="f4423" y="f4424"/>
              </a:cxn>
              <a:cxn ang="f3214">
                <a:pos x="f4425" y="f4426"/>
              </a:cxn>
              <a:cxn ang="f3214">
                <a:pos x="f4427" y="f4428"/>
              </a:cxn>
              <a:cxn ang="f3214">
                <a:pos x="f4429" y="f4430"/>
              </a:cxn>
              <a:cxn ang="f3214">
                <a:pos x="f4431" y="f4432"/>
              </a:cxn>
              <a:cxn ang="f3214">
                <a:pos x="f4433" y="f4434"/>
              </a:cxn>
              <a:cxn ang="f3214">
                <a:pos x="f4435" y="f4436"/>
              </a:cxn>
              <a:cxn ang="f3214">
                <a:pos x="f4437" y="f4438"/>
              </a:cxn>
              <a:cxn ang="f3214">
                <a:pos x="f4439" y="f4440"/>
              </a:cxn>
              <a:cxn ang="f3214">
                <a:pos x="f4441" y="f4442"/>
              </a:cxn>
              <a:cxn ang="f3214">
                <a:pos x="f4443" y="f4444"/>
              </a:cxn>
              <a:cxn ang="f3214">
                <a:pos x="f4445" y="f4446"/>
              </a:cxn>
              <a:cxn ang="f3214">
                <a:pos x="f4447" y="f4448"/>
              </a:cxn>
              <a:cxn ang="f3214">
                <a:pos x="f4449" y="f4450"/>
              </a:cxn>
              <a:cxn ang="f3214">
                <a:pos x="f4451" y="f4452"/>
              </a:cxn>
              <a:cxn ang="f3214">
                <a:pos x="f4453" y="f4454"/>
              </a:cxn>
              <a:cxn ang="f3214">
                <a:pos x="f4455" y="f4456"/>
              </a:cxn>
              <a:cxn ang="f3214">
                <a:pos x="f4457" y="f4458"/>
              </a:cxn>
              <a:cxn ang="f3214">
                <a:pos x="f4459" y="f4460"/>
              </a:cxn>
              <a:cxn ang="f3214">
                <a:pos x="f4461" y="f4462"/>
              </a:cxn>
              <a:cxn ang="f3214">
                <a:pos x="f4463" y="f4464"/>
              </a:cxn>
              <a:cxn ang="f3214">
                <a:pos x="f4465" y="f4466"/>
              </a:cxn>
              <a:cxn ang="f3214">
                <a:pos x="f4467" y="f4468"/>
              </a:cxn>
              <a:cxn ang="f3214">
                <a:pos x="f4469" y="f4470"/>
              </a:cxn>
              <a:cxn ang="f3214">
                <a:pos x="f4471" y="f4472"/>
              </a:cxn>
              <a:cxn ang="f3214">
                <a:pos x="f4473" y="f4474"/>
              </a:cxn>
              <a:cxn ang="f3214">
                <a:pos x="f4475" y="f4476"/>
              </a:cxn>
              <a:cxn ang="f3214">
                <a:pos x="f4477" y="f4478"/>
              </a:cxn>
              <a:cxn ang="f3214">
                <a:pos x="f4479" y="f4480"/>
              </a:cxn>
              <a:cxn ang="f3214">
                <a:pos x="f4481" y="f4482"/>
              </a:cxn>
              <a:cxn ang="f3214">
                <a:pos x="f4483" y="f4484"/>
              </a:cxn>
              <a:cxn ang="f3214">
                <a:pos x="f4485" y="f4486"/>
              </a:cxn>
              <a:cxn ang="f3214">
                <a:pos x="f4487" y="f4488"/>
              </a:cxn>
              <a:cxn ang="f3214">
                <a:pos x="f4489" y="f4490"/>
              </a:cxn>
              <a:cxn ang="f3214">
                <a:pos x="f4491" y="f4492"/>
              </a:cxn>
              <a:cxn ang="f3214">
                <a:pos x="f4493" y="f4494"/>
              </a:cxn>
              <a:cxn ang="f3214">
                <a:pos x="f4495" y="f4496"/>
              </a:cxn>
              <a:cxn ang="f3214">
                <a:pos x="f4497" y="f4498"/>
              </a:cxn>
              <a:cxn ang="f3214">
                <a:pos x="f4499" y="f4500"/>
              </a:cxn>
              <a:cxn ang="f3214">
                <a:pos x="f4501" y="f4502"/>
              </a:cxn>
              <a:cxn ang="f3214">
                <a:pos x="f4503" y="f4504"/>
              </a:cxn>
              <a:cxn ang="f3214">
                <a:pos x="f4505" y="f4506"/>
              </a:cxn>
              <a:cxn ang="f3214">
                <a:pos x="f4507" y="f4508"/>
              </a:cxn>
              <a:cxn ang="f3214">
                <a:pos x="f4509" y="f4510"/>
              </a:cxn>
              <a:cxn ang="f3214">
                <a:pos x="f4511" y="f4512"/>
              </a:cxn>
              <a:cxn ang="f3214">
                <a:pos x="f4513" y="f4514"/>
              </a:cxn>
              <a:cxn ang="f3214">
                <a:pos x="f4515" y="f4516"/>
              </a:cxn>
              <a:cxn ang="f3214">
                <a:pos x="f4517" y="f4518"/>
              </a:cxn>
              <a:cxn ang="f3214">
                <a:pos x="f4519" y="f4520"/>
              </a:cxn>
              <a:cxn ang="f3214">
                <a:pos x="f4521" y="f4522"/>
              </a:cxn>
              <a:cxn ang="f3214">
                <a:pos x="f4523" y="f4524"/>
              </a:cxn>
              <a:cxn ang="f3214">
                <a:pos x="f4525" y="f4526"/>
              </a:cxn>
              <a:cxn ang="f3214">
                <a:pos x="f4527" y="f4528"/>
              </a:cxn>
              <a:cxn ang="f3214">
                <a:pos x="f4529" y="f4530"/>
              </a:cxn>
              <a:cxn ang="f3214">
                <a:pos x="f4531" y="f4532"/>
              </a:cxn>
              <a:cxn ang="f3214">
                <a:pos x="f4533" y="f4534"/>
              </a:cxn>
              <a:cxn ang="f3214">
                <a:pos x="f3877" y="f3878"/>
              </a:cxn>
            </a:cxnLst>
            <a:rect l="f3873" t="f3876" r="f3874" b="f3875"/>
            <a:pathLst>
              <a:path w="6095524" h="1410656">
                <a:moveTo>
                  <a:pt x="f6" y="f5"/>
                </a:moveTo>
                <a:lnTo>
                  <a:pt x="f6" y="f8"/>
                </a:lnTo>
                <a:lnTo>
                  <a:pt x="f9" y="f10"/>
                </a:ln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5" y="f66"/>
                  <a:pt x="f67" y="f68"/>
                  <a:pt x="f69" y="f70"/>
                </a:cubicBezTo>
                <a:cubicBezTo>
                  <a:pt x="f71" y="f72"/>
                  <a:pt x="f73" y="f74"/>
                  <a:pt x="f75" y="f76"/>
                </a:cubicBezTo>
                <a:cubicBezTo>
                  <a:pt x="f77" y="f78"/>
                  <a:pt x="f79" y="f80"/>
                  <a:pt x="f81" y="f82"/>
                </a:cubicBezTo>
                <a:cubicBezTo>
                  <a:pt x="f83" y="f84"/>
                  <a:pt x="f85" y="f86"/>
                  <a:pt x="f87" y="f88"/>
                </a:cubicBezTo>
                <a:cubicBezTo>
                  <a:pt x="f89" y="f90"/>
                  <a:pt x="f91" y="f92"/>
                  <a:pt x="f93" y="f94"/>
                </a:cubicBezTo>
                <a:cubicBezTo>
                  <a:pt x="f95" y="f96"/>
                  <a:pt x="f97" y="f98"/>
                  <a:pt x="f99" y="f100"/>
                </a:cubicBezTo>
                <a:cubicBezTo>
                  <a:pt x="f101" y="f102"/>
                  <a:pt x="f103" y="f104"/>
                  <a:pt x="f105" y="f106"/>
                </a:cubicBezTo>
                <a:cubicBezTo>
                  <a:pt x="f107" y="f108"/>
                  <a:pt x="f109" y="f110"/>
                  <a:pt x="f111" y="f112"/>
                </a:cubicBezTo>
                <a:cubicBezTo>
                  <a:pt x="f113" y="f114"/>
                  <a:pt x="f115" y="f116"/>
                  <a:pt x="f117" y="f118"/>
                </a:cubicBezTo>
                <a:cubicBezTo>
                  <a:pt x="f119" y="f120"/>
                  <a:pt x="f121" y="f122"/>
                  <a:pt x="f123" y="f124"/>
                </a:cubicBezTo>
                <a:cubicBezTo>
                  <a:pt x="f125" y="f126"/>
                  <a:pt x="f127" y="f128"/>
                  <a:pt x="f129" y="f130"/>
                </a:cubicBezTo>
                <a:cubicBezTo>
                  <a:pt x="f131" y="f132"/>
                  <a:pt x="f133" y="f134"/>
                  <a:pt x="f135" y="f136"/>
                </a:cubicBezTo>
                <a:cubicBezTo>
                  <a:pt x="f137" y="f138"/>
                  <a:pt x="f139" y="f140"/>
                  <a:pt x="f141" y="f142"/>
                </a:cubicBezTo>
                <a:cubicBezTo>
                  <a:pt x="f143" y="f144"/>
                  <a:pt x="f145" y="f146"/>
                  <a:pt x="f147" y="f148"/>
                </a:cubicBezTo>
                <a:cubicBezTo>
                  <a:pt x="f149" y="f150"/>
                  <a:pt x="f151" y="f152"/>
                  <a:pt x="f153" y="f154"/>
                </a:cubicBezTo>
                <a:cubicBezTo>
                  <a:pt x="f155" y="f156"/>
                  <a:pt x="f157" y="f158"/>
                  <a:pt x="f159" y="f160"/>
                </a:cubicBezTo>
                <a:cubicBezTo>
                  <a:pt x="f161" y="f162"/>
                  <a:pt x="f163" y="f164"/>
                  <a:pt x="f165" y="f166"/>
                </a:cubicBezTo>
                <a:cubicBezTo>
                  <a:pt x="f167" y="f168"/>
                  <a:pt x="f169" y="f170"/>
                  <a:pt x="f171" y="f172"/>
                </a:cubicBezTo>
                <a:cubicBezTo>
                  <a:pt x="f173" y="f174"/>
                  <a:pt x="f175" y="f176"/>
                  <a:pt x="f177" y="f178"/>
                </a:cubicBezTo>
                <a:cubicBezTo>
                  <a:pt x="f179" y="f180"/>
                  <a:pt x="f181" y="f182"/>
                  <a:pt x="f183" y="f184"/>
                </a:cubicBezTo>
                <a:cubicBezTo>
                  <a:pt x="f185" y="f186"/>
                  <a:pt x="f187" y="f188"/>
                  <a:pt x="f189" y="f190"/>
                </a:cubicBezTo>
                <a:cubicBezTo>
                  <a:pt x="f191" y="f192"/>
                  <a:pt x="f193" y="f194"/>
                  <a:pt x="f195" y="f196"/>
                </a:cubicBezTo>
                <a:cubicBezTo>
                  <a:pt x="f197" y="f198"/>
                  <a:pt x="f199" y="f200"/>
                  <a:pt x="f201" y="f202"/>
                </a:cubicBezTo>
                <a:cubicBezTo>
                  <a:pt x="f203" y="f204"/>
                  <a:pt x="f205" y="f206"/>
                  <a:pt x="f207" y="f208"/>
                </a:cubicBezTo>
                <a:cubicBezTo>
                  <a:pt x="f209" y="f210"/>
                  <a:pt x="f211" y="f212"/>
                  <a:pt x="f213" y="f214"/>
                </a:cubicBezTo>
                <a:cubicBezTo>
                  <a:pt x="f215" y="f216"/>
                  <a:pt x="f217" y="f218"/>
                  <a:pt x="f219" y="f220"/>
                </a:cubicBezTo>
                <a:cubicBezTo>
                  <a:pt x="f221" y="f222"/>
                  <a:pt x="f223" y="f224"/>
                  <a:pt x="f225" y="f226"/>
                </a:cubicBezTo>
                <a:cubicBezTo>
                  <a:pt x="f227" y="f228"/>
                  <a:pt x="f229" y="f230"/>
                  <a:pt x="f231" y="f232"/>
                </a:cubicBezTo>
                <a:cubicBezTo>
                  <a:pt x="f233" y="f234"/>
                  <a:pt x="f235" y="f236"/>
                  <a:pt x="f237" y="f238"/>
                </a:cubicBezTo>
                <a:cubicBezTo>
                  <a:pt x="f239" y="f240"/>
                  <a:pt x="f241" y="f242"/>
                  <a:pt x="f243" y="f244"/>
                </a:cubicBezTo>
                <a:cubicBezTo>
                  <a:pt x="f245" y="f246"/>
                  <a:pt x="f247" y="f248"/>
                  <a:pt x="f249" y="f250"/>
                </a:cubicBezTo>
                <a:cubicBezTo>
                  <a:pt x="f251" y="f252"/>
                  <a:pt x="f253" y="f254"/>
                  <a:pt x="f255" y="f256"/>
                </a:cubicBezTo>
                <a:cubicBezTo>
                  <a:pt x="f257" y="f258"/>
                  <a:pt x="f259" y="f260"/>
                  <a:pt x="f261" y="f262"/>
                </a:cubicBezTo>
                <a:cubicBezTo>
                  <a:pt x="f263" y="f264"/>
                  <a:pt x="f265" y="f266"/>
                  <a:pt x="f267" y="f268"/>
                </a:cubicBezTo>
                <a:cubicBezTo>
                  <a:pt x="f269" y="f270"/>
                  <a:pt x="f271" y="f272"/>
                  <a:pt x="f273" y="f274"/>
                </a:cubicBezTo>
                <a:cubicBezTo>
                  <a:pt x="f275" y="f276"/>
                  <a:pt x="f277" y="f278"/>
                  <a:pt x="f279" y="f280"/>
                </a:cubicBez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cubicBezTo>
                  <a:pt x="f305" y="f306"/>
                  <a:pt x="f307" y="f308"/>
                  <a:pt x="f309" y="f310"/>
                </a:cubicBezTo>
                <a:cubicBezTo>
                  <a:pt x="f311" y="f312"/>
                  <a:pt x="f313" y="f314"/>
                  <a:pt x="f315" y="f316"/>
                </a:cubicBezTo>
                <a:cubicBezTo>
                  <a:pt x="f317" y="f318"/>
                  <a:pt x="f319" y="f320"/>
                  <a:pt x="f321" y="f322"/>
                </a:cubicBezTo>
                <a:cubicBezTo>
                  <a:pt x="f323" y="f324"/>
                  <a:pt x="f325" y="f326"/>
                  <a:pt x="f327" y="f328"/>
                </a:cubicBez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cubicBezTo>
                  <a:pt x="f353" y="f354"/>
                  <a:pt x="f355" y="f356"/>
                  <a:pt x="f357" y="f358"/>
                </a:cubicBezTo>
                <a:cubicBezTo>
                  <a:pt x="f359" y="f302"/>
                  <a:pt x="f360" y="f361"/>
                  <a:pt x="f362" y="f363"/>
                </a:cubicBez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cubicBezTo>
                  <a:pt x="f400" y="f401"/>
                  <a:pt x="f402" y="f403"/>
                  <a:pt x="f404" y="f405"/>
                </a:cubicBezTo>
                <a:cubicBezTo>
                  <a:pt x="f406" y="f407"/>
                  <a:pt x="f408" y="f409"/>
                  <a:pt x="f410" y="f411"/>
                </a:cubicBezTo>
                <a:cubicBezTo>
                  <a:pt x="f412" y="f413"/>
                  <a:pt x="f414" y="f415"/>
                  <a:pt x="f416" y="f417"/>
                </a:cubicBezTo>
                <a:cubicBezTo>
                  <a:pt x="f418" y="f419"/>
                  <a:pt x="f420" y="f421"/>
                  <a:pt x="f422" y="f284"/>
                </a:cubicBezTo>
                <a:cubicBezTo>
                  <a:pt x="f423" y="f424"/>
                  <a:pt x="f425" y="f421"/>
                  <a:pt x="f426" y="f427"/>
                </a:cubicBezTo>
                <a:cubicBezTo>
                  <a:pt x="f428" y="f429"/>
                  <a:pt x="f430" y="f431"/>
                  <a:pt x="f432" y="f433"/>
                </a:cubicBezTo>
                <a:cubicBezTo>
                  <a:pt x="f434" y="f435"/>
                  <a:pt x="f436" y="f437"/>
                  <a:pt x="f438" y="f439"/>
                </a:cubicBezTo>
                <a:cubicBezTo>
                  <a:pt x="f440" y="f424"/>
                  <a:pt x="f441" y="f442"/>
                  <a:pt x="f443" y="f444"/>
                </a:cubicBezTo>
                <a:cubicBezTo>
                  <a:pt x="f445" y="f446"/>
                  <a:pt x="f447" y="f448"/>
                  <a:pt x="f449" y="f450"/>
                </a:cubicBezTo>
                <a:cubicBezTo>
                  <a:pt x="f451" y="f452"/>
                  <a:pt x="f453" y="f454"/>
                  <a:pt x="f455" y="f456"/>
                </a:cubicBezTo>
                <a:cubicBezTo>
                  <a:pt x="f457" y="f424"/>
                  <a:pt x="f458" y="f427"/>
                  <a:pt x="f459" y="f460"/>
                </a:cubicBezTo>
                <a:cubicBezTo>
                  <a:pt x="f461" y="f462"/>
                  <a:pt x="f463" y="f401"/>
                  <a:pt x="f464" y="f371"/>
                </a:cubicBezTo>
                <a:cubicBezTo>
                  <a:pt x="f465" y="f466"/>
                  <a:pt x="f467" y="f454"/>
                  <a:pt x="f468" y="f397"/>
                </a:cubicBezTo>
                <a:cubicBezTo>
                  <a:pt x="f469" y="f470"/>
                  <a:pt x="f471" y="f472"/>
                  <a:pt x="f473" y="f472"/>
                </a:cubicBezTo>
                <a:cubicBezTo>
                  <a:pt x="f474" y="f472"/>
                  <a:pt x="f475" y="f476"/>
                  <a:pt x="f477" y="f478"/>
                </a:cubicBezTo>
                <a:cubicBezTo>
                  <a:pt x="f479" y="f397"/>
                  <a:pt x="f480" y="f481"/>
                  <a:pt x="f482" y="f483"/>
                </a:cubicBezTo>
                <a:cubicBezTo>
                  <a:pt x="f484" y="f485"/>
                  <a:pt x="f486" y="f487"/>
                  <a:pt x="f488" y="f489"/>
                </a:cubicBezTo>
                <a:cubicBezTo>
                  <a:pt x="f490" y="f395"/>
                  <a:pt x="f491" y="f492"/>
                  <a:pt x="f493" y="f460"/>
                </a:cubicBezTo>
                <a:cubicBezTo>
                  <a:pt x="f494" y="f421"/>
                  <a:pt x="f495" y="f496"/>
                  <a:pt x="f497" y="f498"/>
                </a:cubicBezTo>
                <a:cubicBezTo>
                  <a:pt x="f499" y="f500"/>
                  <a:pt x="f501" y="f502"/>
                  <a:pt x="f503" y="f334"/>
                </a:cubicBezTo>
                <a:cubicBezTo>
                  <a:pt x="f504" y="f505"/>
                  <a:pt x="f506" y="f507"/>
                  <a:pt x="f508" y="f509"/>
                </a:cubicBezTo>
                <a:cubicBezTo>
                  <a:pt x="f510" y="f511"/>
                  <a:pt x="f512" y="f513"/>
                  <a:pt x="f514" y="f515"/>
                </a:cubicBezTo>
                <a:cubicBezTo>
                  <a:pt x="f516" y="f517"/>
                  <a:pt x="f518" y="f519"/>
                  <a:pt x="f520" y="f521"/>
                </a:cubicBezTo>
                <a:cubicBezTo>
                  <a:pt x="f522" y="f523"/>
                  <a:pt x="f524" y="f7"/>
                  <a:pt x="f525" y="f7"/>
                </a:cubicBezTo>
                <a:cubicBezTo>
                  <a:pt x="f526" y="f7"/>
                  <a:pt x="f527" y="f528"/>
                  <a:pt x="f529" y="f530"/>
                </a:cubicBezTo>
                <a:cubicBezTo>
                  <a:pt x="f531" y="f532"/>
                  <a:pt x="f533" y="f534"/>
                  <a:pt x="f535" y="f536"/>
                </a:cubicBezTo>
                <a:cubicBezTo>
                  <a:pt x="f537" y="f538"/>
                  <a:pt x="f539" y="f540"/>
                  <a:pt x="f541" y="f542"/>
                </a:cubicBezTo>
                <a:cubicBezTo>
                  <a:pt x="f543" y="f544"/>
                  <a:pt x="f545" y="f546"/>
                  <a:pt x="f547" y="f548"/>
                </a:cubicBezTo>
                <a:cubicBezTo>
                  <a:pt x="f549" y="f550"/>
                  <a:pt x="f551" y="f552"/>
                  <a:pt x="f553" y="f554"/>
                </a:cubicBezTo>
                <a:cubicBezTo>
                  <a:pt x="f555" y="f513"/>
                  <a:pt x="f556" y="f557"/>
                  <a:pt x="f558" y="f559"/>
                </a:cubicBezTo>
                <a:cubicBezTo>
                  <a:pt x="f560" y="f500"/>
                  <a:pt x="f561" y="f562"/>
                  <a:pt x="f563" y="f564"/>
                </a:cubicBezTo>
                <a:cubicBezTo>
                  <a:pt x="f565" y="f298"/>
                  <a:pt x="f566" y="f567"/>
                  <a:pt x="f568" y="f569"/>
                </a:cubicBezTo>
                <a:cubicBezTo>
                  <a:pt x="f570" y="f571"/>
                  <a:pt x="f572" y="f298"/>
                  <a:pt x="f573" y="f574"/>
                </a:cubicBezTo>
                <a:cubicBezTo>
                  <a:pt x="f575" y="f576"/>
                  <a:pt x="f577" y="f578"/>
                  <a:pt x="f579" y="f431"/>
                </a:cubicBezTo>
                <a:cubicBezTo>
                  <a:pt x="f580" y="f581"/>
                  <a:pt x="f582" y="f583"/>
                  <a:pt x="f584" y="f585"/>
                </a:cubicBezTo>
                <a:cubicBezTo>
                  <a:pt x="f586" y="f587"/>
                  <a:pt x="f588" y="f589"/>
                  <a:pt x="f590" y="f591"/>
                </a:cubicBezTo>
                <a:cubicBezTo>
                  <a:pt x="f592" y="f593"/>
                  <a:pt x="f594" y="f595"/>
                  <a:pt x="f596" y="f597"/>
                </a:cubicBezTo>
                <a:cubicBezTo>
                  <a:pt x="f598" y="f599"/>
                  <a:pt x="f600" y="f601"/>
                  <a:pt x="f602" y="f603"/>
                </a:cubicBezTo>
                <a:cubicBezTo>
                  <a:pt x="f604" y="f605"/>
                  <a:pt x="f606" y="f607"/>
                  <a:pt x="f608" y="f609"/>
                </a:cubicBezTo>
                <a:cubicBezTo>
                  <a:pt x="f610" y="f611"/>
                  <a:pt x="f612" y="f613"/>
                  <a:pt x="f614" y="f615"/>
                </a:cubicBezTo>
                <a:cubicBezTo>
                  <a:pt x="f616" y="f617"/>
                  <a:pt x="f618" y="f619"/>
                  <a:pt x="f620" y="f621"/>
                </a:cubicBezTo>
                <a:cubicBezTo>
                  <a:pt x="f622" y="f623"/>
                  <a:pt x="f624" y="f625"/>
                  <a:pt x="f626" y="f254"/>
                </a:cubicBezTo>
                <a:cubicBezTo>
                  <a:pt x="f627" y="f628"/>
                  <a:pt x="f629" y="f630"/>
                  <a:pt x="f631" y="f632"/>
                </a:cubicBezTo>
                <a:cubicBezTo>
                  <a:pt x="f633" y="f634"/>
                  <a:pt x="f635" y="f636"/>
                  <a:pt x="f637" y="f638"/>
                </a:cubicBezTo>
                <a:cubicBezTo>
                  <a:pt x="f639" y="f640"/>
                  <a:pt x="f641" y="f642"/>
                  <a:pt x="f643" y="f642"/>
                </a:cubicBezTo>
                <a:cubicBezTo>
                  <a:pt x="f644" y="f642"/>
                  <a:pt x="f645" y="f646"/>
                  <a:pt x="f647" y="f648"/>
                </a:cubicBezTo>
                <a:cubicBezTo>
                  <a:pt x="f649" y="f650"/>
                  <a:pt x="f651" y="f652"/>
                  <a:pt x="f653" y="f654"/>
                </a:cubicBezTo>
                <a:cubicBezTo>
                  <a:pt x="f655" y="f656"/>
                  <a:pt x="f657" y="f658"/>
                  <a:pt x="f659" y="f660"/>
                </a:cubicBezTo>
                <a:cubicBezTo>
                  <a:pt x="f661" y="f662"/>
                  <a:pt x="f663" y="f664"/>
                  <a:pt x="f665" y="f666"/>
                </a:cubicBezTo>
                <a:cubicBezTo>
                  <a:pt x="f667" y="f668"/>
                  <a:pt x="f669" y="f670"/>
                  <a:pt x="f671" y="f672"/>
                </a:cubicBezTo>
                <a:cubicBezTo>
                  <a:pt x="f673" y="f674"/>
                  <a:pt x="f675" y="f676"/>
                  <a:pt x="f677" y="f678"/>
                </a:cubicBezTo>
                <a:cubicBezTo>
                  <a:pt x="f679" y="f680"/>
                  <a:pt x="f681" y="f682"/>
                  <a:pt x="f683" y="f684"/>
                </a:cubicBezTo>
                <a:cubicBezTo>
                  <a:pt x="f685" y="f686"/>
                  <a:pt x="f687" y="f688"/>
                  <a:pt x="f689" y="f690"/>
                </a:cubicBezTo>
                <a:cubicBezTo>
                  <a:pt x="f691" y="f692"/>
                  <a:pt x="f693" y="f694"/>
                  <a:pt x="f695" y="f696"/>
                </a:cubicBezTo>
                <a:cubicBezTo>
                  <a:pt x="f697" y="f698"/>
                  <a:pt x="f699" y="f700"/>
                  <a:pt x="f701" y="f702"/>
                </a:cubicBezTo>
                <a:cubicBezTo>
                  <a:pt x="f703" y="f704"/>
                  <a:pt x="f705" y="f704"/>
                  <a:pt x="f706" y="f707"/>
                </a:cubicBezTo>
                <a:cubicBezTo>
                  <a:pt x="f708" y="f709"/>
                  <a:pt x="f710" y="f711"/>
                  <a:pt x="f712" y="f713"/>
                </a:cubicBezTo>
                <a:cubicBezTo>
                  <a:pt x="f714" y="f715"/>
                  <a:pt x="f716" y="f717"/>
                  <a:pt x="f718" y="f719"/>
                </a:cubicBezTo>
                <a:cubicBezTo>
                  <a:pt x="f720" y="f721"/>
                  <a:pt x="f722" y="f688"/>
                  <a:pt x="f723" y="f222"/>
                </a:cubicBezTo>
                <a:cubicBezTo>
                  <a:pt x="f724" y="f725"/>
                  <a:pt x="f726" y="f727"/>
                  <a:pt x="f728" y="f729"/>
                </a:cubicBezTo>
                <a:cubicBezTo>
                  <a:pt x="f730" y="f731"/>
                  <a:pt x="f732" y="f733"/>
                  <a:pt x="f734" y="f735"/>
                </a:cubicBezTo>
                <a:cubicBezTo>
                  <a:pt x="f736" y="f737"/>
                  <a:pt x="f738" y="f739"/>
                  <a:pt x="f740" y="f741"/>
                </a:cubicBezTo>
                <a:cubicBezTo>
                  <a:pt x="f742" y="f743"/>
                  <a:pt x="f744" y="f745"/>
                  <a:pt x="f746" y="f747"/>
                </a:cubicBezTo>
                <a:cubicBezTo>
                  <a:pt x="f748" y="f212"/>
                  <a:pt x="f749" y="f750"/>
                  <a:pt x="f751" y="f752"/>
                </a:cubicBezTo>
                <a:cubicBezTo>
                  <a:pt x="f753" y="f754"/>
                  <a:pt x="f755" y="f756"/>
                  <a:pt x="f757" y="f682"/>
                </a:cubicBezTo>
                <a:cubicBezTo>
                  <a:pt x="f758" y="f759"/>
                  <a:pt x="f760" y="f761"/>
                  <a:pt x="f762" y="f763"/>
                </a:cubicBezTo>
                <a:cubicBezTo>
                  <a:pt x="f764" y="f765"/>
                  <a:pt x="f766" y="f767"/>
                  <a:pt x="f768" y="f769"/>
                </a:cubicBezTo>
                <a:cubicBezTo>
                  <a:pt x="f770" y="f694"/>
                  <a:pt x="f771" y="f772"/>
                  <a:pt x="f773" y="f774"/>
                </a:cubicBezTo>
                <a:cubicBezTo>
                  <a:pt x="f775" y="f776"/>
                  <a:pt x="f777" y="f754"/>
                  <a:pt x="f778" y="f779"/>
                </a:cubicBezTo>
                <a:cubicBezTo>
                  <a:pt x="f780" y="f781"/>
                  <a:pt x="f782" y="f783"/>
                  <a:pt x="f784" y="f785"/>
                </a:cubicBezTo>
                <a:cubicBezTo>
                  <a:pt x="f786" y="f787"/>
                  <a:pt x="f788" y="f672"/>
                  <a:pt x="f789" y="f790"/>
                </a:cubicBezTo>
                <a:cubicBezTo>
                  <a:pt x="f791" y="f792"/>
                  <a:pt x="f793" y="f794"/>
                  <a:pt x="f795" y="f796"/>
                </a:cubicBezTo>
                <a:cubicBezTo>
                  <a:pt x="f797" y="f798"/>
                  <a:pt x="f799" y="f800"/>
                  <a:pt x="f801" y="f802"/>
                </a:cubicBezTo>
                <a:cubicBezTo>
                  <a:pt x="f803" y="f804"/>
                  <a:pt x="f805" y="f806"/>
                  <a:pt x="f807" y="f808"/>
                </a:cubicBezTo>
                <a:cubicBezTo>
                  <a:pt x="f809" y="f810"/>
                  <a:pt x="f811" y="f812"/>
                  <a:pt x="f813" y="f814"/>
                </a:cubicBezTo>
                <a:cubicBezTo>
                  <a:pt x="f815" y="f816"/>
                  <a:pt x="f817" y="f818"/>
                  <a:pt x="f819" y="f820"/>
                </a:cubicBezTo>
                <a:cubicBezTo>
                  <a:pt x="f821" y="f822"/>
                  <a:pt x="f823" y="f824"/>
                  <a:pt x="f825" y="f826"/>
                </a:cubicBezTo>
                <a:cubicBezTo>
                  <a:pt x="f827" y="f828"/>
                  <a:pt x="f829" y="f830"/>
                  <a:pt x="f831" y="f832"/>
                </a:cubicBezTo>
                <a:cubicBezTo>
                  <a:pt x="f833" y="f834"/>
                  <a:pt x="f835" y="f836"/>
                  <a:pt x="f837" y="f838"/>
                </a:cubicBezTo>
                <a:cubicBezTo>
                  <a:pt x="f839" y="f840"/>
                  <a:pt x="f841" y="f842"/>
                  <a:pt x="f843" y="f844"/>
                </a:cubicBezTo>
                <a:cubicBezTo>
                  <a:pt x="f845" y="f846"/>
                  <a:pt x="f847" y="f848"/>
                  <a:pt x="f849" y="f850"/>
                </a:cubicBezTo>
                <a:cubicBezTo>
                  <a:pt x="f851" y="f852"/>
                  <a:pt x="f853" y="f854"/>
                  <a:pt x="f855" y="f856"/>
                </a:cubicBezTo>
                <a:cubicBezTo>
                  <a:pt x="f857" y="f858"/>
                  <a:pt x="f859" y="f860"/>
                  <a:pt x="f861" y="f862"/>
                </a:cubicBezTo>
                <a:cubicBezTo>
                  <a:pt x="f863" y="f864"/>
                  <a:pt x="f865" y="f866"/>
                  <a:pt x="f867" y="f868"/>
                </a:cubicBezTo>
                <a:cubicBezTo>
                  <a:pt x="f869" y="f870"/>
                  <a:pt x="f871" y="f872"/>
                  <a:pt x="f873" y="f874"/>
                </a:cubicBezTo>
                <a:cubicBezTo>
                  <a:pt x="f875" y="f876"/>
                  <a:pt x="f877" y="f878"/>
                  <a:pt x="f879" y="f880"/>
                </a:cubicBezTo>
                <a:cubicBezTo>
                  <a:pt x="f881" y="f874"/>
                  <a:pt x="f882" y="f883"/>
                  <a:pt x="f884" y="f885"/>
                </a:cubicBezTo>
                <a:cubicBezTo>
                  <a:pt x="f886" y="f887"/>
                  <a:pt x="f888" y="f889"/>
                  <a:pt x="f890" y="f891"/>
                </a:cubicBezTo>
                <a:cubicBezTo>
                  <a:pt x="f892" y="f893"/>
                  <a:pt x="f894" y="f895"/>
                  <a:pt x="f896" y="f897"/>
                </a:cubicBezTo>
                <a:cubicBezTo>
                  <a:pt x="f898" y="f899"/>
                  <a:pt x="f900" y="f369"/>
                  <a:pt x="f901" y="f902"/>
                </a:cubicBezTo>
                <a:cubicBezTo>
                  <a:pt x="f903" y="f904"/>
                  <a:pt x="f905" y="f906"/>
                  <a:pt x="f907" y="f908"/>
                </a:cubicBezTo>
                <a:cubicBezTo>
                  <a:pt x="f909" y="f910"/>
                  <a:pt x="f911" y="f320"/>
                  <a:pt x="f912" y="f913"/>
                </a:cubicBezTo>
                <a:lnTo>
                  <a:pt x="f5" y="f914"/>
                </a:lnTo>
                <a:lnTo>
                  <a:pt x="f5" y="f915"/>
                </a:lnTo>
                <a:lnTo>
                  <a:pt x="f916" y="f917"/>
                </a:lnTo>
                <a:cubicBezTo>
                  <a:pt x="f918" y="f919"/>
                  <a:pt x="f920" y="f921"/>
                  <a:pt x="f922" y="f923"/>
                </a:cubicBezTo>
                <a:cubicBezTo>
                  <a:pt x="f924" y="f925"/>
                  <a:pt x="f926" y="f927"/>
                  <a:pt x="f928" y="f929"/>
                </a:cubicBezTo>
                <a:cubicBezTo>
                  <a:pt x="f930" y="f931"/>
                  <a:pt x="f932" y="f933"/>
                  <a:pt x="f934" y="f935"/>
                </a:cubicBezTo>
                <a:cubicBezTo>
                  <a:pt x="f936" y="f937"/>
                  <a:pt x="f938" y="f939"/>
                  <a:pt x="f940" y="f941"/>
                </a:cubicBezTo>
                <a:cubicBezTo>
                  <a:pt x="f942" y="f943"/>
                  <a:pt x="f944" y="f945"/>
                  <a:pt x="f946" y="f947"/>
                </a:cubicBezTo>
                <a:cubicBezTo>
                  <a:pt x="f948" y="f949"/>
                  <a:pt x="f950" y="f951"/>
                  <a:pt x="f952" y="f953"/>
                </a:cubicBezTo>
                <a:cubicBezTo>
                  <a:pt x="f954" y="f955"/>
                  <a:pt x="f956" y="f957"/>
                  <a:pt x="f958" y="f959"/>
                </a:cubicBezTo>
                <a:cubicBezTo>
                  <a:pt x="f960" y="f961"/>
                  <a:pt x="f962" y="f963"/>
                  <a:pt x="f964" y="f919"/>
                </a:cubicBezTo>
                <a:cubicBezTo>
                  <a:pt x="f965" y="f966"/>
                  <a:pt x="f967" y="f968"/>
                  <a:pt x="f969" y="f970"/>
                </a:cubicBezTo>
                <a:cubicBezTo>
                  <a:pt x="f971" y="f972"/>
                  <a:pt x="f973" y="f974"/>
                  <a:pt x="f975" y="f976"/>
                </a:cubicBezTo>
                <a:cubicBezTo>
                  <a:pt x="f977" y="f978"/>
                  <a:pt x="f979" y="f980"/>
                  <a:pt x="f981" y="f982"/>
                </a:cubicBezTo>
                <a:cubicBezTo>
                  <a:pt x="f983" y="f984"/>
                  <a:pt x="f985" y="f984"/>
                  <a:pt x="f986" y="f987"/>
                </a:cubicBezTo>
                <a:cubicBezTo>
                  <a:pt x="f988" y="f989"/>
                  <a:pt x="f990" y="f989"/>
                  <a:pt x="f991" y="f992"/>
                </a:cubicBezTo>
                <a:cubicBezTo>
                  <a:pt x="f993" y="f994"/>
                  <a:pt x="f995" y="f996"/>
                  <a:pt x="f997" y="f998"/>
                </a:cubicBezTo>
                <a:cubicBezTo>
                  <a:pt x="f999" y="f1000"/>
                  <a:pt x="f1001" y="f1002"/>
                  <a:pt x="f1003" y="f1004"/>
                </a:cubicBezTo>
                <a:cubicBezTo>
                  <a:pt x="f1005" y="f1006"/>
                  <a:pt x="f1007" y="f1008"/>
                  <a:pt x="f799" y="f1009"/>
                </a:cubicBezTo>
                <a:cubicBezTo>
                  <a:pt x="f1010" y="f996"/>
                  <a:pt x="f1011" y="f1012"/>
                  <a:pt x="f1013" y="f1014"/>
                </a:cubicBezTo>
                <a:cubicBezTo>
                  <a:pt x="f1015" y="f1016"/>
                  <a:pt x="f1017" y="f957"/>
                  <a:pt x="f1018" y="f1019"/>
                </a:cubicBezTo>
                <a:cubicBezTo>
                  <a:pt x="f1020" y="f1021"/>
                  <a:pt x="f1022" y="f1023"/>
                  <a:pt x="f1024" y="f1025"/>
                </a:cubicBezTo>
                <a:cubicBezTo>
                  <a:pt x="f1026" y="f1027"/>
                  <a:pt x="f1028" y="f1029"/>
                  <a:pt x="f1030" y="f1031"/>
                </a:cubicBezTo>
                <a:cubicBezTo>
                  <a:pt x="f1032" y="f1009"/>
                  <a:pt x="f1033" y="f1034"/>
                  <a:pt x="f1035" y="f1036"/>
                </a:cubicBezTo>
                <a:cubicBezTo>
                  <a:pt x="f1037" y="f1038"/>
                  <a:pt x="f1039" y="f1040"/>
                  <a:pt x="f1041" y="f1042"/>
                </a:cubicBezTo>
                <a:cubicBezTo>
                  <a:pt x="f1043" y="f1044"/>
                  <a:pt x="f1045" y="f1046"/>
                  <a:pt x="f1047" y="f1048"/>
                </a:cubicBezTo>
                <a:cubicBezTo>
                  <a:pt x="f1049" y="f1050"/>
                  <a:pt x="f1051" y="f1052"/>
                  <a:pt x="f1053" y="f1054"/>
                </a:cubicBezTo>
                <a:cubicBezTo>
                  <a:pt x="f1055" y="f1056"/>
                  <a:pt x="f1057" y="f1058"/>
                  <a:pt x="f1059" y="f1060"/>
                </a:cubicBezTo>
                <a:cubicBezTo>
                  <a:pt x="f1061" y="f1062"/>
                  <a:pt x="f1063" y="f1064"/>
                  <a:pt x="f1065" y="f1066"/>
                </a:cubicBezTo>
                <a:cubicBezTo>
                  <a:pt x="f1067" y="f1068"/>
                  <a:pt x="f1069" y="f1070"/>
                  <a:pt x="f1071" y="f1072"/>
                </a:cubicBezTo>
                <a:cubicBezTo>
                  <a:pt x="f1073" y="f1074"/>
                  <a:pt x="f1075" y="f1076"/>
                  <a:pt x="f1077" y="f1078"/>
                </a:cubicBezTo>
                <a:cubicBezTo>
                  <a:pt x="f1079" y="f1080"/>
                  <a:pt x="f1081" y="f1050"/>
                  <a:pt x="f1082" y="f1083"/>
                </a:cubicBezTo>
                <a:cubicBezTo>
                  <a:pt x="f710" y="f1084"/>
                  <a:pt x="f1085" y="f1086"/>
                  <a:pt x="f1087" y="f1088"/>
                </a:cubicBezTo>
                <a:cubicBezTo>
                  <a:pt x="f1089" y="f1090"/>
                  <a:pt x="f1091" y="f1092"/>
                  <a:pt x="f1093" y="f1094"/>
                </a:cubicBezTo>
                <a:cubicBezTo>
                  <a:pt x="f1095" y="f1096"/>
                  <a:pt x="f1097" y="f1098"/>
                  <a:pt x="f1099" y="f168"/>
                </a:cubicBezTo>
                <a:cubicBezTo>
                  <a:pt x="f1100" y="f1101"/>
                  <a:pt x="f1102" y="f1101"/>
                  <a:pt x="f1103" y="f1029"/>
                </a:cubicBezTo>
                <a:cubicBezTo>
                  <a:pt x="f1104" y="f1105"/>
                  <a:pt x="f1106" y="f1107"/>
                  <a:pt x="f1108" y="f1109"/>
                </a:cubicBezTo>
                <a:cubicBezTo>
                  <a:pt x="f1110" y="f1012"/>
                  <a:pt x="f1111" y="f1112"/>
                  <a:pt x="f1113" y="f1114"/>
                </a:cubicBezTo>
                <a:cubicBezTo>
                  <a:pt x="f1115" y="f1116"/>
                  <a:pt x="f1117" y="f1118"/>
                  <a:pt x="f1119" y="f1120"/>
                </a:cubicBezTo>
                <a:cubicBezTo>
                  <a:pt x="f1121" y="f1122"/>
                  <a:pt x="f1123" y="f1124"/>
                  <a:pt x="f1125" y="f1126"/>
                </a:cubicBezTo>
                <a:cubicBezTo>
                  <a:pt x="f1127" y="f1128"/>
                  <a:pt x="f1129" y="f1130"/>
                  <a:pt x="f1131" y="f1132"/>
                </a:cubicBezTo>
                <a:cubicBezTo>
                  <a:pt x="f1133" y="f1134"/>
                  <a:pt x="f1135" y="f1136"/>
                  <a:pt x="f1137" y="f1138"/>
                </a:cubicBezTo>
                <a:cubicBezTo>
                  <a:pt x="f1139" y="f1140"/>
                  <a:pt x="f1141" y="f1142"/>
                  <a:pt x="f1143" y="f1144"/>
                </a:cubicBezTo>
                <a:cubicBezTo>
                  <a:pt x="f1145" y="f1146"/>
                  <a:pt x="f1147" y="f974"/>
                  <a:pt x="f1148" y="f1149"/>
                </a:cubicBezTo>
                <a:cubicBezTo>
                  <a:pt x="f1150" y="f1151"/>
                  <a:pt x="f1152" y="f1153"/>
                  <a:pt x="f1154" y="f1155"/>
                </a:cubicBezTo>
                <a:cubicBezTo>
                  <a:pt x="f1156" y="f1157"/>
                  <a:pt x="f1158" y="f1159"/>
                  <a:pt x="f1160" y="f1161"/>
                </a:cubicBezTo>
                <a:cubicBezTo>
                  <a:pt x="f1162" y="f1163"/>
                  <a:pt x="f1164" y="f1165"/>
                  <a:pt x="f1166" y="f1167"/>
                </a:cubicBezTo>
                <a:cubicBezTo>
                  <a:pt x="f1168" y="f1169"/>
                  <a:pt x="f1170" y="f1171"/>
                  <a:pt x="f1172" y="f1173"/>
                </a:cubicBezTo>
                <a:cubicBezTo>
                  <a:pt x="f1174" y="f188"/>
                  <a:pt x="f1175" y="f1176"/>
                  <a:pt x="f1177" y="f1178"/>
                </a:cubicBezTo>
                <a:cubicBezTo>
                  <a:pt x="f1179" y="f1180"/>
                  <a:pt x="f1181" y="f1182"/>
                  <a:pt x="f1183" y="f1184"/>
                </a:cubicBezTo>
                <a:cubicBezTo>
                  <a:pt x="f1185" y="f1186"/>
                  <a:pt x="f1187" y="f1188"/>
                  <a:pt x="f1189" y="f1190"/>
                </a:cubicBezTo>
                <a:cubicBezTo>
                  <a:pt x="f1191" y="f1192"/>
                  <a:pt x="f1193" y="f1194"/>
                  <a:pt x="f1195" y="f1196"/>
                </a:cubicBezTo>
                <a:cubicBezTo>
                  <a:pt x="f1197" y="f1198"/>
                  <a:pt x="f1199" y="f1200"/>
                  <a:pt x="f1201" y="f1202"/>
                </a:cubicBezTo>
                <a:cubicBezTo>
                  <a:pt x="f1203" y="f1204"/>
                  <a:pt x="f1205" y="f1206"/>
                  <a:pt x="f1207" y="f1208"/>
                </a:cubicBezTo>
                <a:cubicBezTo>
                  <a:pt x="f1209" y="f1210"/>
                  <a:pt x="f1211" y="f1212"/>
                  <a:pt x="f1213" y="f1214"/>
                </a:cubicBezTo>
                <a:cubicBezTo>
                  <a:pt x="f1215" y="f1216"/>
                  <a:pt x="f1217" y="f1218"/>
                  <a:pt x="f1219" y="f1220"/>
                </a:cubicBezTo>
                <a:cubicBezTo>
                  <a:pt x="f1221" y="f1222"/>
                  <a:pt x="f1223" y="f1224"/>
                  <a:pt x="f1225" y="f1226"/>
                </a:cubicBezTo>
                <a:cubicBezTo>
                  <a:pt x="f1227" y="f1228"/>
                  <a:pt x="f1229" y="f804"/>
                  <a:pt x="f1230" y="f1231"/>
                </a:cubicBezTo>
                <a:cubicBezTo>
                  <a:pt x="f1232" y="f1233"/>
                  <a:pt x="f1234" y="f1235"/>
                  <a:pt x="f1236" y="f1237"/>
                </a:cubicBezTo>
                <a:cubicBezTo>
                  <a:pt x="f1238" y="f1239"/>
                  <a:pt x="f1240" y="f1241"/>
                  <a:pt x="f1242" y="f1243"/>
                </a:cubicBezTo>
                <a:cubicBezTo>
                  <a:pt x="f1244" y="f1245"/>
                  <a:pt x="f1246" y="f1247"/>
                  <a:pt x="f1248" y="f1249"/>
                </a:cubicBezTo>
                <a:cubicBezTo>
                  <a:pt x="f1250" y="f1251"/>
                  <a:pt x="f1252" y="f1253"/>
                  <a:pt x="f1254" y="f1255"/>
                </a:cubicBezTo>
                <a:cubicBezTo>
                  <a:pt x="f1256" y="f1257"/>
                  <a:pt x="f1258" y="f1259"/>
                  <a:pt x="f1260" y="f1261"/>
                </a:cubicBezTo>
                <a:cubicBezTo>
                  <a:pt x="f1262" y="f1263"/>
                  <a:pt x="f1264" y="f1265"/>
                  <a:pt x="f1266" y="f1267"/>
                </a:cubicBezTo>
                <a:cubicBezTo>
                  <a:pt x="f1268" y="f1269"/>
                  <a:pt x="f1270" y="f1271"/>
                  <a:pt x="f1272" y="f1273"/>
                </a:cubicBezTo>
                <a:cubicBezTo>
                  <a:pt x="f1274" y="f1275"/>
                  <a:pt x="f1276" y="f210"/>
                  <a:pt x="f1277" y="f1278"/>
                </a:cubicBezTo>
                <a:cubicBezTo>
                  <a:pt x="f1279" y="f1280"/>
                  <a:pt x="f1281" y="f1282"/>
                  <a:pt x="f1283" y="f1284"/>
                </a:cubicBezTo>
                <a:cubicBezTo>
                  <a:pt x="f1285" y="f1286"/>
                  <a:pt x="f1287" y="f1288"/>
                  <a:pt x="f1289" y="f1290"/>
                </a:cubicBezTo>
                <a:cubicBezTo>
                  <a:pt x="f1291" y="f1292"/>
                  <a:pt x="f1293" y="f1294"/>
                  <a:pt x="f1295" y="f1296"/>
                </a:cubicBezTo>
                <a:cubicBezTo>
                  <a:pt x="f1297" y="f1298"/>
                  <a:pt x="f1299" y="f1300"/>
                  <a:pt x="f497" y="f1301"/>
                </a:cubicBezTo>
                <a:cubicBezTo>
                  <a:pt x="f1302" y="f745"/>
                  <a:pt x="f1303" y="f1304"/>
                  <a:pt x="f1305" y="f1306"/>
                </a:cubicBezTo>
                <a:cubicBezTo>
                  <a:pt x="f1307" y="f1308"/>
                  <a:pt x="f1309" y="f1310"/>
                  <a:pt x="f1311" y="f1222"/>
                </a:cubicBezTo>
                <a:cubicBezTo>
                  <a:pt x="f1312" y="f1313"/>
                  <a:pt x="f1314" y="f1315"/>
                  <a:pt x="f1316" y="f1306"/>
                </a:cubicBezTo>
                <a:cubicBezTo>
                  <a:pt x="f1317" y="f1318"/>
                  <a:pt x="f1319" y="f1320"/>
                  <a:pt x="f1321" y="f698"/>
                </a:cubicBezTo>
                <a:cubicBezTo>
                  <a:pt x="f1322" y="f739"/>
                  <a:pt x="f1323" y="f1324"/>
                  <a:pt x="f1325" y="f1326"/>
                </a:cubicBezTo>
                <a:cubicBezTo>
                  <a:pt x="f1327" y="f785"/>
                  <a:pt x="f1328" y="f1329"/>
                  <a:pt x="f1330" y="f1253"/>
                </a:cubicBezTo>
                <a:cubicBezTo>
                  <a:pt x="f1331" y="f1251"/>
                  <a:pt x="f1332" y="f1251"/>
                  <a:pt x="f1333" y="f1334"/>
                </a:cubicBezTo>
                <a:cubicBezTo>
                  <a:pt x="f1335" y="f1336"/>
                  <a:pt x="f1337" y="f1338"/>
                  <a:pt x="f1339" y="f1340"/>
                </a:cubicBezTo>
                <a:cubicBezTo>
                  <a:pt x="f1341" y="f1342"/>
                  <a:pt x="f1343" y="f1344"/>
                  <a:pt x="f1345" y="f1346"/>
                </a:cubicBezTo>
                <a:cubicBezTo>
                  <a:pt x="f1347" y="f1348"/>
                  <a:pt x="f1349" y="f1350"/>
                  <a:pt x="f1351" y="f1352"/>
                </a:cubicBezTo>
                <a:cubicBezTo>
                  <a:pt x="f1353" y="f1354"/>
                  <a:pt x="f1355" y="f1356"/>
                  <a:pt x="f1357" y="f1358"/>
                </a:cubicBezTo>
                <a:cubicBezTo>
                  <a:pt x="f1359" y="f1360"/>
                  <a:pt x="f1361" y="f1362"/>
                  <a:pt x="f1363" y="f776"/>
                </a:cubicBezTo>
                <a:cubicBezTo>
                  <a:pt x="f1364" y="f1365"/>
                  <a:pt x="f1366" y="f1367"/>
                  <a:pt x="f1368" y="f1369"/>
                </a:cubicBezTo>
                <a:cubicBezTo>
                  <a:pt x="f1370" y="f1371"/>
                  <a:pt x="f1372" y="f226"/>
                  <a:pt x="f1373" y="f1374"/>
                </a:cubicBezTo>
                <a:cubicBezTo>
                  <a:pt x="f1375" y="f1376"/>
                  <a:pt x="f1377" y="f1378"/>
                  <a:pt x="f1379" y="f1380"/>
                </a:cubicBezTo>
                <a:cubicBezTo>
                  <a:pt x="f1381" y="f1382"/>
                  <a:pt x="f1383" y="f1384"/>
                  <a:pt x="f1385" y="f1386"/>
                </a:cubicBezTo>
                <a:cubicBezTo>
                  <a:pt x="f1387" y="f810"/>
                  <a:pt x="f1388" y="f1389"/>
                  <a:pt x="f1390" y="f1391"/>
                </a:cubicBezTo>
                <a:cubicBezTo>
                  <a:pt x="f1392" y="f1393"/>
                  <a:pt x="f1394" y="f1395"/>
                  <a:pt x="f1396" y="f1397"/>
                </a:cubicBezTo>
                <a:cubicBezTo>
                  <a:pt x="f1398" y="f1326"/>
                  <a:pt x="f1399" y="f1400"/>
                  <a:pt x="f1401" y="f1338"/>
                </a:cubicBezTo>
                <a:cubicBezTo>
                  <a:pt x="f1402" y="f1329"/>
                  <a:pt x="f1403" y="f1404"/>
                  <a:pt x="f1405" y="f1406"/>
                </a:cubicBezTo>
                <a:cubicBezTo>
                  <a:pt x="f1407" y="f1408"/>
                  <a:pt x="f1409" y="f1410"/>
                  <a:pt x="f1411" y="f787"/>
                </a:cubicBezTo>
                <a:cubicBezTo>
                  <a:pt x="f1412" y="f1413"/>
                  <a:pt x="f1414" y="f1415"/>
                  <a:pt x="f1416" y="f1251"/>
                </a:cubicBezTo>
                <a:cubicBezTo>
                  <a:pt x="f1417" y="f1418"/>
                  <a:pt x="f1419" y="f1420"/>
                  <a:pt x="f1421" y="f1422"/>
                </a:cubicBezTo>
                <a:cubicBezTo>
                  <a:pt x="f1423" y="f1424"/>
                  <a:pt x="f1425" y="f1426"/>
                  <a:pt x="f1427" y="f1428"/>
                </a:cubicBezTo>
                <a:cubicBezTo>
                  <a:pt x="f1429" y="f1430"/>
                  <a:pt x="f1431" y="f1432"/>
                  <a:pt x="f1433" y="f1434"/>
                </a:cubicBezTo>
                <a:cubicBezTo>
                  <a:pt x="f1435" y="f1436"/>
                  <a:pt x="f1437" y="f1438"/>
                  <a:pt x="f1439" y="f1440"/>
                </a:cubicBezTo>
                <a:cubicBezTo>
                  <a:pt x="f1441" y="f1442"/>
                  <a:pt x="f1443" y="f1444"/>
                  <a:pt x="f1445" y="f1446"/>
                </a:cubicBezTo>
                <a:cubicBezTo>
                  <a:pt x="f1447" y="f1448"/>
                  <a:pt x="f1449" y="f1450"/>
                  <a:pt x="f1451" y="f1452"/>
                </a:cubicBezTo>
                <a:cubicBezTo>
                  <a:pt x="f1453" y="f1454"/>
                  <a:pt x="f1455" y="f1456"/>
                  <a:pt x="f1457" y="f1442"/>
                </a:cubicBezTo>
                <a:cubicBezTo>
                  <a:pt x="f1458" y="f1459"/>
                  <a:pt x="f1460" y="f1461"/>
                  <a:pt x="f1462" y="f1463"/>
                </a:cubicBezTo>
                <a:cubicBezTo>
                  <a:pt x="f1464" y="f1465"/>
                  <a:pt x="f1466" y="f1467"/>
                  <a:pt x="f1468" y="f854"/>
                </a:cubicBezTo>
                <a:cubicBezTo>
                  <a:pt x="f1469" y="f1470"/>
                  <a:pt x="f1471" y="f1472"/>
                  <a:pt x="f1473" y="f1474"/>
                </a:cubicBezTo>
                <a:cubicBezTo>
                  <a:pt x="f1475" y="f1476"/>
                  <a:pt x="f1477" y="f1478"/>
                  <a:pt x="f1479" y="f864"/>
                </a:cubicBezTo>
                <a:cubicBezTo>
                  <a:pt x="f1480" y="f1481"/>
                  <a:pt x="f1482" y="f1483"/>
                  <a:pt x="f1484" y="f1485"/>
                </a:cubicBezTo>
                <a:cubicBezTo>
                  <a:pt x="f1486" y="f1487"/>
                  <a:pt x="f1488" y="f1489"/>
                  <a:pt x="f1490" y="f1491"/>
                </a:cubicBezTo>
                <a:cubicBezTo>
                  <a:pt x="f1492" y="f1493"/>
                  <a:pt x="f1494" y="f1495"/>
                  <a:pt x="f1496" y="f1497"/>
                </a:cubicBezTo>
                <a:cubicBezTo>
                  <a:pt x="f1498" y="f1499"/>
                  <a:pt x="f1500" y="f1501"/>
                  <a:pt x="f1502" y="f660"/>
                </a:cubicBezTo>
                <a:cubicBezTo>
                  <a:pt x="f1503" y="f658"/>
                  <a:pt x="f1504" y="f1495"/>
                  <a:pt x="f1505" y="f812"/>
                </a:cubicBezTo>
                <a:cubicBezTo>
                  <a:pt x="f1506" y="f1507"/>
                  <a:pt x="f1508" y="f1509"/>
                  <a:pt x="f1510" y="f1511"/>
                </a:cubicBezTo>
                <a:cubicBezTo>
                  <a:pt x="f1512" y="f1513"/>
                  <a:pt x="f1514" y="f1515"/>
                  <a:pt x="f1516" y="f1517"/>
                </a:cubicBezTo>
                <a:cubicBezTo>
                  <a:pt x="f1518" y="f1519"/>
                  <a:pt x="f1520" y="f1521"/>
                  <a:pt x="f1522" y="f1523"/>
                </a:cubicBezTo>
                <a:cubicBezTo>
                  <a:pt x="f1524" y="f1525"/>
                  <a:pt x="f1526" y="f1527"/>
                  <a:pt x="f1528" y="f1529"/>
                </a:cubicBezTo>
                <a:cubicBezTo>
                  <a:pt x="f1530" y="f765"/>
                  <a:pt x="f1531" y="f1532"/>
                  <a:pt x="f1533" y="f776"/>
                </a:cubicBezTo>
                <a:cubicBezTo>
                  <a:pt x="f1534" y="f1535"/>
                  <a:pt x="f1536" y="f1537"/>
                  <a:pt x="f1538" y="f1539"/>
                </a:cubicBezTo>
                <a:cubicBezTo>
                  <a:pt x="f1540" y="f1541"/>
                  <a:pt x="f1542" y="f1543"/>
                  <a:pt x="f1544" y="f1545"/>
                </a:cubicBezTo>
                <a:cubicBezTo>
                  <a:pt x="f1546" y="f1547"/>
                  <a:pt x="f1548" y="f1549"/>
                  <a:pt x="f1550" y="f1551"/>
                </a:cubicBezTo>
                <a:cubicBezTo>
                  <a:pt x="f1552" y="f1553"/>
                  <a:pt x="f1554" y="f1555"/>
                  <a:pt x="f1556" y="f1557"/>
                </a:cubicBezTo>
                <a:cubicBezTo>
                  <a:pt x="f1558" y="f1559"/>
                  <a:pt x="f1560" y="f1561"/>
                  <a:pt x="f1562" y="f1563"/>
                </a:cubicBezTo>
                <a:cubicBezTo>
                  <a:pt x="f1564" y="f1565"/>
                  <a:pt x="f1566" y="f1567"/>
                  <a:pt x="f1568" y="f1569"/>
                </a:cubicBezTo>
                <a:cubicBezTo>
                  <a:pt x="f1570" y="f1571"/>
                  <a:pt x="f1572" y="f1573"/>
                  <a:pt x="f1574" y="f1575"/>
                </a:cubicBezTo>
                <a:cubicBezTo>
                  <a:pt x="f1576" y="f1577"/>
                  <a:pt x="f1578" y="f1579"/>
                  <a:pt x="f1580" y="f1581"/>
                </a:cubicBezTo>
                <a:cubicBezTo>
                  <a:pt x="f1582" y="f1583"/>
                  <a:pt x="f1584" y="f1585"/>
                  <a:pt x="f1586" y="f1587"/>
                </a:cubicBezTo>
                <a:cubicBezTo>
                  <a:pt x="f1588" y="f1589"/>
                  <a:pt x="f1590" y="f1591"/>
                  <a:pt x="f1592" y="f1593"/>
                </a:cubicBezTo>
                <a:cubicBezTo>
                  <a:pt x="f1594" y="f978"/>
                  <a:pt x="f1595" y="f1596"/>
                  <a:pt x="f1597" y="f1598"/>
                </a:cubicBezTo>
                <a:cubicBezTo>
                  <a:pt x="f1599" y="f1600"/>
                  <a:pt x="f1601" y="f1602"/>
                  <a:pt x="f1603" y="f1604"/>
                </a:cubicBezTo>
                <a:cubicBezTo>
                  <a:pt x="f1605" y="f1606"/>
                  <a:pt x="f1607" y="f1029"/>
                  <a:pt x="f1608" y="f1609"/>
                </a:cubicBezTo>
                <a:cubicBezTo>
                  <a:pt x="f1610" y="f1112"/>
                  <a:pt x="f1611" y="f1612"/>
                  <a:pt x="f1613" y="f1612"/>
                </a:cubicBezTo>
                <a:cubicBezTo>
                  <a:pt x="f1614" y="f1612"/>
                  <a:pt x="f1615" y="f1616"/>
                  <a:pt x="f1617" y="f1034"/>
                </a:cubicBezTo>
                <a:cubicBezTo>
                  <a:pt x="f1618" y="f1083"/>
                  <a:pt x="f1619" y="f1620"/>
                  <a:pt x="f1621" y="f1622"/>
                </a:cubicBezTo>
                <a:cubicBezTo>
                  <a:pt x="f1623" y="f1624"/>
                  <a:pt x="f1625" y="f1626"/>
                  <a:pt x="f1627" y="f1628"/>
                </a:cubicBezTo>
                <a:cubicBezTo>
                  <a:pt x="f1629" y="f1630"/>
                  <a:pt x="f1631" y="f1632"/>
                  <a:pt x="f1633" y="f1634"/>
                </a:cubicBezTo>
                <a:cubicBezTo>
                  <a:pt x="f1635" y="f1636"/>
                  <a:pt x="f1637" y="f1638"/>
                  <a:pt x="f1639" y="f1640"/>
                </a:cubicBezTo>
                <a:cubicBezTo>
                  <a:pt x="f1641" y="f1642"/>
                  <a:pt x="f1643" y="f1644"/>
                  <a:pt x="f1645" y="f1646"/>
                </a:cubicBezTo>
                <a:cubicBezTo>
                  <a:pt x="f1647" y="f1648"/>
                  <a:pt x="f1649" y="f1650"/>
                  <a:pt x="f1651" y="f1652"/>
                </a:cubicBezTo>
                <a:cubicBezTo>
                  <a:pt x="f1653" y="f1652"/>
                  <a:pt x="f1654" y="f1650"/>
                  <a:pt x="f1655" y="f1656"/>
                </a:cubicBezTo>
                <a:cubicBezTo>
                  <a:pt x="f1657" y="f1658"/>
                  <a:pt x="f1659" y="f1660"/>
                  <a:pt x="f1661" y="f1662"/>
                </a:cubicBezTo>
                <a:cubicBezTo>
                  <a:pt x="f1663" y="f1664"/>
                  <a:pt x="f1665" y="f1666"/>
                  <a:pt x="f1667" y="f1668"/>
                </a:cubicBezTo>
                <a:cubicBezTo>
                  <a:pt x="f1669" y="f1670"/>
                  <a:pt x="f1671" y="f1672"/>
                  <a:pt x="f1673" y="f1674"/>
                </a:cubicBezTo>
                <a:cubicBezTo>
                  <a:pt x="f1675" y="f1676"/>
                  <a:pt x="f1677" y="f1678"/>
                  <a:pt x="f1679" y="f1680"/>
                </a:cubicBezTo>
                <a:cubicBezTo>
                  <a:pt x="f1681" y="f1682"/>
                  <a:pt x="f1683" y="f1684"/>
                  <a:pt x="f1685" y="f1686"/>
                </a:cubicBezTo>
                <a:cubicBezTo>
                  <a:pt x="f1687" y="f1688"/>
                  <a:pt x="f1689" y="f1690"/>
                  <a:pt x="f1691" y="f1692"/>
                </a:cubicBezTo>
                <a:cubicBezTo>
                  <a:pt x="f1693" y="f1694"/>
                  <a:pt x="f1695" y="f1696"/>
                  <a:pt x="f1697" y="f1698"/>
                </a:cubicBezTo>
                <a:cubicBezTo>
                  <a:pt x="f1699" y="f1700"/>
                  <a:pt x="f1701" y="f1702"/>
                  <a:pt x="f1703" y="f1704"/>
                </a:cubicBezTo>
                <a:cubicBezTo>
                  <a:pt x="f1705" y="f1706"/>
                  <a:pt x="f1707" y="f1708"/>
                  <a:pt x="f1709" y="f1710"/>
                </a:cubicBezTo>
                <a:cubicBezTo>
                  <a:pt x="f1711" y="f1712"/>
                  <a:pt x="f1713" y="f1714"/>
                  <a:pt x="f1715" y="f1716"/>
                </a:cubicBezTo>
                <a:cubicBezTo>
                  <a:pt x="f1717" y="f1718"/>
                  <a:pt x="f1719" y="f1720"/>
                  <a:pt x="f1721" y="f1722"/>
                </a:cubicBezTo>
                <a:cubicBezTo>
                  <a:pt x="f1723" y="f1724"/>
                  <a:pt x="f1725" y="f1726"/>
                  <a:pt x="f1727" y="f1728"/>
                </a:cubicBezTo>
                <a:cubicBezTo>
                  <a:pt x="f1729" y="f1730"/>
                  <a:pt x="f1731" y="f1732"/>
                  <a:pt x="f1733" y="f1734"/>
                </a:cubicBezTo>
                <a:cubicBezTo>
                  <a:pt x="f1735" y="f1736"/>
                  <a:pt x="f1737" y="f1738"/>
                  <a:pt x="f1739" y="f1740"/>
                </a:cubicBezTo>
                <a:cubicBezTo>
                  <a:pt x="f1741" y="f1742"/>
                  <a:pt x="f1743" y="f1744"/>
                  <a:pt x="f1745" y="f1746"/>
                </a:cubicBezTo>
                <a:cubicBezTo>
                  <a:pt x="f1747" y="f1748"/>
                  <a:pt x="f1749" y="f1750"/>
                  <a:pt x="f1751" y="f1752"/>
                </a:cubicBezTo>
                <a:cubicBezTo>
                  <a:pt x="f1753" y="f1754"/>
                  <a:pt x="f1755" y="f1756"/>
                  <a:pt x="f1757" y="f1758"/>
                </a:cubicBezTo>
                <a:cubicBezTo>
                  <a:pt x="f1759" y="f1760"/>
                  <a:pt x="f1761" y="f1762"/>
                  <a:pt x="f1763" y="f1764"/>
                </a:cubicBezTo>
                <a:cubicBezTo>
                  <a:pt x="f1765" y="f1766"/>
                  <a:pt x="f1767" y="f1768"/>
                  <a:pt x="f1769" y="f1770"/>
                </a:cubicBezTo>
                <a:cubicBezTo>
                  <a:pt x="f1771" y="f1772"/>
                  <a:pt x="f1773" y="f1774"/>
                  <a:pt x="f1775" y="f1776"/>
                </a:cubicBezTo>
                <a:cubicBezTo>
                  <a:pt x="f1777" y="f1778"/>
                  <a:pt x="f1779" y="f1780"/>
                  <a:pt x="f1781" y="f1782"/>
                </a:cubicBezTo>
                <a:cubicBezTo>
                  <a:pt x="f1783" y="f1784"/>
                  <a:pt x="f1785" y="f1786"/>
                  <a:pt x="f1787" y="f1788"/>
                </a:cubicBezTo>
                <a:cubicBezTo>
                  <a:pt x="f1789" y="f1790"/>
                  <a:pt x="f1791" y="f1792"/>
                  <a:pt x="f1793" y="f1794"/>
                </a:cubicBezTo>
                <a:cubicBezTo>
                  <a:pt x="f1795" y="f1796"/>
                  <a:pt x="f1797" y="f1798"/>
                  <a:pt x="f1799" y="f1800"/>
                </a:cubicBezTo>
                <a:cubicBezTo>
                  <a:pt x="f1801" y="f1802"/>
                  <a:pt x="f1803" y="f1804"/>
                  <a:pt x="f1805" y="f1806"/>
                </a:cubicBezTo>
                <a:cubicBezTo>
                  <a:pt x="f1807" y="f1808"/>
                  <a:pt x="f1809" y="f1810"/>
                  <a:pt x="f1811" y="f1812"/>
                </a:cubicBezTo>
                <a:cubicBezTo>
                  <a:pt x="f1813" y="f1814"/>
                  <a:pt x="f1815" y="f1816"/>
                  <a:pt x="f1817" y="f1818"/>
                </a:cubicBezTo>
                <a:cubicBezTo>
                  <a:pt x="f1819" y="f1820"/>
                  <a:pt x="f1821" y="f1822"/>
                  <a:pt x="f1823" y="f1824"/>
                </a:cubicBezTo>
                <a:cubicBezTo>
                  <a:pt x="f1825" y="f1826"/>
                  <a:pt x="f1827" y="f1828"/>
                  <a:pt x="f1829" y="f1830"/>
                </a:cubicBezTo>
                <a:cubicBezTo>
                  <a:pt x="f1831" y="f1832"/>
                  <a:pt x="f1833" y="f1834"/>
                  <a:pt x="f1835" y="f1836"/>
                </a:cubicBezTo>
                <a:cubicBezTo>
                  <a:pt x="f1837" y="f1838"/>
                  <a:pt x="f1839" y="f1840"/>
                  <a:pt x="f1841" y="f1842"/>
                </a:cubicBezTo>
                <a:cubicBezTo>
                  <a:pt x="f1843" y="f1844"/>
                  <a:pt x="f1845" y="f1846"/>
                  <a:pt x="f1847" y="f1848"/>
                </a:cubicBezTo>
                <a:cubicBezTo>
                  <a:pt x="f1849" y="f1850"/>
                  <a:pt x="f1851" y="f1852"/>
                  <a:pt x="f1853" y="f1854"/>
                </a:cubicBezTo>
                <a:cubicBezTo>
                  <a:pt x="f1855" y="f1856"/>
                  <a:pt x="f1857" y="f1858"/>
                  <a:pt x="f1859" y="f1860"/>
                </a:cubicBezTo>
                <a:cubicBezTo>
                  <a:pt x="f1861" y="f1862"/>
                  <a:pt x="f1863" y="f1864"/>
                  <a:pt x="f1865" y="f1866"/>
                </a:cubicBezTo>
                <a:cubicBezTo>
                  <a:pt x="f1867" y="f1868"/>
                  <a:pt x="f1869" y="f1870"/>
                  <a:pt x="f1871" y="f1872"/>
                </a:cubicBezTo>
                <a:cubicBezTo>
                  <a:pt x="f1873" y="f1874"/>
                  <a:pt x="f1875" y="f1876"/>
                  <a:pt x="f1877" y="f1878"/>
                </a:cubicBezTo>
                <a:cubicBezTo>
                  <a:pt x="f1879" y="f1880"/>
                  <a:pt x="f1881" y="f1882"/>
                  <a:pt x="f1883" y="f1884"/>
                </a:cubicBezTo>
                <a:lnTo>
                  <a:pt x="f6" y="f5"/>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Nova Cond"/>
            </a:endParaRPr>
          </a:p>
        </p:txBody>
      </p:sp>
      <p:sp>
        <p:nvSpPr>
          <p:cNvPr id="6" name="Freeform: Shape 13"/>
          <p:cNvSpPr>
            <a:spLocks noMove="1" noResize="1"/>
          </p:cNvSpPr>
          <p:nvPr/>
        </p:nvSpPr>
        <p:spPr>
          <a:xfrm>
            <a:off x="761996" y="4058939"/>
            <a:ext cx="6095527" cy="1410654"/>
          </a:xfrm>
          <a:custGeom>
            <a:avLst/>
            <a:gdLst>
              <a:gd name="f0" fmla="val 10800000"/>
              <a:gd name="f1" fmla="val 5400000"/>
              <a:gd name="f2" fmla="val 180"/>
              <a:gd name="f3" fmla="val w"/>
              <a:gd name="f4" fmla="val h"/>
              <a:gd name="f5" fmla="val 0"/>
              <a:gd name="f6" fmla="val 6095524"/>
              <a:gd name="f7" fmla="val 1410656"/>
              <a:gd name="f8" fmla="val 221634"/>
              <a:gd name="f9" fmla="val 6061052"/>
              <a:gd name="f10" fmla="val 237063"/>
              <a:gd name="f11" fmla="val 6054332"/>
              <a:gd name="f12" fmla="val 239848"/>
              <a:gd name="f13" fmla="val 6046938"/>
              <a:gd name="f14" fmla="val 241384"/>
              <a:gd name="f15" fmla="val 6040890"/>
              <a:gd name="f16" fmla="val 245128"/>
              <a:gd name="f17" fmla="val 6013044"/>
              <a:gd name="f18" fmla="val 262219"/>
              <a:gd name="f19" fmla="val 5986064"/>
              <a:gd name="f20" fmla="val 280654"/>
              <a:gd name="f21" fmla="val 5957836"/>
              <a:gd name="f22" fmla="val 297073"/>
              <a:gd name="f23" fmla="val 5928744"/>
              <a:gd name="f24" fmla="val 314067"/>
              <a:gd name="f25" fmla="val 5902724"/>
              <a:gd name="f26" fmla="val 334134"/>
              <a:gd name="f27" fmla="val 5882656"/>
              <a:gd name="f28" fmla="val 361307"/>
              <a:gd name="f29" fmla="val 5864029"/>
              <a:gd name="f30" fmla="val 386559"/>
              <a:gd name="f31" fmla="val 5845978"/>
              <a:gd name="f32" fmla="val 412194"/>
              <a:gd name="f33" fmla="val 5827448"/>
              <a:gd name="f34" fmla="val 437542"/>
              <a:gd name="f35" fmla="val 5822743"/>
              <a:gd name="f36" fmla="val 443975"/>
              <a:gd name="f37" fmla="val 5818422"/>
              <a:gd name="f38" fmla="val 451561"/>
              <a:gd name="f39" fmla="val 5811989"/>
              <a:gd name="f40" fmla="val 455690"/>
              <a:gd name="f41" fmla="val 5798643"/>
              <a:gd name="f42" fmla="val 464331"/>
              <a:gd name="f43" fmla="val 5784048"/>
              <a:gd name="f44" fmla="val 471340"/>
              <a:gd name="f45" fmla="val 5769742"/>
              <a:gd name="f46" fmla="val 478445"/>
              <a:gd name="f47" fmla="val 5757452"/>
              <a:gd name="f48" fmla="val 484494"/>
              <a:gd name="f49" fmla="val 5744394"/>
              <a:gd name="f50" fmla="val 489006"/>
              <a:gd name="f51" fmla="val 5732393"/>
              <a:gd name="f52" fmla="val 495535"/>
              <a:gd name="f53" fmla="val 5722792"/>
              <a:gd name="f54" fmla="val 500721"/>
              <a:gd name="f55" fmla="val 5714246"/>
              <a:gd name="f56" fmla="val 507922"/>
              <a:gd name="f57" fmla="val 5705316"/>
              <a:gd name="f58" fmla="val 514451"/>
              <a:gd name="f59" fmla="val 5697539"/>
              <a:gd name="f60" fmla="val 520115"/>
              <a:gd name="f61" fmla="val 5688994"/>
              <a:gd name="f62" fmla="val 525012"/>
              <a:gd name="f63" fmla="val 5682465"/>
              <a:gd name="f64" fmla="val 531830"/>
              <a:gd name="f65" fmla="val 5666526"/>
              <a:gd name="f66" fmla="val 548344"/>
              <a:gd name="f67" fmla="val 5650491"/>
              <a:gd name="f68" fmla="val 564571"/>
              <a:gd name="f69" fmla="val 5630712"/>
              <a:gd name="f70" fmla="val 576765"/>
              <a:gd name="f71" fmla="val 5611221"/>
              <a:gd name="f72" fmla="val 588862"/>
              <a:gd name="f73" fmla="val 5592786"/>
              <a:gd name="f74" fmla="val 602401"/>
              <a:gd name="f75" fmla="val 5573392"/>
              <a:gd name="f76" fmla="val 614691"/>
              <a:gd name="f77" fmla="val 5554380"/>
              <a:gd name="f78" fmla="val 626693"/>
              <a:gd name="f79" fmla="val 5537194"/>
              <a:gd name="f80" fmla="val 639846"/>
              <a:gd name="f81" fmla="val 5527304"/>
              <a:gd name="f82" fmla="val 661162"/>
              <a:gd name="f83" fmla="val 5522888"/>
              <a:gd name="f84" fmla="val 670571"/>
              <a:gd name="f85" fmla="val 5516646"/>
              <a:gd name="f86" fmla="val 680845"/>
              <a:gd name="f87" fmla="val 5508293"/>
              <a:gd name="f88" fmla="val 686318"/>
              <a:gd name="f89" fmla="val 5496387"/>
              <a:gd name="f90" fmla="val 694095"/>
              <a:gd name="f91" fmla="val 5481313"/>
              <a:gd name="f92" fmla="val 696880"/>
              <a:gd name="f93" fmla="val 5468350"/>
              <a:gd name="f94" fmla="val 703505"/>
              <a:gd name="f95" fmla="val 5453084"/>
              <a:gd name="f96" fmla="val 711282"/>
              <a:gd name="f97" fmla="val 5435418"/>
              <a:gd name="f98" fmla="val 718003"/>
              <a:gd name="f99" fmla="val 5425048"/>
              <a:gd name="f100" fmla="val 730389"/>
              <a:gd name="f101" fmla="val 5415830"/>
              <a:gd name="f102" fmla="val 741431"/>
              <a:gd name="f103" fmla="val 5406517"/>
              <a:gd name="f104" fmla="val 750072"/>
              <a:gd name="f105" fmla="val 5394322"/>
              <a:gd name="f106" fmla="val 757081"/>
              <a:gd name="f107" fmla="val 5385778"/>
              <a:gd name="f108" fmla="val 761978"/>
              <a:gd name="f109" fmla="val 5379441"/>
              <a:gd name="f110" fmla="val 770907"/>
              <a:gd name="f111" fmla="val 5370608"/>
              <a:gd name="f112" fmla="val 774940"/>
              <a:gd name="f113" fmla="val 5358990"/>
              <a:gd name="f114" fmla="val 780317"/>
              <a:gd name="f115" fmla="val 5347276"/>
              <a:gd name="f116" fmla="val 784542"/>
              <a:gd name="f117" fmla="val 5337098"/>
              <a:gd name="f118" fmla="val 792895"/>
              <a:gd name="f119" fmla="val 5326536"/>
              <a:gd name="f120" fmla="val 801536"/>
              <a:gd name="f121" fmla="val 5314535"/>
              <a:gd name="f122" fmla="val 808353"/>
              <a:gd name="f123" fmla="val 5303493"/>
              <a:gd name="f124" fmla="val 816419"/>
              <a:gd name="f125" fmla="val 5297636"/>
              <a:gd name="f126" fmla="val 820739"/>
              <a:gd name="f127" fmla="val 5292835"/>
              <a:gd name="f128" fmla="val 826404"/>
              <a:gd name="f129" fmla="val 5287171"/>
              <a:gd name="f130" fmla="val 830917"/>
              <a:gd name="f131" fmla="val 5276801"/>
              <a:gd name="f132" fmla="val 839174"/>
              <a:gd name="f133" fmla="val 5266239"/>
              <a:gd name="f134" fmla="val 847239"/>
              <a:gd name="f135" fmla="val 5255581"/>
              <a:gd name="f136" fmla="val 855016"/>
              <a:gd name="f137" fmla="val 5244924"/>
              <a:gd name="f138" fmla="val 862794"/>
              <a:gd name="f139" fmla="val 5234746"/>
              <a:gd name="f140" fmla="val 871819"/>
              <a:gd name="f141" fmla="val 5223032"/>
              <a:gd name="f142" fmla="val 877484"/>
              <a:gd name="f143" fmla="val 5203062"/>
              <a:gd name="f144" fmla="val 887086"/>
              <a:gd name="f145" fmla="val 5181266"/>
              <a:gd name="f146" fmla="val 892847"/>
              <a:gd name="f147" fmla="val 5161870"/>
              <a:gd name="f148" fmla="val 903216"/>
              <a:gd name="f149" fmla="val 5142188"/>
              <a:gd name="f150" fmla="val 913777"/>
              <a:gd name="f151" fmla="val 5123656"/>
              <a:gd name="f152" fmla="val 927028"/>
              <a:gd name="f153" fmla="val 5106182"/>
              <a:gd name="f154" fmla="val 941046"/>
              <a:gd name="f155" fmla="val 5092356"/>
              <a:gd name="f156" fmla="val 952088"/>
              <a:gd name="f157" fmla="val 5079394"/>
              <a:gd name="f158" fmla="val 963034"/>
              <a:gd name="f159" fmla="val 5062014"/>
              <a:gd name="f160" fmla="val 968698"/>
              <a:gd name="f161" fmla="val 5052317"/>
              <a:gd name="f162" fmla="val 971867"/>
              <a:gd name="f163" fmla="val 5042140"/>
              <a:gd name="f164" fmla="val 978780"/>
              <a:gd name="f165" fmla="val 5036282"/>
              <a:gd name="f166" fmla="val 986846"/>
              <a:gd name="f167" fmla="val 5023608"/>
              <a:gd name="f168" fmla="val 1004416"/>
              <a:gd name="f169" fmla="val 5007382"/>
              <a:gd name="f170" fmla="val 1016802"/>
              <a:gd name="f171" fmla="val 4989043"/>
              <a:gd name="f172" fmla="val 1027364"/>
              <a:gd name="f173" fmla="val 4964559"/>
              <a:gd name="f174" fmla="val 1041574"/>
              <a:gd name="f175" fmla="val 4940363"/>
              <a:gd name="f176" fmla="val 1056072"/>
              <a:gd name="f177" fmla="val 4915783"/>
              <a:gd name="f178" fmla="val 1069994"/>
              <a:gd name="f179" fmla="val 4901286"/>
              <a:gd name="f180" fmla="val 1078252"/>
              <a:gd name="f181" fmla="val 4886884"/>
              <a:gd name="f182" fmla="val 1086989"/>
              <a:gd name="f183" fmla="val 4871520"/>
              <a:gd name="f184" fmla="val 1093038"/>
              <a:gd name="f185" fmla="val 4840124"/>
              <a:gd name="f186" fmla="val 1105520"/>
              <a:gd name="f187" fmla="val 4807959"/>
              <a:gd name="f188" fmla="val 1116177"/>
              <a:gd name="f189" fmla="val 4776274"/>
              <a:gd name="f190" fmla="val 1127796"/>
              <a:gd name="f191" fmla="val 4765904"/>
              <a:gd name="f192" fmla="val 1131540"/>
              <a:gd name="f193" fmla="val 4756110"/>
              <a:gd name="f194" fmla="val 1136917"/>
              <a:gd name="f195" fmla="val 4745548"/>
              <a:gd name="f196" fmla="val 1140182"/>
              <a:gd name="f197" fmla="val 4734122"/>
              <a:gd name="f198" fmla="val 1143734"/>
              <a:gd name="f199" fmla="val 4721834"/>
              <a:gd name="f200" fmla="val 1144790"/>
              <a:gd name="f201" fmla="val 4710408"/>
              <a:gd name="f202" fmla="val 1148343"/>
              <a:gd name="f203" fmla="val 4691396"/>
              <a:gd name="f204" fmla="val 1154199"/>
              <a:gd name="f205" fmla="val 4672961"/>
              <a:gd name="f206" fmla="val 1161689"/>
              <a:gd name="f207" fmla="val 4653950"/>
              <a:gd name="f208" fmla="val 1167642"/>
              <a:gd name="f209" fmla="val 4617272"/>
              <a:gd name="f210" fmla="val 1179068"/>
              <a:gd name="f211" fmla="val 4580498"/>
              <a:gd name="f212" fmla="val 1190014"/>
              <a:gd name="f213" fmla="val 4543725"/>
              <a:gd name="f214" fmla="val 1200863"/>
              <a:gd name="f215" fmla="val 4535852"/>
              <a:gd name="f216" fmla="val 1203168"/>
              <a:gd name="f217" fmla="val 4527306"/>
              <a:gd name="f218" fmla="val 1203456"/>
              <a:gd name="f219" fmla="val 4519530"/>
              <a:gd name="f220" fmla="val 1205952"/>
              <a:gd name="f221" fmla="val 4498886"/>
              <a:gd name="f222" fmla="val 1212673"/>
              <a:gd name="f223" fmla="val 4478338"/>
              <a:gd name="f224" fmla="val 1219970"/>
              <a:gd name="f225" fmla="val 4457887"/>
              <a:gd name="f226" fmla="val 1227363"/>
              <a:gd name="f227" fmla="val 4445502"/>
              <a:gd name="f228" fmla="val 1231876"/>
              <a:gd name="f229" fmla="val 4433403"/>
              <a:gd name="f230" fmla="val 1237445"/>
              <a:gd name="f231" fmla="val 4420922"/>
              <a:gd name="f232" fmla="val 1241765"/>
              <a:gd name="f233" fmla="val 4410936"/>
              <a:gd name="f234" fmla="val 1245222"/>
              <a:gd name="f235" fmla="val 4400662"/>
              <a:gd name="f236" fmla="val 1247910"/>
              <a:gd name="f237" fmla="val 4390292"/>
              <a:gd name="f238" fmla="val 1250023"/>
              <a:gd name="f239" fmla="val 4381363"/>
              <a:gd name="f240" fmla="val 1251848"/>
              <a:gd name="f241" fmla="val 4372050"/>
              <a:gd name="f242" fmla="val 1251655"/>
              <a:gd name="f243" fmla="val 4363216"/>
              <a:gd name="f244" fmla="val 1253864"/>
              <a:gd name="f245" fmla="val 4339308"/>
              <a:gd name="f246" fmla="val 1259816"/>
              <a:gd name="f247" fmla="val 4315689"/>
              <a:gd name="f248" fmla="val 1266538"/>
              <a:gd name="f249" fmla="val 4291973"/>
              <a:gd name="f250" fmla="val 1272874"/>
              <a:gd name="f251" fmla="val 4282468"/>
              <a:gd name="f252" fmla="val 1275371"/>
              <a:gd name="f253" fmla="val 4272770"/>
              <a:gd name="f254" fmla="val 1277196"/>
              <a:gd name="f255" fmla="val 4263552"/>
              <a:gd name="f256" fmla="val 1280364"/>
              <a:gd name="f257" fmla="val 4238876"/>
              <a:gd name="f258" fmla="val 1288717"/>
              <a:gd name="f259" fmla="val 4214585"/>
              <a:gd name="f260" fmla="val 1298222"/>
              <a:gd name="f261" fmla="val 4189813"/>
              <a:gd name="f262" fmla="val 1306096"/>
              <a:gd name="f263" fmla="val 4169266"/>
              <a:gd name="f264" fmla="val 1312625"/>
              <a:gd name="f265" fmla="val 4148142"/>
              <a:gd name="f266" fmla="val 1317329"/>
              <a:gd name="f267" fmla="val 4127306"/>
              <a:gd name="f268" fmla="val 1323090"/>
              <a:gd name="f269" fmla="val 4118473"/>
              <a:gd name="f270" fmla="val 1325587"/>
              <a:gd name="f271" fmla="val 4110024"/>
              <a:gd name="f272" fmla="val 1329140"/>
              <a:gd name="f273" fmla="val 4101192"/>
              <a:gd name="f274" fmla="val 1331251"/>
              <a:gd name="f275" fmla="val 4081412"/>
              <a:gd name="f276" fmla="val 1336053"/>
              <a:gd name="f277" fmla="val 4061345"/>
              <a:gd name="f278" fmla="val 1340085"/>
              <a:gd name="f279" fmla="val 4041470"/>
              <a:gd name="f280" fmla="val 1344886"/>
              <a:gd name="f281" fmla="val 4030139"/>
              <a:gd name="f282" fmla="val 1347670"/>
              <a:gd name="f283" fmla="val 4019194"/>
              <a:gd name="f284" fmla="val 1352663"/>
              <a:gd name="f285" fmla="val 4007672"/>
              <a:gd name="f286" fmla="val 1354488"/>
              <a:gd name="f287" fmla="val 3980308"/>
              <a:gd name="f288" fmla="val 1358808"/>
              <a:gd name="f289" fmla="val 3952752"/>
              <a:gd name="f290" fmla="val 1361880"/>
              <a:gd name="f291" fmla="val 3925195"/>
              <a:gd name="f292" fmla="val 1365337"/>
              <a:gd name="f293" fmla="val 3896776"/>
              <a:gd name="f294" fmla="val 1368889"/>
              <a:gd name="f295" fmla="val 3868451"/>
              <a:gd name="f296" fmla="val 1372634"/>
              <a:gd name="f297" fmla="val 3840029"/>
              <a:gd name="f298" fmla="val 1375802"/>
              <a:gd name="f299" fmla="val 3824475"/>
              <a:gd name="f300" fmla="val 1377435"/>
              <a:gd name="f301" fmla="val 3808824"/>
              <a:gd name="f302" fmla="val 1377723"/>
              <a:gd name="f303" fmla="val 3793270"/>
              <a:gd name="f304" fmla="val 1379259"/>
              <a:gd name="f305" fmla="val 3779636"/>
              <a:gd name="f306" fmla="val 1380604"/>
              <a:gd name="f307" fmla="val 3766098"/>
              <a:gd name="f308" fmla="val 1383100"/>
              <a:gd name="f309" fmla="val 3752464"/>
              <a:gd name="f310" fmla="val 1384733"/>
              <a:gd name="f311" fmla="val 3740654"/>
              <a:gd name="f312" fmla="val 1386076"/>
              <a:gd name="f313" fmla="val 3728748"/>
              <a:gd name="f314" fmla="val 1386844"/>
              <a:gd name="f315" fmla="val 3716938"/>
              <a:gd name="f316" fmla="val 1388189"/>
              <a:gd name="f317" fmla="val 3698024"/>
              <a:gd name="f318" fmla="val 1390397"/>
              <a:gd name="f319" fmla="val 3679204"/>
              <a:gd name="f320" fmla="val 1392894"/>
              <a:gd name="f321" fmla="val 3660386"/>
              <a:gd name="f322" fmla="val 1395198"/>
              <a:gd name="f323" fmla="val 3652513"/>
              <a:gd name="f324" fmla="val 1396062"/>
              <a:gd name="f325" fmla="val 3644255"/>
              <a:gd name="f326" fmla="val 1398462"/>
              <a:gd name="f327" fmla="val 3636862"/>
              <a:gd name="f328" fmla="val 1397023"/>
              <a:gd name="f329" fmla="val 3618235"/>
              <a:gd name="f330" fmla="val 1393373"/>
              <a:gd name="f331" fmla="val 3599896"/>
              <a:gd name="f332" fmla="val 1394430"/>
              <a:gd name="f333" fmla="val 3581365"/>
              <a:gd name="f334" fmla="val 1396926"/>
              <a:gd name="f335" fmla="val 3575028"/>
              <a:gd name="f336" fmla="val 1397791"/>
              <a:gd name="f337" fmla="val 3568211"/>
              <a:gd name="f338" fmla="val 1397598"/>
              <a:gd name="f339" fmla="val 3562066"/>
              <a:gd name="f340" fmla="val 1395966"/>
              <a:gd name="f341" fmla="val 3549488"/>
              <a:gd name="f342" fmla="val 1392701"/>
              <a:gd name="f343" fmla="val 3537294"/>
              <a:gd name="f344" fmla="val 1388092"/>
              <a:gd name="f345" fmla="val 3524908"/>
              <a:gd name="f346" fmla="val 1384060"/>
              <a:gd name="f347" fmla="val 3523563"/>
              <a:gd name="f348" fmla="val 1383580"/>
              <a:gd name="f349" fmla="val 3521931"/>
              <a:gd name="f350" fmla="val 1383484"/>
              <a:gd name="f351" fmla="val 3520492"/>
              <a:gd name="f352" fmla="val 1383196"/>
              <a:gd name="f353" fmla="val 3512330"/>
              <a:gd name="f354" fmla="val 1381563"/>
              <a:gd name="f355" fmla="val 3504266"/>
              <a:gd name="f356" fmla="val 1379931"/>
              <a:gd name="f357" fmla="val 3496103"/>
              <a:gd name="f358" fmla="val 1378491"/>
              <a:gd name="f359" fmla="val 3491687"/>
              <a:gd name="f360" fmla="val 3487174"/>
              <a:gd name="f361" fmla="val 1377627"/>
              <a:gd name="f362" fmla="val 3482757"/>
              <a:gd name="f363" fmla="val 1376955"/>
              <a:gd name="f364" fmla="val 3465667"/>
              <a:gd name="f365" fmla="val 1374266"/>
              <a:gd name="f366" fmla="val 3446848"/>
              <a:gd name="f367" fmla="val 1378779"/>
              <a:gd name="f368" fmla="val 3432061"/>
              <a:gd name="f369" fmla="val 1367162"/>
              <a:gd name="f370" fmla="val 3422460"/>
              <a:gd name="f371" fmla="val 1359672"/>
              <a:gd name="f372" fmla="val 3413146"/>
              <a:gd name="f373" fmla="val 1361401"/>
              <a:gd name="f374" fmla="val 3402873"/>
              <a:gd name="f375" fmla="val 1362553"/>
              <a:gd name="f376" fmla="val 3395096"/>
              <a:gd name="f377" fmla="val 1363417"/>
              <a:gd name="f378" fmla="val 3387126"/>
              <a:gd name="f379" fmla="val 1363128"/>
              <a:gd name="f380" fmla="val 3379253"/>
              <a:gd name="f381" fmla="val 1363225"/>
              <a:gd name="f382" fmla="val 3365427"/>
              <a:gd name="f383" fmla="val 1363512"/>
              <a:gd name="f384" fmla="val 3351601"/>
              <a:gd name="f385" fmla="val 1363609"/>
              <a:gd name="f386" fmla="val 3337774"/>
              <a:gd name="f387" fmla="val 1364089"/>
              <a:gd name="f388" fmla="val 3333357"/>
              <a:gd name="f389" fmla="val 1364281"/>
              <a:gd name="f390" fmla="val 3328846"/>
              <a:gd name="f391" fmla="val 1366682"/>
              <a:gd name="f392" fmla="val 3324524"/>
              <a:gd name="f393" fmla="val 1366298"/>
              <a:gd name="f394" fmla="val 3304553"/>
              <a:gd name="f395" fmla="val 1364473"/>
              <a:gd name="f396" fmla="val 3284582"/>
              <a:gd name="f397" fmla="val 1361592"/>
              <a:gd name="f398" fmla="val 3264610"/>
              <a:gd name="f399" fmla="val 1359960"/>
              <a:gd name="f400" fmla="val 3253281"/>
              <a:gd name="f401" fmla="val 1359001"/>
              <a:gd name="f402" fmla="val 3241663"/>
              <a:gd name="f403" fmla="val 1360824"/>
              <a:gd name="f404" fmla="val 3230429"/>
              <a:gd name="f405" fmla="val 1359480"/>
              <a:gd name="f406" fmla="val 3217468"/>
              <a:gd name="f407" fmla="val 1357944"/>
              <a:gd name="f408" fmla="val 3204794"/>
              <a:gd name="f409" fmla="val 1354008"/>
              <a:gd name="f410" fmla="val 3191927"/>
              <a:gd name="f411" fmla="val 1351607"/>
              <a:gd name="f412" fmla="val 3188375"/>
              <a:gd name="f413" fmla="val 1350935"/>
              <a:gd name="f414" fmla="val 3184438"/>
              <a:gd name="f415" fmla="val 1351799"/>
              <a:gd name="f416" fmla="val 3180694"/>
              <a:gd name="f417" fmla="val 1351991"/>
              <a:gd name="f418" fmla="val 3176469"/>
              <a:gd name="f419" fmla="val 1352183"/>
              <a:gd name="f420" fmla="val 3172340"/>
              <a:gd name="f421" fmla="val 1352567"/>
              <a:gd name="f422" fmla="val 3168116"/>
              <a:gd name="f423" fmla="val 3155249"/>
              <a:gd name="f424" fmla="val 1352856"/>
              <a:gd name="f425" fmla="val 3142384"/>
              <a:gd name="f426" fmla="val 3129517"/>
              <a:gd name="f427" fmla="val 1353240"/>
              <a:gd name="f428" fmla="val 3121644"/>
              <a:gd name="f429" fmla="val 1353624"/>
              <a:gd name="f430" fmla="val 3113388"/>
              <a:gd name="f431" fmla="val 1357560"/>
              <a:gd name="f432" fmla="val 3106089"/>
              <a:gd name="f433" fmla="val 1356120"/>
              <a:gd name="f434" fmla="val 3091208"/>
              <a:gd name="f435" fmla="val 1353335"/>
              <a:gd name="f436" fmla="val 3076325"/>
              <a:gd name="f437" fmla="val 1359576"/>
              <a:gd name="f438" fmla="val 3061444"/>
              <a:gd name="f439" fmla="val 1354392"/>
              <a:gd name="f440" fmla="val 3056834"/>
              <a:gd name="f441" fmla="val 3050497"/>
              <a:gd name="f442" fmla="val 1356696"/>
              <a:gd name="f443" fmla="val 3044928"/>
              <a:gd name="f444" fmla="val 1356888"/>
              <a:gd name="f445" fmla="val 3031006"/>
              <a:gd name="f446" fmla="val 1357368"/>
              <a:gd name="f447" fmla="val 3017084"/>
              <a:gd name="f448" fmla="val 1357272"/>
              <a:gd name="f449" fmla="val 3003162"/>
              <a:gd name="f450" fmla="val 1357176"/>
              <a:gd name="f451" fmla="val 2990680"/>
              <a:gd name="f452" fmla="val 1357080"/>
              <a:gd name="f453" fmla="val 2977717"/>
              <a:gd name="f454" fmla="val 1358424"/>
              <a:gd name="f455" fmla="val 2965716"/>
              <a:gd name="f456" fmla="val 1355736"/>
              <a:gd name="f457" fmla="val 2953137"/>
              <a:gd name="f458" fmla="val 2941808"/>
              <a:gd name="f459" fmla="val 2929614"/>
              <a:gd name="f460" fmla="val 1356504"/>
              <a:gd name="f461" fmla="val 2921260"/>
              <a:gd name="f462" fmla="val 1358712"/>
              <a:gd name="f463" fmla="val 2912427"/>
              <a:gd name="f464" fmla="val 2903786"/>
              <a:gd name="f465" fmla="val 2894473"/>
              <a:gd name="f466" fmla="val 1360440"/>
              <a:gd name="f467" fmla="val 2884199"/>
              <a:gd name="f468" fmla="val 2875750"/>
              <a:gd name="f469" fmla="val 2850593"/>
              <a:gd name="f470" fmla="val 1371002"/>
              <a:gd name="f471" fmla="val 2824765"/>
              <a:gd name="f472" fmla="val 1373018"/>
              <a:gd name="f473" fmla="val 2798458"/>
              <a:gd name="f474" fmla="val 2793656"/>
              <a:gd name="f475" fmla="val 2788759"/>
              <a:gd name="f476" fmla="val 1371675"/>
              <a:gd name="f477" fmla="val 2784152"/>
              <a:gd name="f478" fmla="val 1370234"/>
              <a:gd name="f479" fmla="val 2757266"/>
              <a:gd name="f480" fmla="val 2730286"/>
              <a:gd name="f481" fmla="val 1362360"/>
              <a:gd name="f482" fmla="val 2702922"/>
              <a:gd name="f483" fmla="val 1367641"/>
              <a:gd name="f484" fmla="val 2697257"/>
              <a:gd name="f485" fmla="val 1368794"/>
              <a:gd name="f486" fmla="val 2690921"/>
              <a:gd name="f487" fmla="val 1368986"/>
              <a:gd name="f488" fmla="val 2685256"/>
              <a:gd name="f489" fmla="val 1367834"/>
              <a:gd name="f490" fmla="val 2669317"/>
              <a:gd name="f491" fmla="val 2653858"/>
              <a:gd name="f492" fmla="val 1358904"/>
              <a:gd name="f493" fmla="val 2637824"/>
              <a:gd name="f494" fmla="val 2611324"/>
              <a:gd name="f495" fmla="val 2588377"/>
              <a:gd name="f496" fmla="val 1365817"/>
              <a:gd name="f497" fmla="val 2564661"/>
              <a:gd name="f498" fmla="val 1374459"/>
              <a:gd name="f499" fmla="val 2542097"/>
              <a:gd name="f500" fmla="val 1382620"/>
              <a:gd name="f501" fmla="val 2522894"/>
              <a:gd name="f502" fmla="val 1401055"/>
              <a:gd name="f503" fmla="val 2496201"/>
              <a:gd name="f504" fmla="val 2493514"/>
              <a:gd name="f505" fmla="val 1396542"/>
              <a:gd name="f506" fmla="val 2490537"/>
              <a:gd name="f507" fmla="val 1399134"/>
              <a:gd name="f508" fmla="val 2487560"/>
              <a:gd name="f509" fmla="val 1399807"/>
              <a:gd name="f510" fmla="val 2479399"/>
              <a:gd name="f511" fmla="val 1401631"/>
              <a:gd name="f512" fmla="val 2471238"/>
              <a:gd name="f513" fmla="val 1403839"/>
              <a:gd name="f514" fmla="val 2462980"/>
              <a:gd name="f515" fmla="val 1404704"/>
              <a:gd name="f516" fmla="val 2452899"/>
              <a:gd name="f517" fmla="val 1405856"/>
              <a:gd name="f518" fmla="val 2442625"/>
              <a:gd name="f519" fmla="val 1405472"/>
              <a:gd name="f520" fmla="val 2432544"/>
              <a:gd name="f521" fmla="val 1406432"/>
              <a:gd name="f522" fmla="val 2419581"/>
              <a:gd name="f523" fmla="val 1407584"/>
              <a:gd name="f524" fmla="val 2406812"/>
              <a:gd name="f525" fmla="val 2393945"/>
              <a:gd name="f526" fmla="val 2383575"/>
              <a:gd name="f527" fmla="val 2373302"/>
              <a:gd name="f528" fmla="val 1407104"/>
              <a:gd name="f529" fmla="val 2363029"/>
              <a:gd name="f530" fmla="val 1405375"/>
              <a:gd name="f531" fmla="val 2348530"/>
              <a:gd name="f532" fmla="val 1402975"/>
              <a:gd name="f533" fmla="val 2332591"/>
              <a:gd name="f534" fmla="val 1403647"/>
              <a:gd name="f535" fmla="val 2319821"/>
              <a:gd name="f536" fmla="val 1397502"/>
              <a:gd name="f537" fmla="val 2306188"/>
              <a:gd name="f538" fmla="val 1390973"/>
              <a:gd name="f539" fmla="val 2293225"/>
              <a:gd name="f540" fmla="val 1387997"/>
              <a:gd name="f541" fmla="val 2279111"/>
              <a:gd name="f542" fmla="val 1390013"/>
              <a:gd name="f543" fmla="val 2274406"/>
              <a:gd name="f544" fmla="val 1390685"/>
              <a:gd name="f545" fmla="val 2268357"/>
              <a:gd name="f546" fmla="val 1394718"/>
              <a:gd name="f547" fmla="val 2266245"/>
              <a:gd name="f548" fmla="val 1398846"/>
              <a:gd name="f549" fmla="val 2261540"/>
              <a:gd name="f550" fmla="val 1408064"/>
              <a:gd name="f551" fmla="val 2255108"/>
              <a:gd name="f552" fmla="val 1409697"/>
              <a:gd name="f553" fmla="val 2246370"/>
              <a:gd name="f554" fmla="val 1406527"/>
              <a:gd name="f555" fmla="val 2238785"/>
              <a:gd name="f556" fmla="val 2229471"/>
              <a:gd name="f557" fmla="val 1402495"/>
              <a:gd name="f558" fmla="val 2224287"/>
              <a:gd name="f559" fmla="val 1397310"/>
              <a:gd name="f560" fmla="val 2209596"/>
              <a:gd name="f561" fmla="val 2190873"/>
              <a:gd name="f562" fmla="val 1382140"/>
              <a:gd name="f563" fmla="val 2172630"/>
              <a:gd name="f564" fmla="val 1378204"/>
              <a:gd name="f565" fmla="val 2161494"/>
              <a:gd name="f566" fmla="val 2151123"/>
              <a:gd name="f567" fmla="val 1375707"/>
              <a:gd name="f568" fmla="val 2139985"/>
              <a:gd name="f569" fmla="val 1377339"/>
              <a:gd name="f570" fmla="val 2115790"/>
              <a:gd name="f571" fmla="val 1380988"/>
              <a:gd name="f572" fmla="val 2092266"/>
              <a:gd name="f573" fmla="val 2069030"/>
              <a:gd name="f574" fmla="val 1369178"/>
              <a:gd name="f575" fmla="val 2053667"/>
              <a:gd name="f576" fmla="val 1364761"/>
              <a:gd name="f577" fmla="val 2037921"/>
              <a:gd name="f578" fmla="val 1362073"/>
              <a:gd name="f579" fmla="val 2022655"/>
              <a:gd name="f580" fmla="val 2011229"/>
              <a:gd name="f581" fmla="val 1354104"/>
              <a:gd name="f582" fmla="val 1999804"/>
              <a:gd name="f583" fmla="val 1349975"/>
              <a:gd name="f584" fmla="val 1989339"/>
              <a:gd name="f585" fmla="val 1344406"/>
              <a:gd name="f586" fmla="val 1974167"/>
              <a:gd name="f587" fmla="val 1336244"/>
              <a:gd name="f588" fmla="val 1960918"/>
              <a:gd name="f589" fmla="val 1323954"/>
              <a:gd name="f590" fmla="val 1941618"/>
              <a:gd name="f591" fmla="val 1327219"/>
              <a:gd name="f592" fmla="val 1924623"/>
              <a:gd name="f593" fmla="val 1330099"/>
              <a:gd name="f594" fmla="val 1909262"/>
              <a:gd name="f595" fmla="val 1324051"/>
              <a:gd name="f596" fmla="val 1893707"/>
              <a:gd name="f597" fmla="val 1318290"/>
              <a:gd name="f598" fmla="val 1882281"/>
              <a:gd name="f599" fmla="val 1314065"/>
              <a:gd name="f600" fmla="val 1870857"/>
              <a:gd name="f601" fmla="val 1309744"/>
              <a:gd name="f602" fmla="val 1859045"/>
              <a:gd name="f603" fmla="val 1307056"/>
              <a:gd name="f604" fmla="val 1845027"/>
              <a:gd name="f605" fmla="val 1303887"/>
              <a:gd name="f606" fmla="val 1829184"/>
              <a:gd name="f607" fmla="val 1305232"/>
              <a:gd name="f608" fmla="val 1816702"/>
              <a:gd name="f609" fmla="val 1299374"/>
              <a:gd name="f610" fmla="val 1803644"/>
              <a:gd name="f611" fmla="val 1293229"/>
              <a:gd name="f612" fmla="val 1792795"/>
              <a:gd name="f613" fmla="val 1297358"/>
              <a:gd name="f614" fmla="val 1781177"/>
              <a:gd name="f615" fmla="val 1299087"/>
              <a:gd name="f616" fmla="val 1762646"/>
              <a:gd name="f617" fmla="val 1301775"/>
              <a:gd name="f618" fmla="val 1744210"/>
              <a:gd name="f619" fmla="val 1306768"/>
              <a:gd name="f620" fmla="val 1725488"/>
              <a:gd name="f621" fmla="val 1300431"/>
              <a:gd name="f622" fmla="val 1702733"/>
              <a:gd name="f623" fmla="val 1292750"/>
              <a:gd name="f624" fmla="val 1680169"/>
              <a:gd name="f625" fmla="val 1284493"/>
              <a:gd name="f626" fmla="val 1657318"/>
              <a:gd name="f627" fmla="val 1648483"/>
              <a:gd name="f628" fmla="val 1274410"/>
              <a:gd name="f629" fmla="val 1638980"/>
              <a:gd name="f630" fmla="val 1273258"/>
              <a:gd name="f631" fmla="val 1629761"/>
              <a:gd name="f632" fmla="val 1272010"/>
              <a:gd name="f633" fmla="val 1621025"/>
              <a:gd name="f634" fmla="val 1270954"/>
              <a:gd name="f635" fmla="val 1610559"/>
              <a:gd name="f636" fmla="val 1273642"/>
              <a:gd name="f637" fmla="val 1603837"/>
              <a:gd name="f638" fmla="val 1269610"/>
              <a:gd name="f639" fmla="val 1586554"/>
              <a:gd name="f640" fmla="val 1259241"/>
              <a:gd name="f641" fmla="val 1568792"/>
              <a:gd name="f642" fmla="val 1254152"/>
              <a:gd name="f643" fmla="val 1548820"/>
              <a:gd name="f644" fmla="val 1541330"/>
              <a:gd name="f645" fmla="val 1534033"/>
              <a:gd name="f646" fmla="val 1249831"/>
              <a:gd name="f647" fmla="val 1526449"/>
              <a:gd name="f648" fmla="val 1249062"/>
              <a:gd name="f649" fmla="val 1516078"/>
              <a:gd name="f650" fmla="val 1248103"/>
              <a:gd name="f651" fmla="val 1504172"/>
              <a:gd name="f652" fmla="val 1245510"/>
              <a:gd name="f653" fmla="val 1495147"/>
              <a:gd name="f654" fmla="val 1249159"/>
              <a:gd name="f655" fmla="val 1473928"/>
              <a:gd name="f656" fmla="val 1257800"/>
              <a:gd name="f657" fmla="val 1456742"/>
              <a:gd name="f658" fmla="val 1250599"/>
              <a:gd name="f659" fmla="val 1438211"/>
              <a:gd name="f660" fmla="val 1242054"/>
              <a:gd name="f661" fmla="val 1419967"/>
              <a:gd name="f662" fmla="val 1233604"/>
              <a:gd name="f663" fmla="val 1400764"/>
              <a:gd name="f664" fmla="val 1226884"/>
              <a:gd name="f665" fmla="val 1381370"/>
              <a:gd name="f666" fmla="val 1221314"/>
              <a:gd name="f667" fmla="val 1374073"/>
              <a:gd name="f668" fmla="val 1219298"/>
              <a:gd name="f669" fmla="val 1365336"/>
              <a:gd name="f670" fmla="val 1222659"/>
              <a:gd name="f671" fmla="val 1357270"/>
              <a:gd name="f672" fmla="val 1223330"/>
              <a:gd name="f673" fmla="val 1354389"/>
              <a:gd name="f674" fmla="val 1223523"/>
              <a:gd name="f675" fmla="val 1351220"/>
              <a:gd name="f676" fmla="val 1223811"/>
              <a:gd name="f677" fmla="val 1348629"/>
              <a:gd name="f678" fmla="val 1222851"/>
              <a:gd name="f679" fmla="val 1323569"/>
              <a:gd name="f680" fmla="val 1213633"/>
              <a:gd name="f681" fmla="val 1298124"/>
              <a:gd name="f682" fmla="val 1206624"/>
              <a:gd name="f683" fmla="val 1270953"/>
              <a:gd name="f684" fmla="val 1211424"/>
              <a:gd name="f685" fmla="val 1268457"/>
              <a:gd name="f686" fmla="val 1211905"/>
              <a:gd name="f687" fmla="val 1265672"/>
              <a:gd name="f688" fmla="val 1210849"/>
              <a:gd name="f689" fmla="val 1263175"/>
              <a:gd name="f690" fmla="val 1210177"/>
              <a:gd name="f691" fmla="val 1250981"/>
              <a:gd name="f692" fmla="val 1206720"/>
              <a:gd name="f693" fmla="val 1239075"/>
              <a:gd name="f694" fmla="val 1201247"/>
              <a:gd name="f695" fmla="val 1226690"/>
              <a:gd name="f696" fmla="val 1199999"/>
              <a:gd name="f697" fmla="val 1196157"/>
              <a:gd name="f698" fmla="val 1196927"/>
              <a:gd name="f699" fmla="val 1165433"/>
              <a:gd name="f700" fmla="val 1195678"/>
              <a:gd name="f701" fmla="val 1134706"/>
              <a:gd name="f702" fmla="val 1193662"/>
              <a:gd name="f703" fmla="val 1132786"/>
              <a:gd name="f704" fmla="val 1193566"/>
              <a:gd name="f705" fmla="val 1130770"/>
              <a:gd name="f706" fmla="val 1129042"/>
              <a:gd name="f707" fmla="val 1192894"/>
              <a:gd name="f708" fmla="val 1117712"/>
              <a:gd name="f709" fmla="val 1188765"/>
              <a:gd name="f710" fmla="val 1107823"/>
              <a:gd name="f711" fmla="val 1190110"/>
              <a:gd name="f712" fmla="val 1098220"/>
              <a:gd name="f713" fmla="val 1197982"/>
              <a:gd name="f714" fmla="val 1093996"/>
              <a:gd name="f715" fmla="val 1201439"/>
              <a:gd name="f716" fmla="val 1088235"/>
              <a:gd name="f717" fmla="val 1203263"/>
              <a:gd name="f718" fmla="val 1082955"/>
              <a:gd name="f719" fmla="val 1205184"/>
              <a:gd name="f720" fmla="val 1075177"/>
              <a:gd name="f721" fmla="val 1208065"/>
              <a:gd name="f722" fmla="val 1067208"/>
              <a:gd name="f723" fmla="val 1059143"/>
              <a:gd name="f724" fmla="val 1051173"/>
              <a:gd name="f725" fmla="val 1214401"/>
              <a:gd name="f726" fmla="val 1042628"/>
              <a:gd name="f727" fmla="val 1216801"/>
              <a:gd name="f728" fmla="val 1034947"/>
              <a:gd name="f729" fmla="val 1215458"/>
              <a:gd name="f730" fmla="val 1021121"/>
              <a:gd name="f731" fmla="val 1213057"/>
              <a:gd name="f732" fmla="val 1007966"/>
              <a:gd name="f733" fmla="val 1207681"/>
              <a:gd name="f734" fmla="val 994332"/>
              <a:gd name="f735" fmla="val 1204127"/>
              <a:gd name="f736" fmla="val 989628"/>
              <a:gd name="f737" fmla="val 1202879"/>
              <a:gd name="f738" fmla="val 984442"/>
              <a:gd name="f739" fmla="val 1203072"/>
              <a:gd name="f740" fmla="val 979546"/>
              <a:gd name="f741" fmla="val 1202975"/>
              <a:gd name="f742" fmla="val 968312"/>
              <a:gd name="f743" fmla="val 1202688"/>
              <a:gd name="f744" fmla="val 956790"/>
              <a:gd name="f745" fmla="val 1205472"/>
              <a:gd name="f746" fmla="val 946613"/>
              <a:gd name="f747" fmla="val 1197503"/>
              <a:gd name="f748" fmla="val 937204"/>
              <a:gd name="f749" fmla="val 927697"/>
              <a:gd name="f750" fmla="val 1192221"/>
              <a:gd name="f751" fmla="val 917808"/>
              <a:gd name="f752" fmla="val 1197887"/>
              <a:gd name="f753" fmla="val 910703"/>
              <a:gd name="f754" fmla="val 1201920"/>
              <a:gd name="f755" fmla="val 902639"/>
              <a:gd name="f756" fmla="val 1205088"/>
              <a:gd name="f757" fmla="val 894669"/>
              <a:gd name="f758" fmla="val 883723"/>
              <a:gd name="f759" fmla="val 1208736"/>
              <a:gd name="f760" fmla="val 872873"/>
              <a:gd name="f761" fmla="val 1209601"/>
              <a:gd name="f762" fmla="val 861063"/>
              <a:gd name="f763" fmla="val 1208352"/>
              <a:gd name="f764" fmla="val 852710"/>
              <a:gd name="f765" fmla="val 1207488"/>
              <a:gd name="f766" fmla="val 845892"/>
              <a:gd name="f767" fmla="val 1207104"/>
              <a:gd name="f768" fmla="val 839363"/>
              <a:gd name="f769" fmla="val 1202015"/>
              <a:gd name="f770" fmla="val 838308"/>
              <a:gd name="f771" fmla="val 836388"/>
              <a:gd name="f772" fmla="val 1201055"/>
              <a:gd name="f773" fmla="val 834947"/>
              <a:gd name="f774" fmla="val 1201152"/>
              <a:gd name="f775" fmla="val 816032"/>
              <a:gd name="f776" fmla="val 1202784"/>
              <a:gd name="f777" fmla="val 797309"/>
              <a:gd name="f778" fmla="val 778202"/>
              <a:gd name="f779" fmla="val 1200767"/>
              <a:gd name="f780" fmla="val 753911"/>
              <a:gd name="f781" fmla="val 1199231"/>
              <a:gd name="f782" fmla="val 728370"/>
              <a:gd name="f783" fmla="val 1203743"/>
              <a:gd name="f784" fmla="val 707343"/>
              <a:gd name="f785" fmla="val 1219874"/>
              <a:gd name="f786" fmla="val 704271"/>
              <a:gd name="f787" fmla="val 1222275"/>
              <a:gd name="f788" fmla="val 699662"/>
              <a:gd name="f789" fmla="val 695629"/>
              <a:gd name="f790" fmla="val 1223907"/>
              <a:gd name="f791" fmla="val 676618"/>
              <a:gd name="f792" fmla="val 1226403"/>
              <a:gd name="f793" fmla="val 657511"/>
              <a:gd name="f794" fmla="val 1228132"/>
              <a:gd name="f795" fmla="val 638500"/>
              <a:gd name="f796" fmla="val 1230916"/>
              <a:gd name="f797" fmla="val 628130"/>
              <a:gd name="f798" fmla="val 1232452"/>
              <a:gd name="f799" fmla="val 617280"/>
              <a:gd name="f800" fmla="val 1233797"/>
              <a:gd name="f801" fmla="val 607872"/>
              <a:gd name="f802" fmla="val 1238021"/>
              <a:gd name="f803" fmla="val 598655"/>
              <a:gd name="f804" fmla="val 1242149"/>
              <a:gd name="f805" fmla="val 591260"/>
              <a:gd name="f806" fmla="val 1247046"/>
              <a:gd name="f807" fmla="val 585788"/>
              <a:gd name="f808" fmla="val 1238405"/>
              <a:gd name="f809" fmla="val 575995"/>
              <a:gd name="f810" fmla="val 1243014"/>
              <a:gd name="f811" fmla="val 567448"/>
              <a:gd name="f812" fmla="val 1246855"/>
              <a:gd name="f813" fmla="val 559097"/>
              <a:gd name="f814" fmla="val 1250983"/>
              <a:gd name="f815" fmla="val 556023"/>
              <a:gd name="f816" fmla="val 1252519"/>
              <a:gd name="f817" fmla="val 553431"/>
              <a:gd name="f818" fmla="val 1255016"/>
              <a:gd name="f819" fmla="val 550358"/>
              <a:gd name="f820" fmla="val 1256456"/>
              <a:gd name="f821" fmla="val 547093"/>
              <a:gd name="f822" fmla="val 1257993"/>
              <a:gd name="f823" fmla="val 543445"/>
              <a:gd name="f824" fmla="val 1258952"/>
              <a:gd name="f825" fmla="val 539893"/>
              <a:gd name="f826" fmla="val 1259720"/>
              <a:gd name="f827" fmla="val 524050"/>
              <a:gd name="f828" fmla="val 1263177"/>
              <a:gd name="f829" fmla="val 508207"/>
              <a:gd name="f830" fmla="val 1266345"/>
              <a:gd name="f831" fmla="val 492462"/>
              <a:gd name="f832" fmla="val 1270090"/>
              <a:gd name="f833" fmla="val 489388"/>
              <a:gd name="f834" fmla="val 1270858"/>
              <a:gd name="f835" fmla="val 486796"/>
              <a:gd name="f836" fmla="val 1273931"/>
              <a:gd name="f837" fmla="val 484011"/>
              <a:gd name="f838" fmla="val 1275947"/>
              <a:gd name="f839" fmla="val 482187"/>
              <a:gd name="f840" fmla="val 1277291"/>
              <a:gd name="f841" fmla="val 480363"/>
              <a:gd name="f842" fmla="val 1279307"/>
              <a:gd name="f843" fmla="val 478346"/>
              <a:gd name="f844" fmla="val 1279596"/>
              <a:gd name="f845" fmla="val 462984"/>
              <a:gd name="f846" fmla="val 1281900"/>
              <a:gd name="f847" fmla="val 447718"/>
              <a:gd name="f848" fmla="val 1284589"/>
              <a:gd name="f849" fmla="val 432260"/>
              <a:gd name="f850" fmla="val 1285741"/>
              <a:gd name="f851" fmla="val 419298"/>
              <a:gd name="f852" fmla="val 1286700"/>
              <a:gd name="f853" fmla="val 406815"/>
              <a:gd name="f854" fmla="val 1286413"/>
              <a:gd name="f855" fmla="val 403455"/>
              <a:gd name="f856" fmla="val 1303119"/>
              <a:gd name="f857" fmla="val 402879"/>
              <a:gd name="f858" fmla="val 1306000"/>
              <a:gd name="f859" fmla="val 398750"/>
              <a:gd name="f860" fmla="val 1309073"/>
              <a:gd name="f861" fmla="val 395583"/>
              <a:gd name="f862" fmla="val 1310512"/>
              <a:gd name="f863" fmla="val 386557"/>
              <a:gd name="f864" fmla="val 1314641"/>
              <a:gd name="f865" fmla="val 376954"/>
              <a:gd name="f866" fmla="val 1317425"/>
              <a:gd name="f867" fmla="val 368025"/>
              <a:gd name="f868" fmla="val 1321650"/>
              <a:gd name="f869" fmla="val 338741"/>
              <a:gd name="f870" fmla="val 1335764"/>
              <a:gd name="f871" fmla="val 308113"/>
              <a:gd name="f872" fmla="val 1344694"/>
              <a:gd name="f873" fmla="val 275371"/>
              <a:gd name="f874" fmla="val 1343062"/>
              <a:gd name="f875" fmla="val 265194"/>
              <a:gd name="f876" fmla="val 1342582"/>
              <a:gd name="f877" fmla="val 255304"/>
              <a:gd name="f878" fmla="val 1337396"/>
              <a:gd name="f879" fmla="val 248871"/>
              <a:gd name="f880" fmla="val 1335476"/>
              <a:gd name="f881" fmla="val 230341"/>
              <a:gd name="f882" fmla="val 214786"/>
              <a:gd name="f883" fmla="val 1350359"/>
              <a:gd name="f884" fmla="val 198559"/>
              <a:gd name="f885" fmla="val 1355831"/>
              <a:gd name="f886" fmla="val 184253"/>
              <a:gd name="f887" fmla="val 1360728"/>
              <a:gd name="f888" fmla="val 169274"/>
              <a:gd name="f889" fmla="val 1363801"/>
              <a:gd name="f890" fmla="val 154583"/>
              <a:gd name="f891" fmla="val 1367353"/>
              <a:gd name="f892" fmla="val 149206"/>
              <a:gd name="f893" fmla="val 1368698"/>
              <a:gd name="f894" fmla="val 143734"/>
              <a:gd name="f895" fmla="val 1369466"/>
              <a:gd name="f896" fmla="val 138261"/>
              <a:gd name="f897" fmla="val 1370138"/>
              <a:gd name="f898" fmla="val 121171"/>
              <a:gd name="f899" fmla="val 1372250"/>
              <a:gd name="f900" fmla="val 103312"/>
              <a:gd name="f901" fmla="val 86606"/>
              <a:gd name="f902" fmla="val 1375227"/>
              <a:gd name="f903" fmla="val 77868"/>
              <a:gd name="f904" fmla="val 1379452"/>
              <a:gd name="f905" fmla="val 69226"/>
              <a:gd name="f906" fmla="val 1384540"/>
              <a:gd name="f907" fmla="val 60009"/>
              <a:gd name="f908" fmla="val 1386749"/>
              <a:gd name="f909" fmla="val 50120"/>
              <a:gd name="f910" fmla="val 1389149"/>
              <a:gd name="f911" fmla="val 40446"/>
              <a:gd name="f912" fmla="val 30568"/>
              <a:gd name="f913" fmla="val 1395570"/>
              <a:gd name="f914" fmla="val 1397975"/>
              <a:gd name="f915" fmla="val 1041395"/>
              <a:gd name="f916" fmla="val 17282"/>
              <a:gd name="f917" fmla="val 1043014"/>
              <a:gd name="f918" fmla="val 26692"/>
              <a:gd name="f919" fmla="val 1044358"/>
              <a:gd name="f920" fmla="val 35813"/>
              <a:gd name="f921" fmla="val 1048967"/>
              <a:gd name="f922" fmla="val 45030"/>
              <a:gd name="f923" fmla="val 1049159"/>
              <a:gd name="f924" fmla="val 59529"/>
              <a:gd name="f925" fmla="val 1049448"/>
              <a:gd name="f926" fmla="val 72395"/>
              <a:gd name="f927" fmla="val 1051271"/>
              <a:gd name="f928" fmla="val 85356"/>
              <a:gd name="f929" fmla="val 1059145"/>
              <a:gd name="f930" fmla="val 104944"/>
              <a:gd name="f931" fmla="val 1070955"/>
              <a:gd name="f932" fmla="val 121074"/>
              <a:gd name="f933" fmla="val 1065962"/>
              <a:gd name="f934" fmla="val 133077"/>
              <a:gd name="f935" fmla="val 1047815"/>
              <a:gd name="f936" fmla="val 134325"/>
              <a:gd name="f937" fmla="val 1045991"/>
              <a:gd name="f938" fmla="val 135957"/>
              <a:gd name="f939" fmla="val 1043590"/>
              <a:gd name="f940" fmla="val 137877"/>
              <a:gd name="f941" fmla="val 1043110"/>
              <a:gd name="f942" fmla="val 154872"/>
              <a:gd name="f943" fmla="val 1038885"/>
              <a:gd name="f944" fmla="val 172347"/>
              <a:gd name="f945" fmla="val 1030820"/>
              <a:gd name="f946" fmla="val 189053"/>
              <a:gd name="f947" fmla="val 1031877"/>
              <a:gd name="f948" fmla="val 218530"/>
              <a:gd name="f949" fmla="val 1033797"/>
              <a:gd name="f950" fmla="val 246278"/>
              <a:gd name="f951" fmla="val 1031493"/>
              <a:gd name="f952" fmla="val 273066"/>
              <a:gd name="f953" fmla="val 1019010"/>
              <a:gd name="f954" fmla="val 274698"/>
              <a:gd name="f955" fmla="val 1018242"/>
              <a:gd name="f956" fmla="val 277195"/>
              <a:gd name="f957" fmla="val 1017474"/>
              <a:gd name="f958" fmla="val 278539"/>
              <a:gd name="f959" fmla="val 1018146"/>
              <a:gd name="f960" fmla="val 294670"/>
              <a:gd name="f961" fmla="val 1026500"/>
              <a:gd name="f962" fmla="val 312336"/>
              <a:gd name="f963" fmla="val 1033125"/>
              <a:gd name="f964" fmla="val 326355"/>
              <a:gd name="f965" fmla="val 339701"/>
              <a:gd name="f966" fmla="val 1055016"/>
              <a:gd name="f967" fmla="val 355832"/>
              <a:gd name="f968" fmla="val 1055112"/>
              <a:gd name="f969" fmla="val 364761"/>
              <a:gd name="f970" fmla="val 1040710"/>
              <a:gd name="f971" fmla="val 369177"/>
              <a:gd name="f972" fmla="val 1033604"/>
              <a:gd name="f973" fmla="val 375322"/>
              <a:gd name="f974" fmla="val 1025348"/>
              <a:gd name="f975" fmla="val 382619"/>
              <a:gd name="f976" fmla="val 1022562"/>
              <a:gd name="f977" fmla="val 399134"/>
              <a:gd name="f978" fmla="val 1016226"/>
              <a:gd name="f979" fmla="val 416802"/>
              <a:gd name="f980" fmla="val 1012961"/>
              <a:gd name="f981" fmla="val 433988"/>
              <a:gd name="f982" fmla="val 1008256"/>
              <a:gd name="f983" fmla="val 455208"/>
              <a:gd name="f984" fmla="val 1002495"/>
              <a:gd name="f985" fmla="val 476139"/>
              <a:gd name="f986" fmla="val 497262"/>
              <a:gd name="f987" fmla="val 1009697"/>
              <a:gd name="f988" fmla="val 512145"/>
              <a:gd name="f989" fmla="val 1014785"/>
              <a:gd name="f990" fmla="val 527315"/>
              <a:gd name="f991" fmla="val 542101"/>
              <a:gd name="f992" fmla="val 1007872"/>
              <a:gd name="f993" fmla="val 550070"/>
              <a:gd name="f994" fmla="val 1004128"/>
              <a:gd name="f995" fmla="val 558232"/>
              <a:gd name="f996" fmla="val 1000288"/>
              <a:gd name="f997" fmla="val 566681"/>
              <a:gd name="f998" fmla="val 998175"/>
              <a:gd name="f999" fmla="val 572154"/>
              <a:gd name="f1000" fmla="val 996830"/>
              <a:gd name="f1001" fmla="val 578490"/>
              <a:gd name="f1002" fmla="val 998079"/>
              <a:gd name="f1003" fmla="val 584251"/>
              <a:gd name="f1004" fmla="val 999136"/>
              <a:gd name="f1005" fmla="val 595389"/>
              <a:gd name="f1006" fmla="val 1001248"/>
              <a:gd name="f1007" fmla="val 606911"/>
              <a:gd name="f1008" fmla="val 1007681"/>
              <a:gd name="f1009" fmla="val 1006049"/>
              <a:gd name="f1010" fmla="val 653095"/>
              <a:gd name="f1011" fmla="val 686892"/>
              <a:gd name="f1012" fmla="val 1013826"/>
              <a:gd name="f1013" fmla="val 721842"/>
              <a:gd name="f1014" fmla="val 1014210"/>
              <a:gd name="f1015" fmla="val 737684"/>
              <a:gd name="f1016" fmla="val 1014401"/>
              <a:gd name="f1017" fmla="val 753335"/>
              <a:gd name="f1018" fmla="val 764472"/>
              <a:gd name="f1019" fmla="val 1001440"/>
              <a:gd name="f1020" fmla="val 765912"/>
              <a:gd name="f1021" fmla="val 999327"/>
              <a:gd name="f1022" fmla="val 772922"/>
              <a:gd name="f1023" fmla="val 1000479"/>
              <a:gd name="f1024" fmla="val 777242"/>
              <a:gd name="f1025" fmla="val 1001152"/>
              <a:gd name="f1026" fmla="val 786844"/>
              <a:gd name="f1027" fmla="val 1002592"/>
              <a:gd name="f1028" fmla="val 796350"/>
              <a:gd name="f1029" fmla="val 1006240"/>
              <a:gd name="f1030" fmla="val 805854"/>
              <a:gd name="f1031" fmla="val 1006145"/>
              <a:gd name="f1032" fmla="val 825538"/>
              <a:gd name="f1033" fmla="val 845317"/>
              <a:gd name="f1034" fmla="val 1004513"/>
              <a:gd name="f1035" fmla="val 864904"/>
              <a:gd name="f1036" fmla="val 1002784"/>
              <a:gd name="f1037" fmla="val 872297"/>
              <a:gd name="f1038" fmla="val 1002111"/>
              <a:gd name="f1039" fmla="val 879402"/>
              <a:gd name="f1040" fmla="val 999520"/>
              <a:gd name="f1041" fmla="val 886700"/>
              <a:gd name="f1042" fmla="val 997695"/>
              <a:gd name="f1043" fmla="val 890732"/>
              <a:gd name="f1044" fmla="val 996639"/>
              <a:gd name="f1045" fmla="val 895053"/>
              <a:gd name="f1046" fmla="val 993855"/>
              <a:gd name="f1047" fmla="val 898797"/>
              <a:gd name="f1048" fmla="val 994430"/>
              <a:gd name="f1049" fmla="val 920497"/>
              <a:gd name="f1050" fmla="val 997791"/>
              <a:gd name="f1051" fmla="val 940372"/>
              <a:gd name="f1052" fmla="val 989534"/>
              <a:gd name="f1053" fmla="val 960919"/>
              <a:gd name="f1054" fmla="val 985405"/>
              <a:gd name="f1055" fmla="val 970425"/>
              <a:gd name="f1056" fmla="val 983485"/>
              <a:gd name="f1057" fmla="val 979354"/>
              <a:gd name="f1058" fmla="val 978876"/>
              <a:gd name="f1059" fmla="val 988571"/>
              <a:gd name="f1060" fmla="val 975708"/>
              <a:gd name="f1061" fmla="val 990972"/>
              <a:gd name="f1062" fmla="val 974843"/>
              <a:gd name="f1063" fmla="val 993660"/>
              <a:gd name="f1064" fmla="val 974075"/>
              <a:gd name="f1065" fmla="val 996061"/>
              <a:gd name="f1066" fmla="val 974268"/>
              <a:gd name="f1067" fmla="val 1009791"/>
              <a:gd name="f1068" fmla="val 975420"/>
              <a:gd name="f1069" fmla="val 1023425"/>
              <a:gd name="f1070" fmla="val 977052"/>
              <a:gd name="f1071" fmla="val 1037059"/>
              <a:gd name="f1072" fmla="val 978300"/>
              <a:gd name="f1073" fmla="val 1049445"/>
              <a:gd name="f1074" fmla="val 979452"/>
              <a:gd name="f1075" fmla="val 1061927"/>
              <a:gd name="f1076" fmla="val 979836"/>
              <a:gd name="f1077" fmla="val 1067784"/>
              <a:gd name="f1078" fmla="val 993950"/>
              <a:gd name="f1079" fmla="val 1068649"/>
              <a:gd name="f1080" fmla="val 996159"/>
              <a:gd name="f1081" fmla="val 1071528"/>
              <a:gd name="f1082" fmla="val 1073737"/>
              <a:gd name="f1083" fmla="val 999231"/>
              <a:gd name="f1084" fmla="val 1021411"/>
              <a:gd name="f1085" fmla="val 1126065"/>
              <a:gd name="f1086" fmla="val 1020835"/>
              <a:gd name="f1087" fmla="val 1159383"/>
              <a:gd name="f1088" fmla="val 997407"/>
              <a:gd name="f1089" fmla="val 1162839"/>
              <a:gd name="f1090" fmla="val 995007"/>
              <a:gd name="f1091" fmla="val 1170232"/>
              <a:gd name="f1092" fmla="val 993278"/>
              <a:gd name="f1093" fmla="val 1172536"/>
              <a:gd name="f1094" fmla="val 995198"/>
              <a:gd name="f1095" fmla="val 1192124"/>
              <a:gd name="f1096" fmla="val 1011137"/>
              <a:gd name="f1097" fmla="val 1213535"/>
              <a:gd name="f1098" fmla="val 1009409"/>
              <a:gd name="f1099" fmla="val 1236099"/>
              <a:gd name="f1100" fmla="val 1241956"/>
              <a:gd name="f1101" fmla="val 1003072"/>
              <a:gd name="f1102" fmla="val 1250213"/>
              <a:gd name="f1103" fmla="val 1254630"/>
              <a:gd name="f1104" fmla="val 1275657"/>
              <a:gd name="f1105" fmla="val 1020930"/>
              <a:gd name="f1106" fmla="val 1298221"/>
              <a:gd name="f1107" fmla="val 1018819"/>
              <a:gd name="f1108" fmla="val 1321072"/>
              <a:gd name="f1109" fmla="val 1014498"/>
              <a:gd name="f1110" fmla="val 1324624"/>
              <a:gd name="f1111" fmla="val 1328946"/>
              <a:gd name="f1112" fmla="val 1010177"/>
              <a:gd name="f1113" fmla="val 1330481"/>
              <a:gd name="f1114" fmla="val 1006817"/>
              <a:gd name="f1115" fmla="val 1335955"/>
              <a:gd name="f1116" fmla="val 994911"/>
              <a:gd name="f1117" fmla="val 1346229"/>
              <a:gd name="f1118" fmla="val 990878"/>
              <a:gd name="f1119" fmla="val 1357558"/>
              <a:gd name="f1120" fmla="val 987517"/>
              <a:gd name="f1121" fmla="val 1375417"/>
              <a:gd name="f1122" fmla="val 982044"/>
              <a:gd name="f1123" fmla="val 1392987"/>
              <a:gd name="f1124" fmla="val 975611"/>
              <a:gd name="f1125" fmla="val 1410942"/>
              <a:gd name="f1126" fmla="val 970427"/>
              <a:gd name="f1127" fmla="val 1415360"/>
              <a:gd name="f1128" fmla="val 969179"/>
              <a:gd name="f1129" fmla="val 1420832"/>
              <a:gd name="f1130" fmla="val 969947"/>
              <a:gd name="f1131" fmla="val 1425441"/>
              <a:gd name="f1132" fmla="val 971387"/>
              <a:gd name="f1133" fmla="val 1441187"/>
              <a:gd name="f1134" fmla="val 976284"/>
              <a:gd name="f1135" fmla="val 1451173"/>
              <a:gd name="f1136" fmla="val 988574"/>
              <a:gd name="f1137" fmla="val 1462118"/>
              <a:gd name="f1138" fmla="val 999904"/>
              <a:gd name="f1139" fmla="val 1466919"/>
              <a:gd name="f1140" fmla="val 1004897"/>
              <a:gd name="f1141" fmla="val 1473544"/>
              <a:gd name="f1142" fmla="val 1008449"/>
              <a:gd name="f1143" fmla="val 1479978"/>
              <a:gd name="f1144" fmla="val 1011329"/>
              <a:gd name="f1145" fmla="val 1496684"/>
              <a:gd name="f1146" fmla="val 1018723"/>
              <a:gd name="f1147" fmla="val 1513775"/>
              <a:gd name="f1148" fmla="val 1530674"/>
              <a:gd name="f1149" fmla="val 1032356"/>
              <a:gd name="f1150" fmla="val 1532306"/>
              <a:gd name="f1151" fmla="val 1033029"/>
              <a:gd name="f1152" fmla="val 1533649"/>
              <a:gd name="f1153" fmla="val 1034757"/>
              <a:gd name="f1154" fmla="val 1534898"/>
              <a:gd name="f1155" fmla="val 1036197"/>
              <a:gd name="f1156" fmla="val 1547380"/>
              <a:gd name="f1157" fmla="val 1051368"/>
              <a:gd name="f1158" fmla="val 1559765"/>
              <a:gd name="f1159" fmla="val 1066634"/>
              <a:gd name="f1160" fmla="val 1572344"/>
              <a:gd name="f1161" fmla="val 1081804"/>
              <a:gd name="f1162" fmla="val 1574744"/>
              <a:gd name="f1163" fmla="val 1084684"/>
              <a:gd name="f1164" fmla="val 1578201"/>
              <a:gd name="f1165" fmla="val 1086797"/>
              <a:gd name="f1166" fmla="val 1580793"/>
              <a:gd name="f1167" fmla="val 1089581"/>
              <a:gd name="f1168" fmla="val 1584442"/>
              <a:gd name="f1169" fmla="val 1093422"/>
              <a:gd name="f1170" fmla="val 1589051"/>
              <a:gd name="f1171" fmla="val 1097071"/>
              <a:gd name="f1172" fmla="val 1590971"/>
              <a:gd name="f1173" fmla="val 1101680"/>
              <a:gd name="f1174" fmla="val 1596923"/>
              <a:gd name="f1175" fmla="val 1608350"/>
              <a:gd name="f1176" fmla="val 1122419"/>
              <a:gd name="f1177" fmla="val 1622751"/>
              <a:gd name="f1178" fmla="val 1125108"/>
              <a:gd name="f1179" fmla="val 1635906"/>
              <a:gd name="f1180" fmla="val 1127603"/>
              <a:gd name="f1181" fmla="val 1649060"/>
              <a:gd name="f1182" fmla="val 1129716"/>
              <a:gd name="f1183" fmla="val 1662118"/>
              <a:gd name="f1184" fmla="val 1132596"/>
              <a:gd name="f1185" fmla="val 1678056"/>
              <a:gd name="f1186" fmla="val 1136053"/>
              <a:gd name="f1187" fmla="val 1693899"/>
              <a:gd name="f1188" fmla="val 1139798"/>
              <a:gd name="f1189" fmla="val 1709646"/>
              <a:gd name="f1190" fmla="val 1144022"/>
              <a:gd name="f1191" fmla="val 1716462"/>
              <a:gd name="f1192" fmla="val 1145847"/>
              <a:gd name="f1193" fmla="val 1723664"/>
              <a:gd name="f1194" fmla="val 1147959"/>
              <a:gd name="f1195" fmla="val 1729521"/>
              <a:gd name="f1196" fmla="val 1151704"/>
              <a:gd name="f1197" fmla="val 1745939"/>
              <a:gd name="f1198" fmla="val 1162073"/>
              <a:gd name="f1199" fmla="val 1763510"/>
              <a:gd name="f1200" fmla="val 1169082"/>
              <a:gd name="f1201" fmla="val 1782809"/>
              <a:gd name="f1202" fmla="val 1166298"/>
              <a:gd name="f1203" fmla="val 1798267"/>
              <a:gd name="f1204" fmla="val 1164089"/>
              <a:gd name="f1205" fmla="val 1811229"/>
              <a:gd name="f1206" fmla="val 1169754"/>
              <a:gd name="f1207" fmla="val 1820831"/>
              <a:gd name="f1208" fmla="val 1178588"/>
              <a:gd name="f1209" fmla="val 1838306"/>
              <a:gd name="f1210" fmla="val 1194623"/>
              <a:gd name="f1211" fmla="val 1857028"/>
              <a:gd name="f1212" fmla="val 1190973"/>
              <a:gd name="f1213" fmla="val 1875656"/>
              <a:gd name="f1214" fmla="val 1185789"/>
              <a:gd name="f1215" fmla="val 1885257"/>
              <a:gd name="f1216" fmla="val 1183101"/>
              <a:gd name="f1217" fmla="val 1893130"/>
              <a:gd name="f1218" fmla="val 1183485"/>
              <a:gd name="f1219" fmla="val 1902252"/>
              <a:gd name="f1220" fmla="val 1186076"/>
              <a:gd name="f1221" fmla="val 1923375"/>
              <a:gd name="f1222" fmla="val 1192126"/>
              <a:gd name="f1223" fmla="val 1937490"/>
              <a:gd name="f1224" fmla="val 1208544"/>
              <a:gd name="f1225" fmla="val 1951123"/>
              <a:gd name="f1226" fmla="val 1222946"/>
              <a:gd name="f1227" fmla="val 1962742"/>
              <a:gd name="f1228" fmla="val 1235236"/>
              <a:gd name="f1229" fmla="val 1975800"/>
              <a:gd name="f1230" fmla="val 1990106"/>
              <a:gd name="f1231" fmla="val 1247335"/>
              <a:gd name="f1232" fmla="val 2008157"/>
              <a:gd name="f1233" fmla="val 1253959"/>
              <a:gd name="f1234" fmla="val 2022463"/>
              <a:gd name="f1235" fmla="val 1251464"/>
              <a:gd name="f1236" fmla="val 2031105"/>
              <a:gd name="f1237" fmla="val 1235525"/>
              <a:gd name="f1238" fmla="val 2033505"/>
              <a:gd name="f1239" fmla="val 1231012"/>
              <a:gd name="f1240" fmla="val 2037729"/>
              <a:gd name="f1241" fmla="val 1225730"/>
              <a:gd name="f1242" fmla="val 2042242"/>
              <a:gd name="f1243" fmla="val 1224387"/>
              <a:gd name="f1244" fmla="val 2064037"/>
              <a:gd name="f1245" fmla="val 1217666"/>
              <a:gd name="f1246" fmla="val 2086121"/>
              <a:gd name="f1247" fmla="val 1207872"/>
              <a:gd name="f1248" fmla="val 2109453"/>
              <a:gd name="f1249" fmla="val 1213826"/>
              <a:gd name="f1250" fmla="val 2141714"/>
              <a:gd name="f1251" fmla="val 1221987"/>
              <a:gd name="f1252" fmla="val 2173207"/>
              <a:gd name="f1253" fmla="val 1221507"/>
              <a:gd name="f1254" fmla="val 2205468"/>
              <a:gd name="f1255" fmla="val 1213442"/>
              <a:gd name="f1256" fmla="val 2257796"/>
              <a:gd name="f1257" fmla="val 1200383"/>
              <a:gd name="f1258" fmla="val 2310124"/>
              <a:gd name="f1259" fmla="val 1186557"/>
              <a:gd name="f1260" fmla="val 2365142"/>
              <a:gd name="f1261" fmla="val 1189437"/>
              <a:gd name="f1262" fmla="val 2374262"/>
              <a:gd name="f1263" fmla="val 1189917"/>
              <a:gd name="f1264" fmla="val 2385112"/>
              <a:gd name="f1265" fmla="val 1184060"/>
              <a:gd name="f1266" fmla="val 2392985"/>
              <a:gd name="f1267" fmla="val 1178299"/>
              <a:gd name="f1268" fmla="val 2408060"/>
              <a:gd name="f1269" fmla="val 1167354"/>
              <a:gd name="f1270" fmla="val 2407387"/>
              <a:gd name="f1271" fmla="val 1166489"/>
              <a:gd name="f1272" fmla="val 2424286"/>
              <a:gd name="f1273" fmla="val 1175515"/>
              <a:gd name="f1274" fmla="val 2428319"/>
              <a:gd name="f1275" fmla="val 1177724"/>
              <a:gd name="f1276" fmla="val 2433312"/>
              <a:gd name="f1277" fmla="val 2436289"/>
              <a:gd name="f1278" fmla="val 1182333"/>
              <a:gd name="f1279" fmla="val 2451458"/>
              <a:gd name="f1280" fmla="val 1198943"/>
              <a:gd name="f1281" fmla="val 2470182"/>
              <a:gd name="f1282" fmla="val 1194910"/>
              <a:gd name="f1283" fmla="val 2488808"/>
              <a:gd name="f1284" fmla="val 1192510"/>
              <a:gd name="f1285" fmla="val 2492073"/>
              <a:gd name="f1286" fmla="val 1192030"/>
              <a:gd name="f1287" fmla="val 2496009"/>
              <a:gd name="f1288" fmla="val 1191358"/>
              <a:gd name="f1289" fmla="val 2498795"/>
              <a:gd name="f1290" fmla="val 1192702"/>
              <a:gd name="f1291" fmla="val 2511372"/>
              <a:gd name="f1292" fmla="val 1198750"/>
              <a:gd name="f1293" fmla="val 2522030"/>
              <a:gd name="f1294" fmla="val 1196639"/>
              <a:gd name="f1295" fmla="val 2532976"/>
              <a:gd name="f1296" fmla="val 1188381"/>
              <a:gd name="f1297" fmla="val 2542481"/>
              <a:gd name="f1298" fmla="val 1181276"/>
              <a:gd name="f1299" fmla="val 2553427"/>
              <a:gd name="f1300" fmla="val 1177052"/>
              <a:gd name="f1301" fmla="val 1185885"/>
              <a:gd name="f1302" fmla="val 2589625"/>
              <a:gd name="f1303" fmla="val 2616316"/>
              <a:gd name="f1304" fmla="val 1206432"/>
              <a:gd name="f1305" fmla="val 2644545"/>
              <a:gd name="f1306" fmla="val 1194046"/>
              <a:gd name="f1307" fmla="val 2664708"/>
              <a:gd name="f1308" fmla="val 1185213"/>
              <a:gd name="f1309" fmla="val 2684583"/>
              <a:gd name="f1310" fmla="val 1183196"/>
              <a:gd name="f1311" fmla="val 2705803"/>
              <a:gd name="f1312" fmla="val 2713964"/>
              <a:gd name="f1313" fmla="val 1195582"/>
              <a:gd name="f1314" fmla="val 2724526"/>
              <a:gd name="f1315" fmla="val 1193278"/>
              <a:gd name="f1316" fmla="val 2734031"/>
              <a:gd name="f1317" fmla="val 2739408"/>
              <a:gd name="f1318" fmla="val 1194430"/>
              <a:gd name="f1319" fmla="val 2745362"/>
              <a:gd name="f1320" fmla="val 1194526"/>
              <a:gd name="f1321" fmla="val 2749969"/>
              <a:gd name="f1322" fmla="val 2762260"/>
              <a:gd name="f1323" fmla="val 2773685"/>
              <a:gd name="f1324" fmla="val 1210945"/>
              <a:gd name="f1325" fmla="val 2786071"/>
              <a:gd name="f1326" fmla="val 1216994"/>
              <a:gd name="f1327" fmla="val 2792024"/>
              <a:gd name="f1328" fmla="val 2799129"/>
              <a:gd name="f1329" fmla="val 1221410"/>
              <a:gd name="f1330" fmla="val 2805851"/>
              <a:gd name="f1331" fmla="val 2825726"/>
              <a:gd name="f1332" fmla="val 2845601"/>
              <a:gd name="f1333" fmla="val 2865380"/>
              <a:gd name="f1334" fmla="val 1221123"/>
              <a:gd name="f1335" fmla="val 2898025"/>
              <a:gd name="f1336" fmla="val 1219778"/>
              <a:gd name="f1337" fmla="val 2931150"/>
              <a:gd name="f1338" fmla="val 1219490"/>
              <a:gd name="f1339" fmla="val 2954674"/>
              <a:gd name="f1340" fmla="val 1190878"/>
              <a:gd name="f1341" fmla="val 2956595"/>
              <a:gd name="f1342" fmla="val 1188573"/>
              <a:gd name="f1343" fmla="val 2960723"/>
              <a:gd name="f1344" fmla="val 1187229"/>
              <a:gd name="f1345" fmla="val 2963988"/>
              <a:gd name="f1346" fmla="val 1186845"/>
              <a:gd name="f1347" fmla="val 2979062"/>
              <a:gd name="f1348" fmla="val 1185021"/>
              <a:gd name="f1349" fmla="val 2994520"/>
              <a:gd name="f1350" fmla="val 1184828"/>
              <a:gd name="f1351" fmla="val 3009403"/>
              <a:gd name="f1352" fmla="val 1181852"/>
              <a:gd name="f1353" fmla="val 3021309"/>
              <a:gd name="f1354" fmla="val 1179452"/>
              <a:gd name="f1355" fmla="val 3031199"/>
              <a:gd name="f1356" fmla="val 1180220"/>
              <a:gd name="f1357" fmla="val 3040223"/>
              <a:gd name="f1358" fmla="val 1188669"/>
              <a:gd name="f1359" fmla="val 3052034"/>
              <a:gd name="f1360" fmla="val 1199807"/>
              <a:gd name="f1361" fmla="val 3066436"/>
              <a:gd name="f1362" fmla="val 1206336"/>
              <a:gd name="f1363" fmla="val 3082183"/>
              <a:gd name="f1364" fmla="val 3097928"/>
              <a:gd name="f1365" fmla="val 1199327"/>
              <a:gd name="f1366" fmla="val 3108298"/>
              <a:gd name="f1367" fmla="val 1206816"/>
              <a:gd name="f1368" fmla="val 3119916"/>
              <a:gd name="f1369" fmla="val 1214594"/>
              <a:gd name="f1370" fmla="val 3128366"/>
              <a:gd name="f1371" fmla="val 1220258"/>
              <a:gd name="f1372" fmla="val 3137967"/>
              <a:gd name="f1373" fmla="val 3147376"/>
              <a:gd name="f1374" fmla="val 1227939"/>
              <a:gd name="f1375" fmla="val 3168692"/>
              <a:gd name="f1376" fmla="val 1229187"/>
              <a:gd name="f1377" fmla="val 3187031"/>
              <a:gd name="f1378" fmla="val 1248967"/>
              <a:gd name="f1379" fmla="val 3210171"/>
              <a:gd name="f1380" fmla="val 1237733"/>
              <a:gd name="f1381" fmla="val 3211707"/>
              <a:gd name="f1382" fmla="val 1236965"/>
              <a:gd name="f1383" fmla="val 3214491"/>
              <a:gd name="f1384" fmla="val 1238885"/>
              <a:gd name="f1385" fmla="val 3216700"/>
              <a:gd name="f1386" fmla="val 1239365"/>
              <a:gd name="f1387" fmla="val 3234366"/>
              <a:gd name="f1388" fmla="val 3250977"/>
              <a:gd name="f1389" fmla="val 1239461"/>
              <a:gd name="f1390" fmla="val 3263939"/>
              <a:gd name="f1391" fmla="val 1227459"/>
              <a:gd name="f1392" fmla="val 3280934"/>
              <a:gd name="f1393" fmla="val 1211809"/>
              <a:gd name="f1394" fmla="val 3299752"/>
              <a:gd name="f1395" fmla="val 1210272"/>
              <a:gd name="f1396" fmla="val 3320683"/>
              <a:gd name="f1397" fmla="val 1215362"/>
              <a:gd name="f1398" fmla="val 3327405"/>
              <a:gd name="f1399" fmla="val 3334126"/>
              <a:gd name="f1400" fmla="val 1218146"/>
              <a:gd name="f1401" fmla="val 3340943"/>
              <a:gd name="f1402" fmla="val 3350160"/>
              <a:gd name="f1403" fmla="val 3359474"/>
              <a:gd name="f1404" fmla="val 1223427"/>
              <a:gd name="f1405" fmla="val 3368691"/>
              <a:gd name="f1406" fmla="val 1225347"/>
              <a:gd name="f1407" fmla="val 3377621"/>
              <a:gd name="f1408" fmla="val 1227268"/>
              <a:gd name="f1409" fmla="val 3387511"/>
              <a:gd name="f1410" fmla="val 1230532"/>
              <a:gd name="f1411" fmla="val 3394423"/>
              <a:gd name="f1412" fmla="val 3400376"/>
              <a:gd name="f1413" fmla="val 1215169"/>
              <a:gd name="f1414" fmla="val 3404601"/>
              <a:gd name="f1415" fmla="val 1215842"/>
              <a:gd name="f1416" fmla="val 3410074"/>
              <a:gd name="f1417" fmla="val 3429085"/>
              <a:gd name="f1418" fmla="val 1243494"/>
              <a:gd name="f1419" fmla="val 3452129"/>
              <a:gd name="f1420" fmla="val 1256936"/>
              <a:gd name="f1421" fmla="val 3481509"/>
              <a:gd name="f1422" fmla="val 1257896"/>
              <a:gd name="f1423" fmla="val 3487558"/>
              <a:gd name="f1424" fmla="val 1258088"/>
              <a:gd name="f1425" fmla="val 3493703"/>
              <a:gd name="f1426" fmla="val 1259432"/>
              <a:gd name="f1427" fmla="val 3499656"/>
              <a:gd name="f1428" fmla="val 1260873"/>
              <a:gd name="f1429" fmla="val 3503305"/>
              <a:gd name="f1430" fmla="val 1261736"/>
              <a:gd name="f1431" fmla="val 3507722"/>
              <a:gd name="f1432" fmla="val 1262697"/>
              <a:gd name="f1433" fmla="val 3509930"/>
              <a:gd name="f1434" fmla="val 1265290"/>
              <a:gd name="f1435" fmla="val 3527116"/>
              <a:gd name="f1436" fmla="val 1285068"/>
              <a:gd name="f1437" fmla="val 3548528"/>
              <a:gd name="f1438" fmla="val 1298799"/>
              <a:gd name="f1439" fmla="val 3571860"/>
              <a:gd name="f1440" fmla="val 1309841"/>
              <a:gd name="f1441" fmla="val 3580213"/>
              <a:gd name="f1442" fmla="val 1313777"/>
              <a:gd name="f1443" fmla="val 3589143"/>
              <a:gd name="f1444" fmla="val 1317713"/>
              <a:gd name="f1445" fmla="val 3598168"/>
              <a:gd name="f1446" fmla="val 1318866"/>
              <a:gd name="f1447" fmla="val 3607577"/>
              <a:gd name="f1448" fmla="val 1320018"/>
              <a:gd name="f1449" fmla="val 3617466"/>
              <a:gd name="f1450" fmla="val 1318098"/>
              <a:gd name="f1451" fmla="val 3627068"/>
              <a:gd name="f1452" fmla="val 1317041"/>
              <a:gd name="f1453" fmla="val 3632733"/>
              <a:gd name="f1454" fmla="val 1316466"/>
              <a:gd name="f1455" fmla="val 3639262"/>
              <a:gd name="f1456" fmla="val 1316561"/>
              <a:gd name="f1457" fmla="val 3643775"/>
              <a:gd name="f1458" fmla="val 3658081"/>
              <a:gd name="f1459" fmla="val 1305039"/>
              <a:gd name="f1460" fmla="val 3671907"/>
              <a:gd name="f1461" fmla="val 1295631"/>
              <a:gd name="f1462" fmla="val 3685254"/>
              <a:gd name="f1463" fmla="val 1285452"/>
              <a:gd name="f1464" fmla="val 3696680"/>
              <a:gd name="f1465" fmla="val 1276715"/>
              <a:gd name="f1466" fmla="val 3698984"/>
              <a:gd name="f1467" fmla="val 1275467"/>
              <a:gd name="f1468" fmla="val 3708873"/>
              <a:gd name="f1469" fmla="val 3719051"/>
              <a:gd name="f1470" fmla="val 1297647"/>
              <a:gd name="f1471" fmla="val 3731725"/>
              <a:gd name="f1472" fmla="val 1303503"/>
              <a:gd name="f1473" fmla="val 3745743"/>
              <a:gd name="f1474" fmla="val 1305903"/>
              <a:gd name="f1475" fmla="val 3767922"/>
              <a:gd name="f1476" fmla="val 1309648"/>
              <a:gd name="f1477" fmla="val 3790294"/>
              <a:gd name="f1478" fmla="val 1312816"/>
              <a:gd name="f1479" fmla="val 3812665"/>
              <a:gd name="f1480" fmla="val 3832924"/>
              <a:gd name="f1481" fmla="val 1316273"/>
              <a:gd name="f1482" fmla="val 3842622"/>
              <a:gd name="f1483" fmla="val 1307440"/>
              <a:gd name="f1484" fmla="val 3846655"/>
              <a:gd name="f1485" fmla="val 1287373"/>
              <a:gd name="f1486" fmla="val 3848959"/>
              <a:gd name="f1487" fmla="val 1276235"/>
              <a:gd name="f1488" fmla="val 3851936"/>
              <a:gd name="f1489" fmla="val 1264137"/>
              <a:gd name="f1490" fmla="val 3864225"/>
              <a:gd name="f1491" fmla="val 1261161"/>
              <a:gd name="f1492" fmla="val 3884293"/>
              <a:gd name="f1493" fmla="val 1256360"/>
              <a:gd name="f1494" fmla="val 3905128"/>
              <a:gd name="f1495" fmla="val 1254248"/>
              <a:gd name="f1496" fmla="val 3915018"/>
              <a:gd name="f1497" fmla="val 1230724"/>
              <a:gd name="f1498" fmla="val 3920490"/>
              <a:gd name="f1499" fmla="val 1235909"/>
              <a:gd name="f1500" fmla="val 3923851"/>
              <a:gd name="f1501" fmla="val 1238981"/>
              <a:gd name="f1502" fmla="val 3927116"/>
              <a:gd name="f1503" fmla="val 3936141"/>
              <a:gd name="f1504" fmla="val 3954863"/>
              <a:gd name="f1505" fmla="val 3964370"/>
              <a:gd name="f1506" fmla="val 3978388"/>
              <a:gd name="f1507" fmla="val 1236101"/>
              <a:gd name="f1508" fmla="val 3991254"/>
              <a:gd name="f1509" fmla="val 1238117"/>
              <a:gd name="f1510" fmla="val 4004696"/>
              <a:gd name="f1511" fmla="val 1246471"/>
              <a:gd name="f1512" fmla="val 4027164"/>
              <a:gd name="f1513" fmla="val 1260297"/>
              <a:gd name="f1514" fmla="val 4052223"/>
              <a:gd name="f1515" fmla="val 1257128"/>
              <a:gd name="f1516" fmla="val 4074978"/>
              <a:gd name="f1517" fmla="val 1251559"/>
              <a:gd name="f1518" fmla="val 4092166"/>
              <a:gd name="f1519" fmla="val 1247430"/>
              <a:gd name="f1520" fmla="val 4110505"/>
              <a:gd name="f1521" fmla="val 1239845"/>
              <a:gd name="f1522" fmla="val 4121738"/>
              <a:gd name="f1523" fmla="val 1222466"/>
              <a:gd name="f1524" fmla="val 4125290"/>
              <a:gd name="f1525" fmla="val 1216898"/>
              <a:gd name="f1526" fmla="val 4133260"/>
              <a:gd name="f1527" fmla="val 1214113"/>
              <a:gd name="f1528" fmla="val 4139598"/>
              <a:gd name="f1529" fmla="val 1210465"/>
              <a:gd name="f1530" fmla="val 4144878"/>
              <a:gd name="f1531" fmla="val 4150447"/>
              <a:gd name="f1532" fmla="val 1204704"/>
              <a:gd name="f1533" fmla="val 4156304"/>
              <a:gd name="f1534" fmla="val 4162544"/>
              <a:gd name="f1535" fmla="val 1200671"/>
              <a:gd name="f1536" fmla="val 4169458"/>
              <a:gd name="f1537" fmla="val 1197598"/>
              <a:gd name="f1538" fmla="val 4175604"/>
              <a:gd name="f1539" fmla="val 1198463"/>
              <a:gd name="f1540" fmla="val 4194230"/>
              <a:gd name="f1541" fmla="val 1200959"/>
              <a:gd name="f1542" fmla="val 4209016"/>
              <a:gd name="f1543" fmla="val 1196062"/>
              <a:gd name="f1544" fmla="val 4222170"/>
              <a:gd name="f1545" fmla="val 1182140"/>
              <a:gd name="f1546" fmla="val 4228988"/>
              <a:gd name="f1547" fmla="val 1174939"/>
              <a:gd name="f1548" fmla="val 4239069"/>
              <a:gd name="f1549" fmla="val 1166202"/>
              <a:gd name="f1550" fmla="val 4247710"/>
              <a:gd name="f1551" fmla="val 1166105"/>
              <a:gd name="f1552" fmla="val 4268738"/>
              <a:gd name="f1553" fmla="val 1165818"/>
              <a:gd name="f1554" fmla="val 4286212"/>
              <a:gd name="f1555" fmla="val 1158905"/>
              <a:gd name="f1556" fmla="val 4305128"/>
              <a:gd name="f1557" fmla="val 1150647"/>
              <a:gd name="f1558" fmla="val 4317321"/>
              <a:gd name="f1559" fmla="val 1145366"/>
              <a:gd name="f1560" fmla="val 4331147"/>
              <a:gd name="f1561" fmla="val 1141718"/>
              <a:gd name="f1562" fmla="val 4344206"/>
              <a:gd name="f1563" fmla="val 1136821"/>
              <a:gd name="f1564" fmla="val 4359472"/>
              <a:gd name="f1565" fmla="val 1131060"/>
              <a:gd name="f1566" fmla="val 4376083"/>
              <a:gd name="f1567" fmla="val 1128948"/>
              <a:gd name="f1568" fmla="val 4385396"/>
              <a:gd name="f1569" fmla="val 1113009"/>
              <a:gd name="f1570" fmla="val 4386452"/>
              <a:gd name="f1571" fmla="val 1111281"/>
              <a:gd name="f1572" fmla="val 4389621"/>
              <a:gd name="f1573" fmla="val 1110993"/>
              <a:gd name="f1574" fmla="val 4391157"/>
              <a:gd name="f1575" fmla="val 1109361"/>
              <a:gd name="f1576" fmla="val 4396054"/>
              <a:gd name="f1577" fmla="val 1104368"/>
              <a:gd name="f1578" fmla="val 4402391"/>
              <a:gd name="f1579" fmla="val 1099760"/>
              <a:gd name="f1580" fmla="val 4404984"/>
              <a:gd name="f1581" fmla="val 1093710"/>
              <a:gd name="f1582" fmla="val 4412472"/>
              <a:gd name="f1583" fmla="val 1076044"/>
              <a:gd name="f1584" fmla="val 4418329"/>
              <a:gd name="f1585" fmla="val 1057800"/>
              <a:gd name="f1586" fmla="val 4425050"/>
              <a:gd name="f1587" fmla="val 1039846"/>
              <a:gd name="f1588" fmla="val 4426491"/>
              <a:gd name="f1589" fmla="val 1036005"/>
              <a:gd name="f1590" fmla="val 4427834"/>
              <a:gd name="f1591" fmla="val 1031108"/>
              <a:gd name="f1592" fmla="val 4430812"/>
              <a:gd name="f1593" fmla="val 1028900"/>
              <a:gd name="f1594" fmla="val 4447998"/>
              <a:gd name="f1595" fmla="val 4465474"/>
              <a:gd name="f1596" fmla="val 1004032"/>
              <a:gd name="f1597" fmla="val 4483140"/>
              <a:gd name="f1598" fmla="val 992030"/>
              <a:gd name="f1599" fmla="val 4490245"/>
              <a:gd name="f1600" fmla="val 987229"/>
              <a:gd name="f1601" fmla="val 4496198"/>
              <a:gd name="f1602" fmla="val 989918"/>
              <a:gd name="f1603" fmla="val 4502535"/>
              <a:gd name="f1604" fmla="val 995487"/>
              <a:gd name="f1605" fmla="val 4508680"/>
              <a:gd name="f1606" fmla="val 1000768"/>
              <a:gd name="f1607" fmla="val 4516266"/>
              <a:gd name="f1608" fmla="val 4523946"/>
              <a:gd name="f1609" fmla="val 1007585"/>
              <a:gd name="f1610" fmla="val 4539309"/>
              <a:gd name="f1611" fmla="val 4555247"/>
              <a:gd name="f1612" fmla="val 1010753"/>
              <a:gd name="f1613" fmla="val 4570898"/>
              <a:gd name="f1614" fmla="val 4576754"/>
              <a:gd name="f1615" fmla="val 4582995"/>
              <a:gd name="f1616" fmla="val 1007297"/>
              <a:gd name="f1617" fmla="val 4588468"/>
              <a:gd name="f1618" fmla="val 4598838"/>
              <a:gd name="f1619" fmla="val 4608439"/>
              <a:gd name="f1620" fmla="val 992126"/>
              <a:gd name="f1621" fmla="val 4619192"/>
              <a:gd name="f1622" fmla="val 987710"/>
              <a:gd name="f1623" fmla="val 4631675"/>
              <a:gd name="f1624" fmla="val 982621"/>
              <a:gd name="f1625" fmla="val 4639164"/>
              <a:gd name="f1626" fmla="val 974459"/>
              <a:gd name="f1627" fmla="val 4642908"/>
              <a:gd name="f1628" fmla="val 961689"/>
              <a:gd name="f1629" fmla="val 4648478"/>
              <a:gd name="f1630" fmla="val 942679"/>
              <a:gd name="f1631" fmla="val 4661728"/>
              <a:gd name="f1632" fmla="val 929428"/>
              <a:gd name="f1633" fmla="val 4677378"/>
              <a:gd name="f1634" fmla="val 918674"/>
              <a:gd name="f1635" fmla="val 4697254"/>
              <a:gd name="f1636" fmla="val 904944"/>
              <a:gd name="f1637" fmla="val 4720970"/>
              <a:gd name="f1638" fmla="val 905616"/>
              <a:gd name="f1639" fmla="val 4743532"/>
              <a:gd name="f1640" fmla="val 902256"/>
              <a:gd name="f1641" fmla="val 4752174"/>
              <a:gd name="f1642" fmla="val 901008"/>
              <a:gd name="f1643" fmla="val 4761104"/>
              <a:gd name="f1644" fmla="val 899951"/>
              <a:gd name="f1645" fmla="val 4768977"/>
              <a:gd name="f1646" fmla="val 896783"/>
              <a:gd name="f1647" fmla="val 4798837"/>
              <a:gd name="f1648" fmla="val 884877"/>
              <a:gd name="f1649" fmla="val 4828698"/>
              <a:gd name="f1650" fmla="val 873548"/>
              <a:gd name="f1651" fmla="val 4861536"/>
              <a:gd name="f1652" fmla="val 873835"/>
              <a:gd name="f1653" fmla="val 4864223"/>
              <a:gd name="f1654" fmla="val 4866912"/>
              <a:gd name="f1655" fmla="val 4869600"/>
              <a:gd name="f1656" fmla="val 873067"/>
              <a:gd name="f1657" fmla="val 4892932"/>
              <a:gd name="f1658" fmla="val 869131"/>
              <a:gd name="f1659" fmla="val 4917032"/>
              <a:gd name="f1660" fmla="val 867594"/>
              <a:gd name="f1661" fmla="val 4933738"/>
              <a:gd name="f1662" fmla="val 846664"/>
              <a:gd name="f1663" fmla="val 4936810"/>
              <a:gd name="f1664" fmla="val 842823"/>
              <a:gd name="f1665" fmla="val 4943820"/>
              <a:gd name="f1666" fmla="val 841671"/>
              <a:gd name="f1667" fmla="val 4949196"/>
              <a:gd name="f1668" fmla="val 840134"/>
              <a:gd name="f1669" fmla="val 4958510"/>
              <a:gd name="f1670" fmla="val 837638"/>
              <a:gd name="f1671" fmla="val 4964752"/>
              <a:gd name="f1672" fmla="val 832549"/>
              <a:gd name="f1673" fmla="val 4968112"/>
              <a:gd name="f1674" fmla="val 823427"/>
              <a:gd name="f1675" fmla="val 4973778"/>
              <a:gd name="f1676" fmla="val 807681"/>
              <a:gd name="f1677" fmla="val 4980498"/>
              <a:gd name="f1678" fmla="val 792223"/>
              <a:gd name="f1679" fmla="val 4985588"/>
              <a:gd name="f1680" fmla="val 776284"/>
              <a:gd name="f1681" fmla="val 4989140"/>
              <a:gd name="f1682" fmla="val 765338"/>
              <a:gd name="f1683" fmla="val 4995764"/>
              <a:gd name="f1684" fmla="val 759289"/>
              <a:gd name="f1685" fmla="val 5006038"/>
              <a:gd name="f1686" fmla="val 754776"/>
              <a:gd name="f1687" fmla="val 5011800"/>
              <a:gd name="f1688" fmla="val 752280"/>
              <a:gd name="f1689" fmla="val 5016792"/>
              <a:gd name="f1690" fmla="val 746808"/>
              <a:gd name="f1691" fmla="val 5020921"/>
              <a:gd name="f1692" fmla="val 741718"/>
              <a:gd name="f1693" fmla="val 5025914"/>
              <a:gd name="f1694" fmla="val 735573"/>
              <a:gd name="f1695" fmla="val 5028506"/>
              <a:gd name="f1696" fmla="val 727412"/>
              <a:gd name="f1697" fmla="val 5033978"/>
              <a:gd name="f1698" fmla="val 721940"/>
              <a:gd name="f1699" fmla="val 5047324"/>
              <a:gd name="f1700" fmla="val 708305"/>
              <a:gd name="f1701" fmla="val 5051454"/>
              <a:gd name="f1702" fmla="val 693231"/>
              <a:gd name="f1703" fmla="val 5047036"/>
              <a:gd name="f1704" fmla="val 674604"/>
              <a:gd name="f1705" fmla="val 5043100"/>
              <a:gd name="f1706" fmla="val 658090"/>
              <a:gd name="f1707" fmla="val 5053470"/>
              <a:gd name="f1708" fmla="val 636006"/>
              <a:gd name="f1709" fmla="val 5067104"/>
              <a:gd name="f1710" fmla="val 632645"/>
              <a:gd name="f1711" fmla="val 5082178"/>
              <a:gd name="f1712" fmla="val 628900"/>
              <a:gd name="f1713" fmla="val 5092548"/>
              <a:gd name="f1714" fmla="val 619684"/>
              <a:gd name="f1715" fmla="val 5103206"/>
              <a:gd name="f1716" fmla="val 609410"/>
              <a:gd name="f1717" fmla="val 5109158"/>
              <a:gd name="f1718" fmla="val 603649"/>
              <a:gd name="f1719" fmla="val 5117512"/>
              <a:gd name="f1720" fmla="val 598656"/>
              <a:gd name="f1721" fmla="val 5125577"/>
              <a:gd name="f1722" fmla="val 597216"/>
              <a:gd name="f1723" fmla="val 5156206"/>
              <a:gd name="f1724" fmla="val 591647"/>
              <a:gd name="f1725" fmla="val 5185106"/>
              <a:gd name="f1726" fmla="val 598464"/>
              <a:gd name="f1727" fmla="val 5214200"/>
              <a:gd name="f1728" fmla="val 609506"/>
              <a:gd name="f1729" fmla="val 5233210"/>
              <a:gd name="f1730" fmla="val 616707"/>
              <a:gd name="f1731" fmla="val 5254333"/>
              <a:gd name="f1732" fmla="val 618627"/>
              <a:gd name="f1733" fmla="val 5274688"/>
              <a:gd name="f1734" fmla="val 621507"/>
              <a:gd name="f1735" fmla="val 5281026"/>
              <a:gd name="f1736" fmla="val 622371"/>
              <a:gd name="f1737" fmla="val 5289091"/>
              <a:gd name="f1738" fmla="val 620452"/>
              <a:gd name="f1739" fmla="val 5294564"/>
              <a:gd name="f1740" fmla="val 616899"/>
              <a:gd name="f1741" fmla="val 5313767"/>
              <a:gd name="f1742" fmla="val 604609"/>
              <a:gd name="f1743" fmla="val 5332874"/>
              <a:gd name="f1744" fmla="val 591935"/>
              <a:gd name="f1745" fmla="val 5350732"/>
              <a:gd name="f1746" fmla="val 577724"/>
              <a:gd name="f1747" fmla="val 5367344"/>
              <a:gd name="f1748" fmla="val 564379"/>
              <a:gd name="f1749" fmla="val 5386066"/>
              <a:gd name="f1750" fmla="val 558810"/>
              <a:gd name="f1751" fmla="val 5406230"/>
              <a:gd name="f1752" fmla="val 560250"/>
              <a:gd name="f1753" fmla="val 5420920"/>
              <a:gd name="f1754" fmla="val 561306"/>
              <a:gd name="f1755" fmla="val 5434170"/>
              <a:gd name="f1756" fmla="val 558905"/>
              <a:gd name="f1757" fmla="val 5447996"/>
              <a:gd name="f1758" fmla="val 555257"/>
              <a:gd name="f1759" fmla="val 5459518"/>
              <a:gd name="f1760" fmla="val 552185"/>
              <a:gd name="f1761" fmla="val 5472192"/>
              <a:gd name="f1762" fmla="val 550072"/>
              <a:gd name="f1763" fmla="val 5483904"/>
              <a:gd name="f1764" fmla="val 551417"/>
              <a:gd name="f1765" fmla="val 5500324"/>
              <a:gd name="f1766" fmla="val 553337"/>
              <a:gd name="f1767" fmla="val 5513862"/>
              <a:gd name="f1768" fmla="val 550553"/>
              <a:gd name="f1769" fmla="val 5527016"/>
              <a:gd name="f1770" fmla="val 540663"/>
              <a:gd name="f1771" fmla="val 5534025"/>
              <a:gd name="f1772" fmla="val 535382"/>
              <a:gd name="f1773" fmla="val 5543051"/>
              <a:gd name="f1774" fmla="val 532598"/>
              <a:gd name="f1775" fmla="val 5551404"/>
              <a:gd name="f1776" fmla="val 528949"/>
              <a:gd name="f1777" fmla="val 5564270"/>
              <a:gd name="f1778" fmla="val 523284"/>
              <a:gd name="f1779" fmla="val 5577616"/>
              <a:gd name="f1780" fmla="val 518483"/>
              <a:gd name="f1781" fmla="val 5590194"/>
              <a:gd name="f1782" fmla="val 512147"/>
              <a:gd name="f1783" fmla="val 5603732"/>
              <a:gd name="f1784" fmla="val 505425"/>
              <a:gd name="f1785" fmla="val 5616118"/>
              <a:gd name="f1786" fmla="val 496112"/>
              <a:gd name="f1787" fmla="val 5629944"/>
              <a:gd name="f1788" fmla="val 490351"/>
              <a:gd name="f1789" fmla="val 5644827"/>
              <a:gd name="f1790" fmla="val 484110"/>
              <a:gd name="f1791" fmla="val 5654428"/>
              <a:gd name="f1792" fmla="val 474605"/>
              <a:gd name="f1793" fmla="val 5660477"/>
              <a:gd name="f1794" fmla="val 459818"/>
              <a:gd name="f1795" fmla="val 5664318"/>
              <a:gd name="f1796" fmla="val 450504"/>
              <a:gd name="f1797" fmla="val 5669598"/>
              <a:gd name="f1798" fmla="val 440615"/>
              <a:gd name="f1799" fmla="val 5676896"/>
              <a:gd name="f1800" fmla="val 434086"/>
              <a:gd name="f1801" fmla="val 5691971"/>
              <a:gd name="f1802" fmla="val 420740"/>
              <a:gd name="f1803" fmla="val 5709636"/>
              <a:gd name="f1804" fmla="val 410370"/>
              <a:gd name="f1805" fmla="val 5725000"/>
              <a:gd name="f1806" fmla="val 397216"/>
              <a:gd name="f1807" fmla="val 5746603"/>
              <a:gd name="f1808" fmla="val 378781"/>
              <a:gd name="f1809" fmla="val 5766574"/>
              <a:gd name="f1810" fmla="val 359194"/>
              <a:gd name="f1811" fmla="val 5768494"/>
              <a:gd name="f1812" fmla="val 327701"/>
              <a:gd name="f1813" fmla="val 5769550"/>
              <a:gd name="f1814" fmla="val 310322"/>
              <a:gd name="f1815" fmla="val 5778768"/>
              <a:gd name="f1816" fmla="val 302929"/>
              <a:gd name="f1817" fmla="val 5795763"/>
              <a:gd name="f1818" fmla="val 298801"/>
              <a:gd name="f1819" fmla="val 5801427"/>
              <a:gd name="f1820" fmla="val 297457"/>
              <a:gd name="f1821" fmla="val 5809494"/>
              <a:gd name="f1822" fmla="val 294864"/>
              <a:gd name="f1823" fmla="val 5811221"/>
              <a:gd name="f1824" fmla="val 290639"/>
              <a:gd name="f1825" fmla="val 5816406"/>
              <a:gd name="f1826" fmla="val 278061"/>
              <a:gd name="f1827" fmla="val 5827159"/>
              <a:gd name="f1828" fmla="val 275565"/>
              <a:gd name="f1829" fmla="val 5837528"/>
              <a:gd name="f1830" fmla="val 270573"/>
              <a:gd name="f1831" fmla="val 5843770"/>
              <a:gd name="f1832" fmla="val 267596"/>
              <a:gd name="f1833" fmla="val 5851452"/>
              <a:gd name="f1834" fmla="val 261739"/>
              <a:gd name="f1835" fmla="val 5853084"/>
              <a:gd name="f1836" fmla="val 255690"/>
              <a:gd name="f1837" fmla="val 5859804"/>
              <a:gd name="f1838" fmla="val 231206"/>
              <a:gd name="f1839" fmla="val 5878239"/>
              <a:gd name="f1840" fmla="val 216804"/>
              <a:gd name="f1841" fmla="val 5895618"/>
              <a:gd name="f1842" fmla="val 200961"/>
              <a:gd name="f1843" fmla="val 5900707"/>
              <a:gd name="f1844" fmla="val 196256"/>
              <a:gd name="f1845" fmla="val 5906180"/>
              <a:gd name="f1846" fmla="val 190879"/>
              <a:gd name="f1847" fmla="val 5908676"/>
              <a:gd name="f1848" fmla="val 184735"/>
              <a:gd name="f1849" fmla="val 5913958"/>
              <a:gd name="f1850" fmla="val 171484"/>
              <a:gd name="f1851" fmla="val 5921830"/>
              <a:gd name="f1852" fmla="val 161882"/>
              <a:gd name="f1853" fmla="val 5935657"/>
              <a:gd name="f1854" fmla="val 156891"/>
              <a:gd name="f1855" fmla="val 5940073"/>
              <a:gd name="f1856" fmla="val 155354"/>
              <a:gd name="f1857" fmla="val 5944106"/>
              <a:gd name="f1858" fmla="val 151801"/>
              <a:gd name="f1859" fmla="val 5947467"/>
              <a:gd name="f1860" fmla="val 148441"/>
              <a:gd name="f1861" fmla="val 5954668"/>
              <a:gd name="f1862" fmla="val 141144"/>
              <a:gd name="f1863" fmla="val 5960716"/>
              <a:gd name="f1864" fmla="val 132598"/>
              <a:gd name="f1865" fmla="val 5968302"/>
              <a:gd name="f1866" fmla="val 125782"/>
              <a:gd name="f1867" fmla="val 5987600"/>
              <a:gd name="f1868" fmla="val 108211"/>
              <a:gd name="f1869" fmla="val 6006708"/>
              <a:gd name="f1870" fmla="val 90928"/>
              <a:gd name="f1871" fmla="val 6017942"/>
              <a:gd name="f1872" fmla="val 66348"/>
              <a:gd name="f1873" fmla="val 6023414"/>
              <a:gd name="f1874" fmla="val 54346"/>
              <a:gd name="f1875" fmla="val 6029656"/>
              <a:gd name="f1876" fmla="val 41288"/>
              <a:gd name="f1877" fmla="val 6039258"/>
              <a:gd name="f1878" fmla="val 33030"/>
              <a:gd name="f1879" fmla="val 6051452"/>
              <a:gd name="f1880" fmla="val 22565"/>
              <a:gd name="f1881" fmla="val 6067486"/>
              <a:gd name="f1882" fmla="val 16612"/>
              <a:gd name="f1883" fmla="val 6081792"/>
              <a:gd name="f1884" fmla="val 8451"/>
              <a:gd name="f1885" fmla="+- 0 0 -90"/>
              <a:gd name="f1886" fmla="*/ f3 1 6095524"/>
              <a:gd name="f1887" fmla="*/ f4 1 1410656"/>
              <a:gd name="f1888" fmla="+- f7 0 f5"/>
              <a:gd name="f1889" fmla="+- f6 0 f5"/>
              <a:gd name="f1890" fmla="*/ f1885 f0 1"/>
              <a:gd name="f1891" fmla="*/ f1889 1 6095524"/>
              <a:gd name="f1892" fmla="*/ f1888 1 1410656"/>
              <a:gd name="f1893" fmla="*/ 6095524 f1889 1"/>
              <a:gd name="f1894" fmla="*/ 0 f1888 1"/>
              <a:gd name="f1895" fmla="*/ 221634 f1888 1"/>
              <a:gd name="f1896" fmla="*/ 6061052 f1889 1"/>
              <a:gd name="f1897" fmla="*/ 237063 f1888 1"/>
              <a:gd name="f1898" fmla="*/ 6040890 f1889 1"/>
              <a:gd name="f1899" fmla="*/ 245128 f1888 1"/>
              <a:gd name="f1900" fmla="*/ 5957836 f1889 1"/>
              <a:gd name="f1901" fmla="*/ 297073 f1888 1"/>
              <a:gd name="f1902" fmla="*/ 5882656 f1889 1"/>
              <a:gd name="f1903" fmla="*/ 361307 f1888 1"/>
              <a:gd name="f1904" fmla="*/ 5827448 f1889 1"/>
              <a:gd name="f1905" fmla="*/ 437542 f1888 1"/>
              <a:gd name="f1906" fmla="*/ 5811989 f1889 1"/>
              <a:gd name="f1907" fmla="*/ 455690 f1888 1"/>
              <a:gd name="f1908" fmla="*/ 5769742 f1889 1"/>
              <a:gd name="f1909" fmla="*/ 478445 f1888 1"/>
              <a:gd name="f1910" fmla="*/ 5732393 f1889 1"/>
              <a:gd name="f1911" fmla="*/ 495535 f1888 1"/>
              <a:gd name="f1912" fmla="*/ 5705316 f1889 1"/>
              <a:gd name="f1913" fmla="*/ 514451 f1888 1"/>
              <a:gd name="f1914" fmla="*/ 5682465 f1889 1"/>
              <a:gd name="f1915" fmla="*/ 531830 f1888 1"/>
              <a:gd name="f1916" fmla="*/ 5630712 f1889 1"/>
              <a:gd name="f1917" fmla="*/ 576765 f1888 1"/>
              <a:gd name="f1918" fmla="*/ 5573392 f1889 1"/>
              <a:gd name="f1919" fmla="*/ 614691 f1888 1"/>
              <a:gd name="f1920" fmla="*/ 5527304 f1889 1"/>
              <a:gd name="f1921" fmla="*/ 661162 f1888 1"/>
              <a:gd name="f1922" fmla="*/ 5508293 f1889 1"/>
              <a:gd name="f1923" fmla="*/ 686318 f1888 1"/>
              <a:gd name="f1924" fmla="*/ 5468350 f1889 1"/>
              <a:gd name="f1925" fmla="*/ 703505 f1888 1"/>
              <a:gd name="f1926" fmla="*/ 5425048 f1889 1"/>
              <a:gd name="f1927" fmla="*/ 730389 f1888 1"/>
              <a:gd name="f1928" fmla="*/ 5394322 f1889 1"/>
              <a:gd name="f1929" fmla="*/ 757081 f1888 1"/>
              <a:gd name="f1930" fmla="*/ 5370608 f1889 1"/>
              <a:gd name="f1931" fmla="*/ 774940 f1888 1"/>
              <a:gd name="f1932" fmla="*/ 5337098 f1889 1"/>
              <a:gd name="f1933" fmla="*/ 792895 f1888 1"/>
              <a:gd name="f1934" fmla="*/ 5303493 f1889 1"/>
              <a:gd name="f1935" fmla="*/ 816419 f1888 1"/>
              <a:gd name="f1936" fmla="*/ 5287171 f1889 1"/>
              <a:gd name="f1937" fmla="*/ 830917 f1888 1"/>
              <a:gd name="f1938" fmla="*/ 5255581 f1889 1"/>
              <a:gd name="f1939" fmla="*/ 855016 f1888 1"/>
              <a:gd name="f1940" fmla="*/ 5223032 f1889 1"/>
              <a:gd name="f1941" fmla="*/ 877484 f1888 1"/>
              <a:gd name="f1942" fmla="*/ 5161870 f1889 1"/>
              <a:gd name="f1943" fmla="*/ 903216 f1888 1"/>
              <a:gd name="f1944" fmla="*/ 5106182 f1889 1"/>
              <a:gd name="f1945" fmla="*/ 941046 f1888 1"/>
              <a:gd name="f1946" fmla="*/ 5062014 f1889 1"/>
              <a:gd name="f1947" fmla="*/ 968698 f1888 1"/>
              <a:gd name="f1948" fmla="*/ 5036282 f1889 1"/>
              <a:gd name="f1949" fmla="*/ 986846 f1888 1"/>
              <a:gd name="f1950" fmla="*/ 4989043 f1889 1"/>
              <a:gd name="f1951" fmla="*/ 1027364 f1888 1"/>
              <a:gd name="f1952" fmla="*/ 4915783 f1889 1"/>
              <a:gd name="f1953" fmla="*/ 1069994 f1888 1"/>
              <a:gd name="f1954" fmla="*/ 4871520 f1889 1"/>
              <a:gd name="f1955" fmla="*/ 1093038 f1888 1"/>
              <a:gd name="f1956" fmla="*/ 4776274 f1889 1"/>
              <a:gd name="f1957" fmla="*/ 1127796 f1888 1"/>
              <a:gd name="f1958" fmla="*/ 4745548 f1889 1"/>
              <a:gd name="f1959" fmla="*/ 1140182 f1888 1"/>
              <a:gd name="f1960" fmla="*/ 4710408 f1889 1"/>
              <a:gd name="f1961" fmla="*/ 1148343 f1888 1"/>
              <a:gd name="f1962" fmla="*/ 4653950 f1889 1"/>
              <a:gd name="f1963" fmla="*/ 1167642 f1888 1"/>
              <a:gd name="f1964" fmla="*/ 4543725 f1889 1"/>
              <a:gd name="f1965" fmla="*/ 1200863 f1888 1"/>
              <a:gd name="f1966" fmla="*/ 4519530 f1889 1"/>
              <a:gd name="f1967" fmla="*/ 1205952 f1888 1"/>
              <a:gd name="f1968" fmla="*/ 4457887 f1889 1"/>
              <a:gd name="f1969" fmla="*/ 1227363 f1888 1"/>
              <a:gd name="f1970" fmla="*/ 4420922 f1889 1"/>
              <a:gd name="f1971" fmla="*/ 1241765 f1888 1"/>
              <a:gd name="f1972" fmla="*/ 4390292 f1889 1"/>
              <a:gd name="f1973" fmla="*/ 1250023 f1888 1"/>
              <a:gd name="f1974" fmla="*/ 4363216 f1889 1"/>
              <a:gd name="f1975" fmla="*/ 1253864 f1888 1"/>
              <a:gd name="f1976" fmla="*/ 4291973 f1889 1"/>
              <a:gd name="f1977" fmla="*/ 1272874 f1888 1"/>
              <a:gd name="f1978" fmla="*/ 4263552 f1889 1"/>
              <a:gd name="f1979" fmla="*/ 1280364 f1888 1"/>
              <a:gd name="f1980" fmla="*/ 4189813 f1889 1"/>
              <a:gd name="f1981" fmla="*/ 1306096 f1888 1"/>
              <a:gd name="f1982" fmla="*/ 4127306 f1889 1"/>
              <a:gd name="f1983" fmla="*/ 1323090 f1888 1"/>
              <a:gd name="f1984" fmla="*/ 4101192 f1889 1"/>
              <a:gd name="f1985" fmla="*/ 1331251 f1888 1"/>
              <a:gd name="f1986" fmla="*/ 4041470 f1889 1"/>
              <a:gd name="f1987" fmla="*/ 1344886 f1888 1"/>
              <a:gd name="f1988" fmla="*/ 4007672 f1889 1"/>
              <a:gd name="f1989" fmla="*/ 1354488 f1888 1"/>
              <a:gd name="f1990" fmla="*/ 3925195 f1889 1"/>
              <a:gd name="f1991" fmla="*/ 1365337 f1888 1"/>
              <a:gd name="f1992" fmla="*/ 3840029 f1889 1"/>
              <a:gd name="f1993" fmla="*/ 1375802 f1888 1"/>
              <a:gd name="f1994" fmla="*/ 3793270 f1889 1"/>
              <a:gd name="f1995" fmla="*/ 1379259 f1888 1"/>
              <a:gd name="f1996" fmla="*/ 3752464 f1889 1"/>
              <a:gd name="f1997" fmla="*/ 1384733 f1888 1"/>
              <a:gd name="f1998" fmla="*/ 3716938 f1889 1"/>
              <a:gd name="f1999" fmla="*/ 1388189 f1888 1"/>
              <a:gd name="f2000" fmla="*/ 3660386 f1889 1"/>
              <a:gd name="f2001" fmla="*/ 1395198 f1888 1"/>
              <a:gd name="f2002" fmla="*/ 3636862 f1889 1"/>
              <a:gd name="f2003" fmla="*/ 1397023 f1888 1"/>
              <a:gd name="f2004" fmla="*/ 3581365 f1889 1"/>
              <a:gd name="f2005" fmla="*/ 1396926 f1888 1"/>
              <a:gd name="f2006" fmla="*/ 3562066 f1889 1"/>
              <a:gd name="f2007" fmla="*/ 1395966 f1888 1"/>
              <a:gd name="f2008" fmla="*/ 3524908 f1889 1"/>
              <a:gd name="f2009" fmla="*/ 1384060 f1888 1"/>
              <a:gd name="f2010" fmla="*/ 3520492 f1889 1"/>
              <a:gd name="f2011" fmla="*/ 1383196 f1888 1"/>
              <a:gd name="f2012" fmla="*/ 3496103 f1889 1"/>
              <a:gd name="f2013" fmla="*/ 1378491 f1888 1"/>
              <a:gd name="f2014" fmla="*/ 3482757 f1889 1"/>
              <a:gd name="f2015" fmla="*/ 1376955 f1888 1"/>
              <a:gd name="f2016" fmla="*/ 3432061 f1889 1"/>
              <a:gd name="f2017" fmla="*/ 1367162 f1888 1"/>
              <a:gd name="f2018" fmla="*/ 3402873 f1889 1"/>
              <a:gd name="f2019" fmla="*/ 1362553 f1888 1"/>
              <a:gd name="f2020" fmla="*/ 3379253 f1889 1"/>
              <a:gd name="f2021" fmla="*/ 1363225 f1888 1"/>
              <a:gd name="f2022" fmla="*/ 3337774 f1889 1"/>
              <a:gd name="f2023" fmla="*/ 1364089 f1888 1"/>
              <a:gd name="f2024" fmla="*/ 3324524 f1889 1"/>
              <a:gd name="f2025" fmla="*/ 1366298 f1888 1"/>
              <a:gd name="f2026" fmla="*/ 3264610 f1889 1"/>
              <a:gd name="f2027" fmla="*/ 1359960 f1888 1"/>
              <a:gd name="f2028" fmla="*/ 3230429 f1889 1"/>
              <a:gd name="f2029" fmla="*/ 1359480 f1888 1"/>
              <a:gd name="f2030" fmla="*/ 3191927 f1889 1"/>
              <a:gd name="f2031" fmla="*/ 1351607 f1888 1"/>
              <a:gd name="f2032" fmla="*/ 3180694 f1889 1"/>
              <a:gd name="f2033" fmla="*/ 1351991 f1888 1"/>
              <a:gd name="f2034" fmla="*/ 3168116 f1889 1"/>
              <a:gd name="f2035" fmla="*/ 1352663 f1888 1"/>
              <a:gd name="f2036" fmla="*/ 3129517 f1889 1"/>
              <a:gd name="f2037" fmla="*/ 1353240 f1888 1"/>
              <a:gd name="f2038" fmla="*/ 3106089 f1889 1"/>
              <a:gd name="f2039" fmla="*/ 1356120 f1888 1"/>
              <a:gd name="f2040" fmla="*/ 3061444 f1889 1"/>
              <a:gd name="f2041" fmla="*/ 1354392 f1888 1"/>
              <a:gd name="f2042" fmla="*/ 3044928 f1889 1"/>
              <a:gd name="f2043" fmla="*/ 1356888 f1888 1"/>
              <a:gd name="f2044" fmla="*/ 3003162 f1889 1"/>
              <a:gd name="f2045" fmla="*/ 1357176 f1888 1"/>
              <a:gd name="f2046" fmla="*/ 2965716 f1889 1"/>
              <a:gd name="f2047" fmla="*/ 1355736 f1888 1"/>
              <a:gd name="f2048" fmla="*/ 2929614 f1889 1"/>
              <a:gd name="f2049" fmla="*/ 1356504 f1888 1"/>
              <a:gd name="f2050" fmla="*/ 2903786 f1889 1"/>
              <a:gd name="f2051" fmla="*/ 1359672 f1888 1"/>
              <a:gd name="f2052" fmla="*/ 2875750 f1889 1"/>
              <a:gd name="f2053" fmla="*/ 1361592 f1888 1"/>
              <a:gd name="f2054" fmla="*/ 2798458 f1889 1"/>
              <a:gd name="f2055" fmla="*/ 1373018 f1888 1"/>
              <a:gd name="f2056" fmla="*/ 2784152 f1889 1"/>
              <a:gd name="f2057" fmla="*/ 1370234 f1888 1"/>
              <a:gd name="f2058" fmla="*/ 2702922 f1889 1"/>
              <a:gd name="f2059" fmla="*/ 1367641 f1888 1"/>
              <a:gd name="f2060" fmla="*/ 2685256 f1889 1"/>
              <a:gd name="f2061" fmla="*/ 1367834 f1888 1"/>
              <a:gd name="f2062" fmla="*/ 2637824 f1889 1"/>
              <a:gd name="f2063" fmla="*/ 2564661 f1889 1"/>
              <a:gd name="f2064" fmla="*/ 1374459 f1888 1"/>
              <a:gd name="f2065" fmla="*/ 2496201 f1889 1"/>
              <a:gd name="f2066" fmla="*/ 2487560 f1889 1"/>
              <a:gd name="f2067" fmla="*/ 1399807 f1888 1"/>
              <a:gd name="f2068" fmla="*/ 2462980 f1889 1"/>
              <a:gd name="f2069" fmla="*/ 1404704 f1888 1"/>
              <a:gd name="f2070" fmla="*/ 2432544 f1889 1"/>
              <a:gd name="f2071" fmla="*/ 1406432 f1888 1"/>
              <a:gd name="f2072" fmla="*/ 2393945 f1889 1"/>
              <a:gd name="f2073" fmla="*/ 1410656 f1888 1"/>
              <a:gd name="f2074" fmla="*/ 2363029 f1889 1"/>
              <a:gd name="f2075" fmla="*/ 1405375 f1888 1"/>
              <a:gd name="f2076" fmla="*/ 2319821 f1889 1"/>
              <a:gd name="f2077" fmla="*/ 1397502 f1888 1"/>
              <a:gd name="f2078" fmla="*/ 2279111 f1889 1"/>
              <a:gd name="f2079" fmla="*/ 1390013 f1888 1"/>
              <a:gd name="f2080" fmla="*/ 2266245 f1889 1"/>
              <a:gd name="f2081" fmla="*/ 1398846 f1888 1"/>
              <a:gd name="f2082" fmla="*/ 2246370 f1889 1"/>
              <a:gd name="f2083" fmla="*/ 1406527 f1888 1"/>
              <a:gd name="f2084" fmla="*/ 2224287 f1889 1"/>
              <a:gd name="f2085" fmla="*/ 1397310 f1888 1"/>
              <a:gd name="f2086" fmla="*/ 2172630 f1889 1"/>
              <a:gd name="f2087" fmla="*/ 1378204 f1888 1"/>
              <a:gd name="f2088" fmla="*/ 2139985 f1889 1"/>
              <a:gd name="f2089" fmla="*/ 1377339 f1888 1"/>
              <a:gd name="f2090" fmla="*/ 2069030 f1889 1"/>
              <a:gd name="f2091" fmla="*/ 1369178 f1888 1"/>
              <a:gd name="f2092" fmla="*/ 2022655 f1889 1"/>
              <a:gd name="f2093" fmla="*/ 1357560 f1888 1"/>
              <a:gd name="f2094" fmla="*/ 1989339 f1889 1"/>
              <a:gd name="f2095" fmla="*/ 1344406 f1888 1"/>
              <a:gd name="f2096" fmla="*/ 1941618 f1889 1"/>
              <a:gd name="f2097" fmla="*/ 1327219 f1888 1"/>
              <a:gd name="f2098" fmla="*/ 1893707 f1889 1"/>
              <a:gd name="f2099" fmla="*/ 1318290 f1888 1"/>
              <a:gd name="f2100" fmla="*/ 1859045 f1889 1"/>
              <a:gd name="f2101" fmla="*/ 1307056 f1888 1"/>
              <a:gd name="f2102" fmla="*/ 1816702 f1889 1"/>
              <a:gd name="f2103" fmla="*/ 1299374 f1888 1"/>
              <a:gd name="f2104" fmla="*/ 1781177 f1889 1"/>
              <a:gd name="f2105" fmla="*/ 1299087 f1888 1"/>
              <a:gd name="f2106" fmla="*/ 1725488 f1889 1"/>
              <a:gd name="f2107" fmla="*/ 1300431 f1888 1"/>
              <a:gd name="f2108" fmla="*/ 1657318 f1889 1"/>
              <a:gd name="f2109" fmla="*/ 1277196 f1888 1"/>
              <a:gd name="f2110" fmla="*/ 1629761 f1889 1"/>
              <a:gd name="f2111" fmla="*/ 1272010 f1888 1"/>
              <a:gd name="f2112" fmla="*/ 1603837 f1889 1"/>
              <a:gd name="f2113" fmla="*/ 1269610 f1888 1"/>
              <a:gd name="f2114" fmla="*/ 1548820 f1889 1"/>
              <a:gd name="f2115" fmla="*/ 1254152 f1888 1"/>
              <a:gd name="f2116" fmla="*/ 1526449 f1889 1"/>
              <a:gd name="f2117" fmla="*/ 1249062 f1888 1"/>
              <a:gd name="f2118" fmla="*/ 1495147 f1889 1"/>
              <a:gd name="f2119" fmla="*/ 1249159 f1888 1"/>
              <a:gd name="f2120" fmla="*/ 1438211 f1889 1"/>
              <a:gd name="f2121" fmla="*/ 1242054 f1888 1"/>
              <a:gd name="f2122" fmla="*/ 1381370 f1889 1"/>
              <a:gd name="f2123" fmla="*/ 1221314 f1888 1"/>
              <a:gd name="f2124" fmla="*/ 1357270 f1889 1"/>
              <a:gd name="f2125" fmla="*/ 1223330 f1888 1"/>
              <a:gd name="f2126" fmla="*/ 1348629 f1889 1"/>
              <a:gd name="f2127" fmla="*/ 1222851 f1888 1"/>
              <a:gd name="f2128" fmla="*/ 1270953 f1889 1"/>
              <a:gd name="f2129" fmla="*/ 1211424 f1888 1"/>
              <a:gd name="f2130" fmla="*/ 1263175 f1889 1"/>
              <a:gd name="f2131" fmla="*/ 1210177 f1888 1"/>
              <a:gd name="f2132" fmla="*/ 1226690 f1889 1"/>
              <a:gd name="f2133" fmla="*/ 1199999 f1888 1"/>
              <a:gd name="f2134" fmla="*/ 1134706 f1889 1"/>
              <a:gd name="f2135" fmla="*/ 1193662 f1888 1"/>
              <a:gd name="f2136" fmla="*/ 1129042 f1889 1"/>
              <a:gd name="f2137" fmla="*/ 1192894 f1888 1"/>
              <a:gd name="f2138" fmla="*/ 1098220 f1889 1"/>
              <a:gd name="f2139" fmla="*/ 1197982 f1888 1"/>
              <a:gd name="f2140" fmla="*/ 1082955 f1889 1"/>
              <a:gd name="f2141" fmla="*/ 1205184 f1888 1"/>
              <a:gd name="f2142" fmla="*/ 1059143 f1889 1"/>
              <a:gd name="f2143" fmla="*/ 1212673 f1888 1"/>
              <a:gd name="f2144" fmla="*/ 1034947 f1889 1"/>
              <a:gd name="f2145" fmla="*/ 1215458 f1888 1"/>
              <a:gd name="f2146" fmla="*/ 994332 f1889 1"/>
              <a:gd name="f2147" fmla="*/ 1204127 f1888 1"/>
              <a:gd name="f2148" fmla="*/ 979546 f1889 1"/>
              <a:gd name="f2149" fmla="*/ 1202975 f1888 1"/>
              <a:gd name="f2150" fmla="*/ 946613 f1889 1"/>
              <a:gd name="f2151" fmla="*/ 1197503 f1888 1"/>
              <a:gd name="f2152" fmla="*/ 917808 f1889 1"/>
              <a:gd name="f2153" fmla="*/ 1197887 f1888 1"/>
              <a:gd name="f2154" fmla="*/ 894669 f1889 1"/>
              <a:gd name="f2155" fmla="*/ 1206624 f1888 1"/>
              <a:gd name="f2156" fmla="*/ 861063 f1889 1"/>
              <a:gd name="f2157" fmla="*/ 1208352 f1888 1"/>
              <a:gd name="f2158" fmla="*/ 839363 f1889 1"/>
              <a:gd name="f2159" fmla="*/ 1202015 f1888 1"/>
              <a:gd name="f2160" fmla="*/ 834947 f1889 1"/>
              <a:gd name="f2161" fmla="*/ 1201152 f1888 1"/>
              <a:gd name="f2162" fmla="*/ 778202 f1889 1"/>
              <a:gd name="f2163" fmla="*/ 1200767 f1888 1"/>
              <a:gd name="f2164" fmla="*/ 707343 f1889 1"/>
              <a:gd name="f2165" fmla="*/ 1219874 f1888 1"/>
              <a:gd name="f2166" fmla="*/ 695629 f1889 1"/>
              <a:gd name="f2167" fmla="*/ 1223907 f1888 1"/>
              <a:gd name="f2168" fmla="*/ 638500 f1889 1"/>
              <a:gd name="f2169" fmla="*/ 1230916 f1888 1"/>
              <a:gd name="f2170" fmla="*/ 607872 f1889 1"/>
              <a:gd name="f2171" fmla="*/ 1238021 f1888 1"/>
              <a:gd name="f2172" fmla="*/ 585788 f1889 1"/>
              <a:gd name="f2173" fmla="*/ 1238405 f1888 1"/>
              <a:gd name="f2174" fmla="*/ 559097 f1889 1"/>
              <a:gd name="f2175" fmla="*/ 1250983 f1888 1"/>
              <a:gd name="f2176" fmla="*/ 550358 f1889 1"/>
              <a:gd name="f2177" fmla="*/ 1256456 f1888 1"/>
              <a:gd name="f2178" fmla="*/ 539893 f1889 1"/>
              <a:gd name="f2179" fmla="*/ 1259720 f1888 1"/>
              <a:gd name="f2180" fmla="*/ 492462 f1889 1"/>
              <a:gd name="f2181" fmla="*/ 1270090 f1888 1"/>
              <a:gd name="f2182" fmla="*/ 484011 f1889 1"/>
              <a:gd name="f2183" fmla="*/ 1275947 f1888 1"/>
              <a:gd name="f2184" fmla="*/ 478346 f1889 1"/>
              <a:gd name="f2185" fmla="*/ 1279596 f1888 1"/>
              <a:gd name="f2186" fmla="*/ 432260 f1889 1"/>
              <a:gd name="f2187" fmla="*/ 1285741 f1888 1"/>
              <a:gd name="f2188" fmla="*/ 403455 f1889 1"/>
              <a:gd name="f2189" fmla="*/ 1303119 f1888 1"/>
              <a:gd name="f2190" fmla="*/ 395583 f1889 1"/>
              <a:gd name="f2191" fmla="*/ 1310512 f1888 1"/>
              <a:gd name="f2192" fmla="*/ 368025 f1889 1"/>
              <a:gd name="f2193" fmla="*/ 1321650 f1888 1"/>
              <a:gd name="f2194" fmla="*/ 275371 f1889 1"/>
              <a:gd name="f2195" fmla="*/ 1343062 f1888 1"/>
              <a:gd name="f2196" fmla="*/ 248871 f1889 1"/>
              <a:gd name="f2197" fmla="*/ 1335476 f1888 1"/>
              <a:gd name="f2198" fmla="*/ 198559 f1889 1"/>
              <a:gd name="f2199" fmla="*/ 1355831 f1888 1"/>
              <a:gd name="f2200" fmla="*/ 154583 f1889 1"/>
              <a:gd name="f2201" fmla="*/ 1367353 f1888 1"/>
              <a:gd name="f2202" fmla="*/ 138261 f1889 1"/>
              <a:gd name="f2203" fmla="*/ 1370138 f1888 1"/>
              <a:gd name="f2204" fmla="*/ 86606 f1889 1"/>
              <a:gd name="f2205" fmla="*/ 1375227 f1888 1"/>
              <a:gd name="f2206" fmla="*/ 60009 f1889 1"/>
              <a:gd name="f2207" fmla="*/ 1386749 f1888 1"/>
              <a:gd name="f2208" fmla="*/ 30568 f1889 1"/>
              <a:gd name="f2209" fmla="*/ 1395570 f1888 1"/>
              <a:gd name="f2210" fmla="*/ 0 f1889 1"/>
              <a:gd name="f2211" fmla="*/ 1397975 f1888 1"/>
              <a:gd name="f2212" fmla="*/ 1041395 f1888 1"/>
              <a:gd name="f2213" fmla="*/ 17282 f1889 1"/>
              <a:gd name="f2214" fmla="*/ 1043014 f1888 1"/>
              <a:gd name="f2215" fmla="*/ 45030 f1889 1"/>
              <a:gd name="f2216" fmla="*/ 1049159 f1888 1"/>
              <a:gd name="f2217" fmla="*/ 85356 f1889 1"/>
              <a:gd name="f2218" fmla="*/ 1059145 f1888 1"/>
              <a:gd name="f2219" fmla="*/ 133077 f1889 1"/>
              <a:gd name="f2220" fmla="*/ 1047815 f1888 1"/>
              <a:gd name="f2221" fmla="*/ 137877 f1889 1"/>
              <a:gd name="f2222" fmla="*/ 1043110 f1888 1"/>
              <a:gd name="f2223" fmla="*/ 189053 f1889 1"/>
              <a:gd name="f2224" fmla="*/ 1031877 f1888 1"/>
              <a:gd name="f2225" fmla="*/ 273066 f1889 1"/>
              <a:gd name="f2226" fmla="*/ 1019010 f1888 1"/>
              <a:gd name="f2227" fmla="*/ 278539 f1889 1"/>
              <a:gd name="f2228" fmla="*/ 1018146 f1888 1"/>
              <a:gd name="f2229" fmla="*/ 326355 f1889 1"/>
              <a:gd name="f2230" fmla="*/ 1044358 f1888 1"/>
              <a:gd name="f2231" fmla="*/ 364761 f1889 1"/>
              <a:gd name="f2232" fmla="*/ 1040710 f1888 1"/>
              <a:gd name="f2233" fmla="*/ 382619 f1889 1"/>
              <a:gd name="f2234" fmla="*/ 1022562 f1888 1"/>
              <a:gd name="f2235" fmla="*/ 433988 f1889 1"/>
              <a:gd name="f2236" fmla="*/ 1008256 f1888 1"/>
              <a:gd name="f2237" fmla="*/ 497262 f1889 1"/>
              <a:gd name="f2238" fmla="*/ 1009697 f1888 1"/>
              <a:gd name="f2239" fmla="*/ 542101 f1889 1"/>
              <a:gd name="f2240" fmla="*/ 1007872 f1888 1"/>
              <a:gd name="f2241" fmla="*/ 566681 f1889 1"/>
              <a:gd name="f2242" fmla="*/ 998175 f1888 1"/>
              <a:gd name="f2243" fmla="*/ 584251 f1889 1"/>
              <a:gd name="f2244" fmla="*/ 999136 f1888 1"/>
              <a:gd name="f2245" fmla="*/ 617280 f1889 1"/>
              <a:gd name="f2246" fmla="*/ 1006049 f1888 1"/>
              <a:gd name="f2247" fmla="*/ 721842 f1889 1"/>
              <a:gd name="f2248" fmla="*/ 1014210 f1888 1"/>
              <a:gd name="f2249" fmla="*/ 764472 f1889 1"/>
              <a:gd name="f2250" fmla="*/ 1001440 f1888 1"/>
              <a:gd name="f2251" fmla="*/ 777242 f1889 1"/>
              <a:gd name="f2252" fmla="*/ 1001152 f1888 1"/>
              <a:gd name="f2253" fmla="*/ 805854 f1889 1"/>
              <a:gd name="f2254" fmla="*/ 1006145 f1888 1"/>
              <a:gd name="f2255" fmla="*/ 864904 f1889 1"/>
              <a:gd name="f2256" fmla="*/ 1002784 f1888 1"/>
              <a:gd name="f2257" fmla="*/ 886700 f1889 1"/>
              <a:gd name="f2258" fmla="*/ 997695 f1888 1"/>
              <a:gd name="f2259" fmla="*/ 898797 f1889 1"/>
              <a:gd name="f2260" fmla="*/ 994430 f1888 1"/>
              <a:gd name="f2261" fmla="*/ 960919 f1889 1"/>
              <a:gd name="f2262" fmla="*/ 985405 f1888 1"/>
              <a:gd name="f2263" fmla="*/ 988571 f1889 1"/>
              <a:gd name="f2264" fmla="*/ 975708 f1888 1"/>
              <a:gd name="f2265" fmla="*/ 996061 f1889 1"/>
              <a:gd name="f2266" fmla="*/ 974268 f1888 1"/>
              <a:gd name="f2267" fmla="*/ 1037059 f1889 1"/>
              <a:gd name="f2268" fmla="*/ 978300 f1888 1"/>
              <a:gd name="f2269" fmla="*/ 1067784 f1889 1"/>
              <a:gd name="f2270" fmla="*/ 993950 f1888 1"/>
              <a:gd name="f2271" fmla="*/ 1073737 f1889 1"/>
              <a:gd name="f2272" fmla="*/ 999231 f1888 1"/>
              <a:gd name="f2273" fmla="*/ 1159383 f1889 1"/>
              <a:gd name="f2274" fmla="*/ 997407 f1888 1"/>
              <a:gd name="f2275" fmla="*/ 1172536 f1889 1"/>
              <a:gd name="f2276" fmla="*/ 995198 f1888 1"/>
              <a:gd name="f2277" fmla="*/ 1236099 f1889 1"/>
              <a:gd name="f2278" fmla="*/ 1004416 f1888 1"/>
              <a:gd name="f2279" fmla="*/ 1254630 f1889 1"/>
              <a:gd name="f2280" fmla="*/ 1006240 f1888 1"/>
              <a:gd name="f2281" fmla="*/ 1321072 f1889 1"/>
              <a:gd name="f2282" fmla="*/ 1014498 f1888 1"/>
              <a:gd name="f2283" fmla="*/ 1330481 f1889 1"/>
              <a:gd name="f2284" fmla="*/ 1006817 f1888 1"/>
              <a:gd name="f2285" fmla="*/ 1357558 f1889 1"/>
              <a:gd name="f2286" fmla="*/ 987517 f1888 1"/>
              <a:gd name="f2287" fmla="*/ 1410942 f1889 1"/>
              <a:gd name="f2288" fmla="*/ 970427 f1888 1"/>
              <a:gd name="f2289" fmla="*/ 1425441 f1889 1"/>
              <a:gd name="f2290" fmla="*/ 971387 f1888 1"/>
              <a:gd name="f2291" fmla="*/ 1462118 f1889 1"/>
              <a:gd name="f2292" fmla="*/ 999904 f1888 1"/>
              <a:gd name="f2293" fmla="*/ 1479978 f1889 1"/>
              <a:gd name="f2294" fmla="*/ 1011329 f1888 1"/>
              <a:gd name="f2295" fmla="*/ 1530674 f1889 1"/>
              <a:gd name="f2296" fmla="*/ 1032356 f1888 1"/>
              <a:gd name="f2297" fmla="*/ 1534898 f1889 1"/>
              <a:gd name="f2298" fmla="*/ 1036197 f1888 1"/>
              <a:gd name="f2299" fmla="*/ 1572344 f1889 1"/>
              <a:gd name="f2300" fmla="*/ 1081804 f1888 1"/>
              <a:gd name="f2301" fmla="*/ 1580793 f1889 1"/>
              <a:gd name="f2302" fmla="*/ 1089581 f1888 1"/>
              <a:gd name="f2303" fmla="*/ 1590971 f1889 1"/>
              <a:gd name="f2304" fmla="*/ 1101680 f1888 1"/>
              <a:gd name="f2305" fmla="*/ 1622751 f1889 1"/>
              <a:gd name="f2306" fmla="*/ 1125108 f1888 1"/>
              <a:gd name="f2307" fmla="*/ 1662118 f1889 1"/>
              <a:gd name="f2308" fmla="*/ 1132596 f1888 1"/>
              <a:gd name="f2309" fmla="*/ 1709646 f1889 1"/>
              <a:gd name="f2310" fmla="*/ 1144022 f1888 1"/>
              <a:gd name="f2311" fmla="*/ 1729521 f1889 1"/>
              <a:gd name="f2312" fmla="*/ 1151704 f1888 1"/>
              <a:gd name="f2313" fmla="*/ 1782809 f1889 1"/>
              <a:gd name="f2314" fmla="*/ 1166298 f1888 1"/>
              <a:gd name="f2315" fmla="*/ 1820831 f1889 1"/>
              <a:gd name="f2316" fmla="*/ 1178588 f1888 1"/>
              <a:gd name="f2317" fmla="*/ 1875656 f1889 1"/>
              <a:gd name="f2318" fmla="*/ 1185789 f1888 1"/>
              <a:gd name="f2319" fmla="*/ 1902252 f1889 1"/>
              <a:gd name="f2320" fmla="*/ 1186076 f1888 1"/>
              <a:gd name="f2321" fmla="*/ 1951123 f1889 1"/>
              <a:gd name="f2322" fmla="*/ 1222946 f1888 1"/>
              <a:gd name="f2323" fmla="*/ 1990106 f1889 1"/>
              <a:gd name="f2324" fmla="*/ 1247335 f1888 1"/>
              <a:gd name="f2325" fmla="*/ 2031105 f1889 1"/>
              <a:gd name="f2326" fmla="*/ 1235525 f1888 1"/>
              <a:gd name="f2327" fmla="*/ 2042242 f1889 1"/>
              <a:gd name="f2328" fmla="*/ 1224387 f1888 1"/>
              <a:gd name="f2329" fmla="*/ 2109453 f1889 1"/>
              <a:gd name="f2330" fmla="*/ 1213826 f1888 1"/>
              <a:gd name="f2331" fmla="*/ 2205468 f1889 1"/>
              <a:gd name="f2332" fmla="*/ 1213442 f1888 1"/>
              <a:gd name="f2333" fmla="*/ 2365142 f1889 1"/>
              <a:gd name="f2334" fmla="*/ 1189437 f1888 1"/>
              <a:gd name="f2335" fmla="*/ 2392985 f1889 1"/>
              <a:gd name="f2336" fmla="*/ 1178299 f1888 1"/>
              <a:gd name="f2337" fmla="*/ 2424286 f1889 1"/>
              <a:gd name="f2338" fmla="*/ 1175515 f1888 1"/>
              <a:gd name="f2339" fmla="*/ 2436289 f1889 1"/>
              <a:gd name="f2340" fmla="*/ 1182333 f1888 1"/>
              <a:gd name="f2341" fmla="*/ 2488808 f1889 1"/>
              <a:gd name="f2342" fmla="*/ 1192510 f1888 1"/>
              <a:gd name="f2343" fmla="*/ 2498795 f1889 1"/>
              <a:gd name="f2344" fmla="*/ 1192702 f1888 1"/>
              <a:gd name="f2345" fmla="*/ 2532976 f1889 1"/>
              <a:gd name="f2346" fmla="*/ 1188381 f1888 1"/>
              <a:gd name="f2347" fmla="*/ 1185885 f1888 1"/>
              <a:gd name="f2348" fmla="*/ 2644545 f1889 1"/>
              <a:gd name="f2349" fmla="*/ 1194046 f1888 1"/>
              <a:gd name="f2350" fmla="*/ 2705803 f1889 1"/>
              <a:gd name="f2351" fmla="*/ 1192126 f1888 1"/>
              <a:gd name="f2352" fmla="*/ 2734031 f1889 1"/>
              <a:gd name="f2353" fmla="*/ 2749969 f1889 1"/>
              <a:gd name="f2354" fmla="*/ 1196927 f1888 1"/>
              <a:gd name="f2355" fmla="*/ 2786071 f1889 1"/>
              <a:gd name="f2356" fmla="*/ 1216994 f1888 1"/>
              <a:gd name="f2357" fmla="*/ 2805851 f1889 1"/>
              <a:gd name="f2358" fmla="*/ 1221507 f1888 1"/>
              <a:gd name="f2359" fmla="*/ 2865380 f1889 1"/>
              <a:gd name="f2360" fmla="*/ 1221123 f1888 1"/>
              <a:gd name="f2361" fmla="*/ 2954674 f1889 1"/>
              <a:gd name="f2362" fmla="*/ 1190878 f1888 1"/>
              <a:gd name="f2363" fmla="*/ 2963988 f1889 1"/>
              <a:gd name="f2364" fmla="*/ 1186845 f1888 1"/>
              <a:gd name="f2365" fmla="*/ 3009403 f1889 1"/>
              <a:gd name="f2366" fmla="*/ 1181852 f1888 1"/>
              <a:gd name="f2367" fmla="*/ 3040223 f1889 1"/>
              <a:gd name="f2368" fmla="*/ 1188669 f1888 1"/>
              <a:gd name="f2369" fmla="*/ 3082183 f1889 1"/>
              <a:gd name="f2370" fmla="*/ 1202784 f1888 1"/>
              <a:gd name="f2371" fmla="*/ 3119916 f1889 1"/>
              <a:gd name="f2372" fmla="*/ 1214594 f1888 1"/>
              <a:gd name="f2373" fmla="*/ 3147376 f1889 1"/>
              <a:gd name="f2374" fmla="*/ 1227939 f1888 1"/>
              <a:gd name="f2375" fmla="*/ 3210171 f1889 1"/>
              <a:gd name="f2376" fmla="*/ 1237733 f1888 1"/>
              <a:gd name="f2377" fmla="*/ 3216700 f1889 1"/>
              <a:gd name="f2378" fmla="*/ 1239365 f1888 1"/>
              <a:gd name="f2379" fmla="*/ 3263939 f1889 1"/>
              <a:gd name="f2380" fmla="*/ 1227459 f1888 1"/>
              <a:gd name="f2381" fmla="*/ 3320683 f1889 1"/>
              <a:gd name="f2382" fmla="*/ 1215362 f1888 1"/>
              <a:gd name="f2383" fmla="*/ 3340943 f1889 1"/>
              <a:gd name="f2384" fmla="*/ 1219490 f1888 1"/>
              <a:gd name="f2385" fmla="*/ 3368691 f1889 1"/>
              <a:gd name="f2386" fmla="*/ 1225347 f1888 1"/>
              <a:gd name="f2387" fmla="*/ 3394423 f1889 1"/>
              <a:gd name="f2388" fmla="*/ 1222275 f1888 1"/>
              <a:gd name="f2389" fmla="*/ 3410074 f1889 1"/>
              <a:gd name="f2390" fmla="*/ 1221987 f1888 1"/>
              <a:gd name="f2391" fmla="*/ 3481509 f1889 1"/>
              <a:gd name="f2392" fmla="*/ 1257896 f1888 1"/>
              <a:gd name="f2393" fmla="*/ 3499656 f1889 1"/>
              <a:gd name="f2394" fmla="*/ 1260873 f1888 1"/>
              <a:gd name="f2395" fmla="*/ 3509930 f1889 1"/>
              <a:gd name="f2396" fmla="*/ 1265290 f1888 1"/>
              <a:gd name="f2397" fmla="*/ 3571860 f1889 1"/>
              <a:gd name="f2398" fmla="*/ 1309841 f1888 1"/>
              <a:gd name="f2399" fmla="*/ 3598168 f1889 1"/>
              <a:gd name="f2400" fmla="*/ 1318866 f1888 1"/>
              <a:gd name="f2401" fmla="*/ 3627068 f1889 1"/>
              <a:gd name="f2402" fmla="*/ 1317041 f1888 1"/>
              <a:gd name="f2403" fmla="*/ 3643775 f1889 1"/>
              <a:gd name="f2404" fmla="*/ 1313777 f1888 1"/>
              <a:gd name="f2405" fmla="*/ 3685254 f1889 1"/>
              <a:gd name="f2406" fmla="*/ 1285452 f1888 1"/>
              <a:gd name="f2407" fmla="*/ 3708873 f1889 1"/>
              <a:gd name="f2408" fmla="*/ 1286413 f1888 1"/>
              <a:gd name="f2409" fmla="*/ 3745743 f1889 1"/>
              <a:gd name="f2410" fmla="*/ 1305903 f1888 1"/>
              <a:gd name="f2411" fmla="*/ 3812665 f1889 1"/>
              <a:gd name="f2412" fmla="*/ 1314641 f1888 1"/>
              <a:gd name="f2413" fmla="*/ 3846655 f1889 1"/>
              <a:gd name="f2414" fmla="*/ 1287373 f1888 1"/>
              <a:gd name="f2415" fmla="*/ 3864225 f1889 1"/>
              <a:gd name="f2416" fmla="*/ 1261161 f1888 1"/>
              <a:gd name="f2417" fmla="*/ 3915018 f1889 1"/>
              <a:gd name="f2418" fmla="*/ 1230724 f1888 1"/>
              <a:gd name="f2419" fmla="*/ 3927116 f1889 1"/>
              <a:gd name="f2420" fmla="*/ 3964370 f1889 1"/>
              <a:gd name="f2421" fmla="*/ 1246855 f1888 1"/>
              <a:gd name="f2422" fmla="*/ 4004696 f1889 1"/>
              <a:gd name="f2423" fmla="*/ 1246471 f1888 1"/>
              <a:gd name="f2424" fmla="*/ 4074978 f1889 1"/>
              <a:gd name="f2425" fmla="*/ 1251559 f1888 1"/>
              <a:gd name="f2426" fmla="*/ 4121738 f1889 1"/>
              <a:gd name="f2427" fmla="*/ 1222466 f1888 1"/>
              <a:gd name="f2428" fmla="*/ 4139598 f1889 1"/>
              <a:gd name="f2429" fmla="*/ 1210465 f1888 1"/>
              <a:gd name="f2430" fmla="*/ 4156304 f1889 1"/>
              <a:gd name="f2431" fmla="*/ 4175604 f1889 1"/>
              <a:gd name="f2432" fmla="*/ 1198463 f1888 1"/>
              <a:gd name="f2433" fmla="*/ 4222170 f1889 1"/>
              <a:gd name="f2434" fmla="*/ 1182140 f1888 1"/>
              <a:gd name="f2435" fmla="*/ 4247710 f1889 1"/>
              <a:gd name="f2436" fmla="*/ 1166105 f1888 1"/>
              <a:gd name="f2437" fmla="*/ 4305128 f1889 1"/>
              <a:gd name="f2438" fmla="*/ 1150647 f1888 1"/>
              <a:gd name="f2439" fmla="*/ 4344206 f1889 1"/>
              <a:gd name="f2440" fmla="*/ 1136821 f1888 1"/>
              <a:gd name="f2441" fmla="*/ 4385396 f1889 1"/>
              <a:gd name="f2442" fmla="*/ 1113009 f1888 1"/>
              <a:gd name="f2443" fmla="*/ 4391157 f1889 1"/>
              <a:gd name="f2444" fmla="*/ 1109361 f1888 1"/>
              <a:gd name="f2445" fmla="*/ 4404984 f1889 1"/>
              <a:gd name="f2446" fmla="*/ 1093710 f1888 1"/>
              <a:gd name="f2447" fmla="*/ 4425050 f1889 1"/>
              <a:gd name="f2448" fmla="*/ 1039846 f1888 1"/>
              <a:gd name="f2449" fmla="*/ 4430812 f1889 1"/>
              <a:gd name="f2450" fmla="*/ 1028900 f1888 1"/>
              <a:gd name="f2451" fmla="*/ 4483140 f1889 1"/>
              <a:gd name="f2452" fmla="*/ 992030 f1888 1"/>
              <a:gd name="f2453" fmla="*/ 4502535 f1889 1"/>
              <a:gd name="f2454" fmla="*/ 995487 f1888 1"/>
              <a:gd name="f2455" fmla="*/ 4523946 f1889 1"/>
              <a:gd name="f2456" fmla="*/ 1007585 f1888 1"/>
              <a:gd name="f2457" fmla="*/ 4570898 f1889 1"/>
              <a:gd name="f2458" fmla="*/ 1010753 f1888 1"/>
              <a:gd name="f2459" fmla="*/ 4588468 f1889 1"/>
              <a:gd name="f2460" fmla="*/ 1004513 f1888 1"/>
              <a:gd name="f2461" fmla="*/ 4619192 f1889 1"/>
              <a:gd name="f2462" fmla="*/ 987710 f1888 1"/>
              <a:gd name="f2463" fmla="*/ 4642908 f1889 1"/>
              <a:gd name="f2464" fmla="*/ 961689 f1888 1"/>
              <a:gd name="f2465" fmla="*/ 4677378 f1889 1"/>
              <a:gd name="f2466" fmla="*/ 918674 f1888 1"/>
              <a:gd name="f2467" fmla="*/ 4743532 f1889 1"/>
              <a:gd name="f2468" fmla="*/ 902256 f1888 1"/>
              <a:gd name="f2469" fmla="*/ 4768977 f1889 1"/>
              <a:gd name="f2470" fmla="*/ 896783 f1888 1"/>
              <a:gd name="f2471" fmla="*/ 4861536 f1889 1"/>
              <a:gd name="f2472" fmla="*/ 873835 f1888 1"/>
              <a:gd name="f2473" fmla="*/ 4869600 f1889 1"/>
              <a:gd name="f2474" fmla="*/ 873067 f1888 1"/>
              <a:gd name="f2475" fmla="*/ 4933738 f1889 1"/>
              <a:gd name="f2476" fmla="*/ 846664 f1888 1"/>
              <a:gd name="f2477" fmla="*/ 4949196 f1889 1"/>
              <a:gd name="f2478" fmla="*/ 840134 f1888 1"/>
              <a:gd name="f2479" fmla="*/ 4968112 f1889 1"/>
              <a:gd name="f2480" fmla="*/ 823427 f1888 1"/>
              <a:gd name="f2481" fmla="*/ 4985588 f1889 1"/>
              <a:gd name="f2482" fmla="*/ 776284 f1888 1"/>
              <a:gd name="f2483" fmla="*/ 5006038 f1889 1"/>
              <a:gd name="f2484" fmla="*/ 754776 f1888 1"/>
              <a:gd name="f2485" fmla="*/ 5020921 f1889 1"/>
              <a:gd name="f2486" fmla="*/ 741718 f1888 1"/>
              <a:gd name="f2487" fmla="*/ 5033978 f1889 1"/>
              <a:gd name="f2488" fmla="*/ 721940 f1888 1"/>
              <a:gd name="f2489" fmla="*/ 5047036 f1889 1"/>
              <a:gd name="f2490" fmla="*/ 674604 f1888 1"/>
              <a:gd name="f2491" fmla="*/ 5067104 f1889 1"/>
              <a:gd name="f2492" fmla="*/ 632645 f1888 1"/>
              <a:gd name="f2493" fmla="*/ 5103206 f1889 1"/>
              <a:gd name="f2494" fmla="*/ 609410 f1888 1"/>
              <a:gd name="f2495" fmla="*/ 5125577 f1889 1"/>
              <a:gd name="f2496" fmla="*/ 597216 f1888 1"/>
              <a:gd name="f2497" fmla="*/ 5214200 f1889 1"/>
              <a:gd name="f2498" fmla="*/ 609506 f1888 1"/>
              <a:gd name="f2499" fmla="*/ 5274688 f1889 1"/>
              <a:gd name="f2500" fmla="*/ 621507 f1888 1"/>
              <a:gd name="f2501" fmla="*/ 5294564 f1889 1"/>
              <a:gd name="f2502" fmla="*/ 616899 f1888 1"/>
              <a:gd name="f2503" fmla="*/ 5350732 f1889 1"/>
              <a:gd name="f2504" fmla="*/ 577724 f1888 1"/>
              <a:gd name="f2505" fmla="*/ 5406230 f1889 1"/>
              <a:gd name="f2506" fmla="*/ 560250 f1888 1"/>
              <a:gd name="f2507" fmla="*/ 5447996 f1889 1"/>
              <a:gd name="f2508" fmla="*/ 555257 f1888 1"/>
              <a:gd name="f2509" fmla="*/ 5483904 f1889 1"/>
              <a:gd name="f2510" fmla="*/ 551417 f1888 1"/>
              <a:gd name="f2511" fmla="*/ 5527016 f1889 1"/>
              <a:gd name="f2512" fmla="*/ 540663 f1888 1"/>
              <a:gd name="f2513" fmla="*/ 5551404 f1889 1"/>
              <a:gd name="f2514" fmla="*/ 528949 f1888 1"/>
              <a:gd name="f2515" fmla="*/ 5590194 f1889 1"/>
              <a:gd name="f2516" fmla="*/ 512147 f1888 1"/>
              <a:gd name="f2517" fmla="*/ 5629944 f1889 1"/>
              <a:gd name="f2518" fmla="*/ 490351 f1888 1"/>
              <a:gd name="f2519" fmla="*/ 5660477 f1889 1"/>
              <a:gd name="f2520" fmla="*/ 459818 f1888 1"/>
              <a:gd name="f2521" fmla="*/ 5676896 f1889 1"/>
              <a:gd name="f2522" fmla="*/ 434086 f1888 1"/>
              <a:gd name="f2523" fmla="*/ 5725000 f1889 1"/>
              <a:gd name="f2524" fmla="*/ 397216 f1888 1"/>
              <a:gd name="f2525" fmla="*/ 5768494 f1889 1"/>
              <a:gd name="f2526" fmla="*/ 327701 f1888 1"/>
              <a:gd name="f2527" fmla="*/ 5795763 f1889 1"/>
              <a:gd name="f2528" fmla="*/ 298801 f1888 1"/>
              <a:gd name="f2529" fmla="*/ 5811221 f1889 1"/>
              <a:gd name="f2530" fmla="*/ 290639 f1888 1"/>
              <a:gd name="f2531" fmla="*/ 5837528 f1889 1"/>
              <a:gd name="f2532" fmla="*/ 270573 f1888 1"/>
              <a:gd name="f2533" fmla="*/ 5853084 f1889 1"/>
              <a:gd name="f2534" fmla="*/ 255690 f1888 1"/>
              <a:gd name="f2535" fmla="*/ 5895618 f1889 1"/>
              <a:gd name="f2536" fmla="*/ 200961 f1888 1"/>
              <a:gd name="f2537" fmla="*/ 5908676 f1889 1"/>
              <a:gd name="f2538" fmla="*/ 184735 f1888 1"/>
              <a:gd name="f2539" fmla="*/ 5935657 f1889 1"/>
              <a:gd name="f2540" fmla="*/ 156891 f1888 1"/>
              <a:gd name="f2541" fmla="*/ 5947467 f1889 1"/>
              <a:gd name="f2542" fmla="*/ 148441 f1888 1"/>
              <a:gd name="f2543" fmla="*/ 5968302 f1889 1"/>
              <a:gd name="f2544" fmla="*/ 125782 f1888 1"/>
              <a:gd name="f2545" fmla="*/ 6017942 f1889 1"/>
              <a:gd name="f2546" fmla="*/ 66348 f1888 1"/>
              <a:gd name="f2547" fmla="*/ 6039258 f1889 1"/>
              <a:gd name="f2548" fmla="*/ 33030 f1888 1"/>
              <a:gd name="f2549" fmla="*/ 6081792 f1889 1"/>
              <a:gd name="f2550" fmla="*/ 8451 f1888 1"/>
              <a:gd name="f2551" fmla="*/ f1890 1 f2"/>
              <a:gd name="f2552" fmla="*/ f1893 1 6095524"/>
              <a:gd name="f2553" fmla="*/ f1894 1 1410656"/>
              <a:gd name="f2554" fmla="*/ f1895 1 1410656"/>
              <a:gd name="f2555" fmla="*/ f1896 1 6095524"/>
              <a:gd name="f2556" fmla="*/ f1897 1 1410656"/>
              <a:gd name="f2557" fmla="*/ f1898 1 6095524"/>
              <a:gd name="f2558" fmla="*/ f1899 1 1410656"/>
              <a:gd name="f2559" fmla="*/ f1900 1 6095524"/>
              <a:gd name="f2560" fmla="*/ f1901 1 1410656"/>
              <a:gd name="f2561" fmla="*/ f1902 1 6095524"/>
              <a:gd name="f2562" fmla="*/ f1903 1 1410656"/>
              <a:gd name="f2563" fmla="*/ f1904 1 6095524"/>
              <a:gd name="f2564" fmla="*/ f1905 1 1410656"/>
              <a:gd name="f2565" fmla="*/ f1906 1 6095524"/>
              <a:gd name="f2566" fmla="*/ f1907 1 1410656"/>
              <a:gd name="f2567" fmla="*/ f1908 1 6095524"/>
              <a:gd name="f2568" fmla="*/ f1909 1 1410656"/>
              <a:gd name="f2569" fmla="*/ f1910 1 6095524"/>
              <a:gd name="f2570" fmla="*/ f1911 1 1410656"/>
              <a:gd name="f2571" fmla="*/ f1912 1 6095524"/>
              <a:gd name="f2572" fmla="*/ f1913 1 1410656"/>
              <a:gd name="f2573" fmla="*/ f1914 1 6095524"/>
              <a:gd name="f2574" fmla="*/ f1915 1 1410656"/>
              <a:gd name="f2575" fmla="*/ f1916 1 6095524"/>
              <a:gd name="f2576" fmla="*/ f1917 1 1410656"/>
              <a:gd name="f2577" fmla="*/ f1918 1 6095524"/>
              <a:gd name="f2578" fmla="*/ f1919 1 1410656"/>
              <a:gd name="f2579" fmla="*/ f1920 1 6095524"/>
              <a:gd name="f2580" fmla="*/ f1921 1 1410656"/>
              <a:gd name="f2581" fmla="*/ f1922 1 6095524"/>
              <a:gd name="f2582" fmla="*/ f1923 1 1410656"/>
              <a:gd name="f2583" fmla="*/ f1924 1 6095524"/>
              <a:gd name="f2584" fmla="*/ f1925 1 1410656"/>
              <a:gd name="f2585" fmla="*/ f1926 1 6095524"/>
              <a:gd name="f2586" fmla="*/ f1927 1 1410656"/>
              <a:gd name="f2587" fmla="*/ f1928 1 6095524"/>
              <a:gd name="f2588" fmla="*/ f1929 1 1410656"/>
              <a:gd name="f2589" fmla="*/ f1930 1 6095524"/>
              <a:gd name="f2590" fmla="*/ f1931 1 1410656"/>
              <a:gd name="f2591" fmla="*/ f1932 1 6095524"/>
              <a:gd name="f2592" fmla="*/ f1933 1 1410656"/>
              <a:gd name="f2593" fmla="*/ f1934 1 6095524"/>
              <a:gd name="f2594" fmla="*/ f1935 1 1410656"/>
              <a:gd name="f2595" fmla="*/ f1936 1 6095524"/>
              <a:gd name="f2596" fmla="*/ f1937 1 1410656"/>
              <a:gd name="f2597" fmla="*/ f1938 1 6095524"/>
              <a:gd name="f2598" fmla="*/ f1939 1 1410656"/>
              <a:gd name="f2599" fmla="*/ f1940 1 6095524"/>
              <a:gd name="f2600" fmla="*/ f1941 1 1410656"/>
              <a:gd name="f2601" fmla="*/ f1942 1 6095524"/>
              <a:gd name="f2602" fmla="*/ f1943 1 1410656"/>
              <a:gd name="f2603" fmla="*/ f1944 1 6095524"/>
              <a:gd name="f2604" fmla="*/ f1945 1 1410656"/>
              <a:gd name="f2605" fmla="*/ f1946 1 6095524"/>
              <a:gd name="f2606" fmla="*/ f1947 1 1410656"/>
              <a:gd name="f2607" fmla="*/ f1948 1 6095524"/>
              <a:gd name="f2608" fmla="*/ f1949 1 1410656"/>
              <a:gd name="f2609" fmla="*/ f1950 1 6095524"/>
              <a:gd name="f2610" fmla="*/ f1951 1 1410656"/>
              <a:gd name="f2611" fmla="*/ f1952 1 6095524"/>
              <a:gd name="f2612" fmla="*/ f1953 1 1410656"/>
              <a:gd name="f2613" fmla="*/ f1954 1 6095524"/>
              <a:gd name="f2614" fmla="*/ f1955 1 1410656"/>
              <a:gd name="f2615" fmla="*/ f1956 1 6095524"/>
              <a:gd name="f2616" fmla="*/ f1957 1 1410656"/>
              <a:gd name="f2617" fmla="*/ f1958 1 6095524"/>
              <a:gd name="f2618" fmla="*/ f1959 1 1410656"/>
              <a:gd name="f2619" fmla="*/ f1960 1 6095524"/>
              <a:gd name="f2620" fmla="*/ f1961 1 1410656"/>
              <a:gd name="f2621" fmla="*/ f1962 1 6095524"/>
              <a:gd name="f2622" fmla="*/ f1963 1 1410656"/>
              <a:gd name="f2623" fmla="*/ f1964 1 6095524"/>
              <a:gd name="f2624" fmla="*/ f1965 1 1410656"/>
              <a:gd name="f2625" fmla="*/ f1966 1 6095524"/>
              <a:gd name="f2626" fmla="*/ f1967 1 1410656"/>
              <a:gd name="f2627" fmla="*/ f1968 1 6095524"/>
              <a:gd name="f2628" fmla="*/ f1969 1 1410656"/>
              <a:gd name="f2629" fmla="*/ f1970 1 6095524"/>
              <a:gd name="f2630" fmla="*/ f1971 1 1410656"/>
              <a:gd name="f2631" fmla="*/ f1972 1 6095524"/>
              <a:gd name="f2632" fmla="*/ f1973 1 1410656"/>
              <a:gd name="f2633" fmla="*/ f1974 1 6095524"/>
              <a:gd name="f2634" fmla="*/ f1975 1 1410656"/>
              <a:gd name="f2635" fmla="*/ f1976 1 6095524"/>
              <a:gd name="f2636" fmla="*/ f1977 1 1410656"/>
              <a:gd name="f2637" fmla="*/ f1978 1 6095524"/>
              <a:gd name="f2638" fmla="*/ f1979 1 1410656"/>
              <a:gd name="f2639" fmla="*/ f1980 1 6095524"/>
              <a:gd name="f2640" fmla="*/ f1981 1 1410656"/>
              <a:gd name="f2641" fmla="*/ f1982 1 6095524"/>
              <a:gd name="f2642" fmla="*/ f1983 1 1410656"/>
              <a:gd name="f2643" fmla="*/ f1984 1 6095524"/>
              <a:gd name="f2644" fmla="*/ f1985 1 1410656"/>
              <a:gd name="f2645" fmla="*/ f1986 1 6095524"/>
              <a:gd name="f2646" fmla="*/ f1987 1 1410656"/>
              <a:gd name="f2647" fmla="*/ f1988 1 6095524"/>
              <a:gd name="f2648" fmla="*/ f1989 1 1410656"/>
              <a:gd name="f2649" fmla="*/ f1990 1 6095524"/>
              <a:gd name="f2650" fmla="*/ f1991 1 1410656"/>
              <a:gd name="f2651" fmla="*/ f1992 1 6095524"/>
              <a:gd name="f2652" fmla="*/ f1993 1 1410656"/>
              <a:gd name="f2653" fmla="*/ f1994 1 6095524"/>
              <a:gd name="f2654" fmla="*/ f1995 1 1410656"/>
              <a:gd name="f2655" fmla="*/ f1996 1 6095524"/>
              <a:gd name="f2656" fmla="*/ f1997 1 1410656"/>
              <a:gd name="f2657" fmla="*/ f1998 1 6095524"/>
              <a:gd name="f2658" fmla="*/ f1999 1 1410656"/>
              <a:gd name="f2659" fmla="*/ f2000 1 6095524"/>
              <a:gd name="f2660" fmla="*/ f2001 1 1410656"/>
              <a:gd name="f2661" fmla="*/ f2002 1 6095524"/>
              <a:gd name="f2662" fmla="*/ f2003 1 1410656"/>
              <a:gd name="f2663" fmla="*/ f2004 1 6095524"/>
              <a:gd name="f2664" fmla="*/ f2005 1 1410656"/>
              <a:gd name="f2665" fmla="*/ f2006 1 6095524"/>
              <a:gd name="f2666" fmla="*/ f2007 1 1410656"/>
              <a:gd name="f2667" fmla="*/ f2008 1 6095524"/>
              <a:gd name="f2668" fmla="*/ f2009 1 1410656"/>
              <a:gd name="f2669" fmla="*/ f2010 1 6095524"/>
              <a:gd name="f2670" fmla="*/ f2011 1 1410656"/>
              <a:gd name="f2671" fmla="*/ f2012 1 6095524"/>
              <a:gd name="f2672" fmla="*/ f2013 1 1410656"/>
              <a:gd name="f2673" fmla="*/ f2014 1 6095524"/>
              <a:gd name="f2674" fmla="*/ f2015 1 1410656"/>
              <a:gd name="f2675" fmla="*/ f2016 1 6095524"/>
              <a:gd name="f2676" fmla="*/ f2017 1 1410656"/>
              <a:gd name="f2677" fmla="*/ f2018 1 6095524"/>
              <a:gd name="f2678" fmla="*/ f2019 1 1410656"/>
              <a:gd name="f2679" fmla="*/ f2020 1 6095524"/>
              <a:gd name="f2680" fmla="*/ f2021 1 1410656"/>
              <a:gd name="f2681" fmla="*/ f2022 1 6095524"/>
              <a:gd name="f2682" fmla="*/ f2023 1 1410656"/>
              <a:gd name="f2683" fmla="*/ f2024 1 6095524"/>
              <a:gd name="f2684" fmla="*/ f2025 1 1410656"/>
              <a:gd name="f2685" fmla="*/ f2026 1 6095524"/>
              <a:gd name="f2686" fmla="*/ f2027 1 1410656"/>
              <a:gd name="f2687" fmla="*/ f2028 1 6095524"/>
              <a:gd name="f2688" fmla="*/ f2029 1 1410656"/>
              <a:gd name="f2689" fmla="*/ f2030 1 6095524"/>
              <a:gd name="f2690" fmla="*/ f2031 1 1410656"/>
              <a:gd name="f2691" fmla="*/ f2032 1 6095524"/>
              <a:gd name="f2692" fmla="*/ f2033 1 1410656"/>
              <a:gd name="f2693" fmla="*/ f2034 1 6095524"/>
              <a:gd name="f2694" fmla="*/ f2035 1 1410656"/>
              <a:gd name="f2695" fmla="*/ f2036 1 6095524"/>
              <a:gd name="f2696" fmla="*/ f2037 1 1410656"/>
              <a:gd name="f2697" fmla="*/ f2038 1 6095524"/>
              <a:gd name="f2698" fmla="*/ f2039 1 1410656"/>
              <a:gd name="f2699" fmla="*/ f2040 1 6095524"/>
              <a:gd name="f2700" fmla="*/ f2041 1 1410656"/>
              <a:gd name="f2701" fmla="*/ f2042 1 6095524"/>
              <a:gd name="f2702" fmla="*/ f2043 1 1410656"/>
              <a:gd name="f2703" fmla="*/ f2044 1 6095524"/>
              <a:gd name="f2704" fmla="*/ f2045 1 1410656"/>
              <a:gd name="f2705" fmla="*/ f2046 1 6095524"/>
              <a:gd name="f2706" fmla="*/ f2047 1 1410656"/>
              <a:gd name="f2707" fmla="*/ f2048 1 6095524"/>
              <a:gd name="f2708" fmla="*/ f2049 1 1410656"/>
              <a:gd name="f2709" fmla="*/ f2050 1 6095524"/>
              <a:gd name="f2710" fmla="*/ f2051 1 1410656"/>
              <a:gd name="f2711" fmla="*/ f2052 1 6095524"/>
              <a:gd name="f2712" fmla="*/ f2053 1 1410656"/>
              <a:gd name="f2713" fmla="*/ f2054 1 6095524"/>
              <a:gd name="f2714" fmla="*/ f2055 1 1410656"/>
              <a:gd name="f2715" fmla="*/ f2056 1 6095524"/>
              <a:gd name="f2716" fmla="*/ f2057 1 1410656"/>
              <a:gd name="f2717" fmla="*/ f2058 1 6095524"/>
              <a:gd name="f2718" fmla="*/ f2059 1 1410656"/>
              <a:gd name="f2719" fmla="*/ f2060 1 6095524"/>
              <a:gd name="f2720" fmla="*/ f2061 1 1410656"/>
              <a:gd name="f2721" fmla="*/ f2062 1 6095524"/>
              <a:gd name="f2722" fmla="*/ f2063 1 6095524"/>
              <a:gd name="f2723" fmla="*/ f2064 1 1410656"/>
              <a:gd name="f2724" fmla="*/ f2065 1 6095524"/>
              <a:gd name="f2725" fmla="*/ f2066 1 6095524"/>
              <a:gd name="f2726" fmla="*/ f2067 1 1410656"/>
              <a:gd name="f2727" fmla="*/ f2068 1 6095524"/>
              <a:gd name="f2728" fmla="*/ f2069 1 1410656"/>
              <a:gd name="f2729" fmla="*/ f2070 1 6095524"/>
              <a:gd name="f2730" fmla="*/ f2071 1 1410656"/>
              <a:gd name="f2731" fmla="*/ f2072 1 6095524"/>
              <a:gd name="f2732" fmla="*/ f2073 1 1410656"/>
              <a:gd name="f2733" fmla="*/ f2074 1 6095524"/>
              <a:gd name="f2734" fmla="*/ f2075 1 1410656"/>
              <a:gd name="f2735" fmla="*/ f2076 1 6095524"/>
              <a:gd name="f2736" fmla="*/ f2077 1 1410656"/>
              <a:gd name="f2737" fmla="*/ f2078 1 6095524"/>
              <a:gd name="f2738" fmla="*/ f2079 1 1410656"/>
              <a:gd name="f2739" fmla="*/ f2080 1 6095524"/>
              <a:gd name="f2740" fmla="*/ f2081 1 1410656"/>
              <a:gd name="f2741" fmla="*/ f2082 1 6095524"/>
              <a:gd name="f2742" fmla="*/ f2083 1 1410656"/>
              <a:gd name="f2743" fmla="*/ f2084 1 6095524"/>
              <a:gd name="f2744" fmla="*/ f2085 1 1410656"/>
              <a:gd name="f2745" fmla="*/ f2086 1 6095524"/>
              <a:gd name="f2746" fmla="*/ f2087 1 1410656"/>
              <a:gd name="f2747" fmla="*/ f2088 1 6095524"/>
              <a:gd name="f2748" fmla="*/ f2089 1 1410656"/>
              <a:gd name="f2749" fmla="*/ f2090 1 6095524"/>
              <a:gd name="f2750" fmla="*/ f2091 1 1410656"/>
              <a:gd name="f2751" fmla="*/ f2092 1 6095524"/>
              <a:gd name="f2752" fmla="*/ f2093 1 1410656"/>
              <a:gd name="f2753" fmla="*/ f2094 1 6095524"/>
              <a:gd name="f2754" fmla="*/ f2095 1 1410656"/>
              <a:gd name="f2755" fmla="*/ f2096 1 6095524"/>
              <a:gd name="f2756" fmla="*/ f2097 1 1410656"/>
              <a:gd name="f2757" fmla="*/ f2098 1 6095524"/>
              <a:gd name="f2758" fmla="*/ f2099 1 1410656"/>
              <a:gd name="f2759" fmla="*/ f2100 1 6095524"/>
              <a:gd name="f2760" fmla="*/ f2101 1 1410656"/>
              <a:gd name="f2761" fmla="*/ f2102 1 6095524"/>
              <a:gd name="f2762" fmla="*/ f2103 1 1410656"/>
              <a:gd name="f2763" fmla="*/ f2104 1 6095524"/>
              <a:gd name="f2764" fmla="*/ f2105 1 1410656"/>
              <a:gd name="f2765" fmla="*/ f2106 1 6095524"/>
              <a:gd name="f2766" fmla="*/ f2107 1 1410656"/>
              <a:gd name="f2767" fmla="*/ f2108 1 6095524"/>
              <a:gd name="f2768" fmla="*/ f2109 1 1410656"/>
              <a:gd name="f2769" fmla="*/ f2110 1 6095524"/>
              <a:gd name="f2770" fmla="*/ f2111 1 1410656"/>
              <a:gd name="f2771" fmla="*/ f2112 1 6095524"/>
              <a:gd name="f2772" fmla="*/ f2113 1 1410656"/>
              <a:gd name="f2773" fmla="*/ f2114 1 6095524"/>
              <a:gd name="f2774" fmla="*/ f2115 1 1410656"/>
              <a:gd name="f2775" fmla="*/ f2116 1 6095524"/>
              <a:gd name="f2776" fmla="*/ f2117 1 1410656"/>
              <a:gd name="f2777" fmla="*/ f2118 1 6095524"/>
              <a:gd name="f2778" fmla="*/ f2119 1 1410656"/>
              <a:gd name="f2779" fmla="*/ f2120 1 6095524"/>
              <a:gd name="f2780" fmla="*/ f2121 1 1410656"/>
              <a:gd name="f2781" fmla="*/ f2122 1 6095524"/>
              <a:gd name="f2782" fmla="*/ f2123 1 1410656"/>
              <a:gd name="f2783" fmla="*/ f2124 1 6095524"/>
              <a:gd name="f2784" fmla="*/ f2125 1 1410656"/>
              <a:gd name="f2785" fmla="*/ f2126 1 6095524"/>
              <a:gd name="f2786" fmla="*/ f2127 1 1410656"/>
              <a:gd name="f2787" fmla="*/ f2128 1 6095524"/>
              <a:gd name="f2788" fmla="*/ f2129 1 1410656"/>
              <a:gd name="f2789" fmla="*/ f2130 1 6095524"/>
              <a:gd name="f2790" fmla="*/ f2131 1 1410656"/>
              <a:gd name="f2791" fmla="*/ f2132 1 6095524"/>
              <a:gd name="f2792" fmla="*/ f2133 1 1410656"/>
              <a:gd name="f2793" fmla="*/ f2134 1 6095524"/>
              <a:gd name="f2794" fmla="*/ f2135 1 1410656"/>
              <a:gd name="f2795" fmla="*/ f2136 1 6095524"/>
              <a:gd name="f2796" fmla="*/ f2137 1 1410656"/>
              <a:gd name="f2797" fmla="*/ f2138 1 6095524"/>
              <a:gd name="f2798" fmla="*/ f2139 1 1410656"/>
              <a:gd name="f2799" fmla="*/ f2140 1 6095524"/>
              <a:gd name="f2800" fmla="*/ f2141 1 1410656"/>
              <a:gd name="f2801" fmla="*/ f2142 1 6095524"/>
              <a:gd name="f2802" fmla="*/ f2143 1 1410656"/>
              <a:gd name="f2803" fmla="*/ f2144 1 6095524"/>
              <a:gd name="f2804" fmla="*/ f2145 1 1410656"/>
              <a:gd name="f2805" fmla="*/ f2146 1 6095524"/>
              <a:gd name="f2806" fmla="*/ f2147 1 1410656"/>
              <a:gd name="f2807" fmla="*/ f2148 1 6095524"/>
              <a:gd name="f2808" fmla="*/ f2149 1 1410656"/>
              <a:gd name="f2809" fmla="*/ f2150 1 6095524"/>
              <a:gd name="f2810" fmla="*/ f2151 1 1410656"/>
              <a:gd name="f2811" fmla="*/ f2152 1 6095524"/>
              <a:gd name="f2812" fmla="*/ f2153 1 1410656"/>
              <a:gd name="f2813" fmla="*/ f2154 1 6095524"/>
              <a:gd name="f2814" fmla="*/ f2155 1 1410656"/>
              <a:gd name="f2815" fmla="*/ f2156 1 6095524"/>
              <a:gd name="f2816" fmla="*/ f2157 1 1410656"/>
              <a:gd name="f2817" fmla="*/ f2158 1 6095524"/>
              <a:gd name="f2818" fmla="*/ f2159 1 1410656"/>
              <a:gd name="f2819" fmla="*/ f2160 1 6095524"/>
              <a:gd name="f2820" fmla="*/ f2161 1 1410656"/>
              <a:gd name="f2821" fmla="*/ f2162 1 6095524"/>
              <a:gd name="f2822" fmla="*/ f2163 1 1410656"/>
              <a:gd name="f2823" fmla="*/ f2164 1 6095524"/>
              <a:gd name="f2824" fmla="*/ f2165 1 1410656"/>
              <a:gd name="f2825" fmla="*/ f2166 1 6095524"/>
              <a:gd name="f2826" fmla="*/ f2167 1 1410656"/>
              <a:gd name="f2827" fmla="*/ f2168 1 6095524"/>
              <a:gd name="f2828" fmla="*/ f2169 1 1410656"/>
              <a:gd name="f2829" fmla="*/ f2170 1 6095524"/>
              <a:gd name="f2830" fmla="*/ f2171 1 1410656"/>
              <a:gd name="f2831" fmla="*/ f2172 1 6095524"/>
              <a:gd name="f2832" fmla="*/ f2173 1 1410656"/>
              <a:gd name="f2833" fmla="*/ f2174 1 6095524"/>
              <a:gd name="f2834" fmla="*/ f2175 1 1410656"/>
              <a:gd name="f2835" fmla="*/ f2176 1 6095524"/>
              <a:gd name="f2836" fmla="*/ f2177 1 1410656"/>
              <a:gd name="f2837" fmla="*/ f2178 1 6095524"/>
              <a:gd name="f2838" fmla="*/ f2179 1 1410656"/>
              <a:gd name="f2839" fmla="*/ f2180 1 6095524"/>
              <a:gd name="f2840" fmla="*/ f2181 1 1410656"/>
              <a:gd name="f2841" fmla="*/ f2182 1 6095524"/>
              <a:gd name="f2842" fmla="*/ f2183 1 1410656"/>
              <a:gd name="f2843" fmla="*/ f2184 1 6095524"/>
              <a:gd name="f2844" fmla="*/ f2185 1 1410656"/>
              <a:gd name="f2845" fmla="*/ f2186 1 6095524"/>
              <a:gd name="f2846" fmla="*/ f2187 1 1410656"/>
              <a:gd name="f2847" fmla="*/ f2188 1 6095524"/>
              <a:gd name="f2848" fmla="*/ f2189 1 1410656"/>
              <a:gd name="f2849" fmla="*/ f2190 1 6095524"/>
              <a:gd name="f2850" fmla="*/ f2191 1 1410656"/>
              <a:gd name="f2851" fmla="*/ f2192 1 6095524"/>
              <a:gd name="f2852" fmla="*/ f2193 1 1410656"/>
              <a:gd name="f2853" fmla="*/ f2194 1 6095524"/>
              <a:gd name="f2854" fmla="*/ f2195 1 1410656"/>
              <a:gd name="f2855" fmla="*/ f2196 1 6095524"/>
              <a:gd name="f2856" fmla="*/ f2197 1 1410656"/>
              <a:gd name="f2857" fmla="*/ f2198 1 6095524"/>
              <a:gd name="f2858" fmla="*/ f2199 1 1410656"/>
              <a:gd name="f2859" fmla="*/ f2200 1 6095524"/>
              <a:gd name="f2860" fmla="*/ f2201 1 1410656"/>
              <a:gd name="f2861" fmla="*/ f2202 1 6095524"/>
              <a:gd name="f2862" fmla="*/ f2203 1 1410656"/>
              <a:gd name="f2863" fmla="*/ f2204 1 6095524"/>
              <a:gd name="f2864" fmla="*/ f2205 1 1410656"/>
              <a:gd name="f2865" fmla="*/ f2206 1 6095524"/>
              <a:gd name="f2866" fmla="*/ f2207 1 1410656"/>
              <a:gd name="f2867" fmla="*/ f2208 1 6095524"/>
              <a:gd name="f2868" fmla="*/ f2209 1 1410656"/>
              <a:gd name="f2869" fmla="*/ f2210 1 6095524"/>
              <a:gd name="f2870" fmla="*/ f2211 1 1410656"/>
              <a:gd name="f2871" fmla="*/ f2212 1 1410656"/>
              <a:gd name="f2872" fmla="*/ f2213 1 6095524"/>
              <a:gd name="f2873" fmla="*/ f2214 1 1410656"/>
              <a:gd name="f2874" fmla="*/ f2215 1 6095524"/>
              <a:gd name="f2875" fmla="*/ f2216 1 1410656"/>
              <a:gd name="f2876" fmla="*/ f2217 1 6095524"/>
              <a:gd name="f2877" fmla="*/ f2218 1 1410656"/>
              <a:gd name="f2878" fmla="*/ f2219 1 6095524"/>
              <a:gd name="f2879" fmla="*/ f2220 1 1410656"/>
              <a:gd name="f2880" fmla="*/ f2221 1 6095524"/>
              <a:gd name="f2881" fmla="*/ f2222 1 1410656"/>
              <a:gd name="f2882" fmla="*/ f2223 1 6095524"/>
              <a:gd name="f2883" fmla="*/ f2224 1 1410656"/>
              <a:gd name="f2884" fmla="*/ f2225 1 6095524"/>
              <a:gd name="f2885" fmla="*/ f2226 1 1410656"/>
              <a:gd name="f2886" fmla="*/ f2227 1 6095524"/>
              <a:gd name="f2887" fmla="*/ f2228 1 1410656"/>
              <a:gd name="f2888" fmla="*/ f2229 1 6095524"/>
              <a:gd name="f2889" fmla="*/ f2230 1 1410656"/>
              <a:gd name="f2890" fmla="*/ f2231 1 6095524"/>
              <a:gd name="f2891" fmla="*/ f2232 1 1410656"/>
              <a:gd name="f2892" fmla="*/ f2233 1 6095524"/>
              <a:gd name="f2893" fmla="*/ f2234 1 1410656"/>
              <a:gd name="f2894" fmla="*/ f2235 1 6095524"/>
              <a:gd name="f2895" fmla="*/ f2236 1 1410656"/>
              <a:gd name="f2896" fmla="*/ f2237 1 6095524"/>
              <a:gd name="f2897" fmla="*/ f2238 1 1410656"/>
              <a:gd name="f2898" fmla="*/ f2239 1 6095524"/>
              <a:gd name="f2899" fmla="*/ f2240 1 1410656"/>
              <a:gd name="f2900" fmla="*/ f2241 1 6095524"/>
              <a:gd name="f2901" fmla="*/ f2242 1 1410656"/>
              <a:gd name="f2902" fmla="*/ f2243 1 6095524"/>
              <a:gd name="f2903" fmla="*/ f2244 1 1410656"/>
              <a:gd name="f2904" fmla="*/ f2245 1 6095524"/>
              <a:gd name="f2905" fmla="*/ f2246 1 1410656"/>
              <a:gd name="f2906" fmla="*/ f2247 1 6095524"/>
              <a:gd name="f2907" fmla="*/ f2248 1 1410656"/>
              <a:gd name="f2908" fmla="*/ f2249 1 6095524"/>
              <a:gd name="f2909" fmla="*/ f2250 1 1410656"/>
              <a:gd name="f2910" fmla="*/ f2251 1 6095524"/>
              <a:gd name="f2911" fmla="*/ f2252 1 1410656"/>
              <a:gd name="f2912" fmla="*/ f2253 1 6095524"/>
              <a:gd name="f2913" fmla="*/ f2254 1 1410656"/>
              <a:gd name="f2914" fmla="*/ f2255 1 6095524"/>
              <a:gd name="f2915" fmla="*/ f2256 1 1410656"/>
              <a:gd name="f2916" fmla="*/ f2257 1 6095524"/>
              <a:gd name="f2917" fmla="*/ f2258 1 1410656"/>
              <a:gd name="f2918" fmla="*/ f2259 1 6095524"/>
              <a:gd name="f2919" fmla="*/ f2260 1 1410656"/>
              <a:gd name="f2920" fmla="*/ f2261 1 6095524"/>
              <a:gd name="f2921" fmla="*/ f2262 1 1410656"/>
              <a:gd name="f2922" fmla="*/ f2263 1 6095524"/>
              <a:gd name="f2923" fmla="*/ f2264 1 1410656"/>
              <a:gd name="f2924" fmla="*/ f2265 1 6095524"/>
              <a:gd name="f2925" fmla="*/ f2266 1 1410656"/>
              <a:gd name="f2926" fmla="*/ f2267 1 6095524"/>
              <a:gd name="f2927" fmla="*/ f2268 1 1410656"/>
              <a:gd name="f2928" fmla="*/ f2269 1 6095524"/>
              <a:gd name="f2929" fmla="*/ f2270 1 1410656"/>
              <a:gd name="f2930" fmla="*/ f2271 1 6095524"/>
              <a:gd name="f2931" fmla="*/ f2272 1 1410656"/>
              <a:gd name="f2932" fmla="*/ f2273 1 6095524"/>
              <a:gd name="f2933" fmla="*/ f2274 1 1410656"/>
              <a:gd name="f2934" fmla="*/ f2275 1 6095524"/>
              <a:gd name="f2935" fmla="*/ f2276 1 1410656"/>
              <a:gd name="f2936" fmla="*/ f2277 1 6095524"/>
              <a:gd name="f2937" fmla="*/ f2278 1 1410656"/>
              <a:gd name="f2938" fmla="*/ f2279 1 6095524"/>
              <a:gd name="f2939" fmla="*/ f2280 1 1410656"/>
              <a:gd name="f2940" fmla="*/ f2281 1 6095524"/>
              <a:gd name="f2941" fmla="*/ f2282 1 1410656"/>
              <a:gd name="f2942" fmla="*/ f2283 1 6095524"/>
              <a:gd name="f2943" fmla="*/ f2284 1 1410656"/>
              <a:gd name="f2944" fmla="*/ f2285 1 6095524"/>
              <a:gd name="f2945" fmla="*/ f2286 1 1410656"/>
              <a:gd name="f2946" fmla="*/ f2287 1 6095524"/>
              <a:gd name="f2947" fmla="*/ f2288 1 1410656"/>
              <a:gd name="f2948" fmla="*/ f2289 1 6095524"/>
              <a:gd name="f2949" fmla="*/ f2290 1 1410656"/>
              <a:gd name="f2950" fmla="*/ f2291 1 6095524"/>
              <a:gd name="f2951" fmla="*/ f2292 1 1410656"/>
              <a:gd name="f2952" fmla="*/ f2293 1 6095524"/>
              <a:gd name="f2953" fmla="*/ f2294 1 1410656"/>
              <a:gd name="f2954" fmla="*/ f2295 1 6095524"/>
              <a:gd name="f2955" fmla="*/ f2296 1 1410656"/>
              <a:gd name="f2956" fmla="*/ f2297 1 6095524"/>
              <a:gd name="f2957" fmla="*/ f2298 1 1410656"/>
              <a:gd name="f2958" fmla="*/ f2299 1 6095524"/>
              <a:gd name="f2959" fmla="*/ f2300 1 1410656"/>
              <a:gd name="f2960" fmla="*/ f2301 1 6095524"/>
              <a:gd name="f2961" fmla="*/ f2302 1 1410656"/>
              <a:gd name="f2962" fmla="*/ f2303 1 6095524"/>
              <a:gd name="f2963" fmla="*/ f2304 1 1410656"/>
              <a:gd name="f2964" fmla="*/ f2305 1 6095524"/>
              <a:gd name="f2965" fmla="*/ f2306 1 1410656"/>
              <a:gd name="f2966" fmla="*/ f2307 1 6095524"/>
              <a:gd name="f2967" fmla="*/ f2308 1 1410656"/>
              <a:gd name="f2968" fmla="*/ f2309 1 6095524"/>
              <a:gd name="f2969" fmla="*/ f2310 1 1410656"/>
              <a:gd name="f2970" fmla="*/ f2311 1 6095524"/>
              <a:gd name="f2971" fmla="*/ f2312 1 1410656"/>
              <a:gd name="f2972" fmla="*/ f2313 1 6095524"/>
              <a:gd name="f2973" fmla="*/ f2314 1 1410656"/>
              <a:gd name="f2974" fmla="*/ f2315 1 6095524"/>
              <a:gd name="f2975" fmla="*/ f2316 1 1410656"/>
              <a:gd name="f2976" fmla="*/ f2317 1 6095524"/>
              <a:gd name="f2977" fmla="*/ f2318 1 1410656"/>
              <a:gd name="f2978" fmla="*/ f2319 1 6095524"/>
              <a:gd name="f2979" fmla="*/ f2320 1 1410656"/>
              <a:gd name="f2980" fmla="*/ f2321 1 6095524"/>
              <a:gd name="f2981" fmla="*/ f2322 1 1410656"/>
              <a:gd name="f2982" fmla="*/ f2323 1 6095524"/>
              <a:gd name="f2983" fmla="*/ f2324 1 1410656"/>
              <a:gd name="f2984" fmla="*/ f2325 1 6095524"/>
              <a:gd name="f2985" fmla="*/ f2326 1 1410656"/>
              <a:gd name="f2986" fmla="*/ f2327 1 6095524"/>
              <a:gd name="f2987" fmla="*/ f2328 1 1410656"/>
              <a:gd name="f2988" fmla="*/ f2329 1 6095524"/>
              <a:gd name="f2989" fmla="*/ f2330 1 1410656"/>
              <a:gd name="f2990" fmla="*/ f2331 1 6095524"/>
              <a:gd name="f2991" fmla="*/ f2332 1 1410656"/>
              <a:gd name="f2992" fmla="*/ f2333 1 6095524"/>
              <a:gd name="f2993" fmla="*/ f2334 1 1410656"/>
              <a:gd name="f2994" fmla="*/ f2335 1 6095524"/>
              <a:gd name="f2995" fmla="*/ f2336 1 1410656"/>
              <a:gd name="f2996" fmla="*/ f2337 1 6095524"/>
              <a:gd name="f2997" fmla="*/ f2338 1 1410656"/>
              <a:gd name="f2998" fmla="*/ f2339 1 6095524"/>
              <a:gd name="f2999" fmla="*/ f2340 1 1410656"/>
              <a:gd name="f3000" fmla="*/ f2341 1 6095524"/>
              <a:gd name="f3001" fmla="*/ f2342 1 1410656"/>
              <a:gd name="f3002" fmla="*/ f2343 1 6095524"/>
              <a:gd name="f3003" fmla="*/ f2344 1 1410656"/>
              <a:gd name="f3004" fmla="*/ f2345 1 6095524"/>
              <a:gd name="f3005" fmla="*/ f2346 1 1410656"/>
              <a:gd name="f3006" fmla="*/ f2347 1 1410656"/>
              <a:gd name="f3007" fmla="*/ f2348 1 6095524"/>
              <a:gd name="f3008" fmla="*/ f2349 1 1410656"/>
              <a:gd name="f3009" fmla="*/ f2350 1 6095524"/>
              <a:gd name="f3010" fmla="*/ f2351 1 1410656"/>
              <a:gd name="f3011" fmla="*/ f2352 1 6095524"/>
              <a:gd name="f3012" fmla="*/ f2353 1 6095524"/>
              <a:gd name="f3013" fmla="*/ f2354 1 1410656"/>
              <a:gd name="f3014" fmla="*/ f2355 1 6095524"/>
              <a:gd name="f3015" fmla="*/ f2356 1 1410656"/>
              <a:gd name="f3016" fmla="*/ f2357 1 6095524"/>
              <a:gd name="f3017" fmla="*/ f2358 1 1410656"/>
              <a:gd name="f3018" fmla="*/ f2359 1 6095524"/>
              <a:gd name="f3019" fmla="*/ f2360 1 1410656"/>
              <a:gd name="f3020" fmla="*/ f2361 1 6095524"/>
              <a:gd name="f3021" fmla="*/ f2362 1 1410656"/>
              <a:gd name="f3022" fmla="*/ f2363 1 6095524"/>
              <a:gd name="f3023" fmla="*/ f2364 1 1410656"/>
              <a:gd name="f3024" fmla="*/ f2365 1 6095524"/>
              <a:gd name="f3025" fmla="*/ f2366 1 1410656"/>
              <a:gd name="f3026" fmla="*/ f2367 1 6095524"/>
              <a:gd name="f3027" fmla="*/ f2368 1 1410656"/>
              <a:gd name="f3028" fmla="*/ f2369 1 6095524"/>
              <a:gd name="f3029" fmla="*/ f2370 1 1410656"/>
              <a:gd name="f3030" fmla="*/ f2371 1 6095524"/>
              <a:gd name="f3031" fmla="*/ f2372 1 1410656"/>
              <a:gd name="f3032" fmla="*/ f2373 1 6095524"/>
              <a:gd name="f3033" fmla="*/ f2374 1 1410656"/>
              <a:gd name="f3034" fmla="*/ f2375 1 6095524"/>
              <a:gd name="f3035" fmla="*/ f2376 1 1410656"/>
              <a:gd name="f3036" fmla="*/ f2377 1 6095524"/>
              <a:gd name="f3037" fmla="*/ f2378 1 1410656"/>
              <a:gd name="f3038" fmla="*/ f2379 1 6095524"/>
              <a:gd name="f3039" fmla="*/ f2380 1 1410656"/>
              <a:gd name="f3040" fmla="*/ f2381 1 6095524"/>
              <a:gd name="f3041" fmla="*/ f2382 1 1410656"/>
              <a:gd name="f3042" fmla="*/ f2383 1 6095524"/>
              <a:gd name="f3043" fmla="*/ f2384 1 1410656"/>
              <a:gd name="f3044" fmla="*/ f2385 1 6095524"/>
              <a:gd name="f3045" fmla="*/ f2386 1 1410656"/>
              <a:gd name="f3046" fmla="*/ f2387 1 6095524"/>
              <a:gd name="f3047" fmla="*/ f2388 1 1410656"/>
              <a:gd name="f3048" fmla="*/ f2389 1 6095524"/>
              <a:gd name="f3049" fmla="*/ f2390 1 1410656"/>
              <a:gd name="f3050" fmla="*/ f2391 1 6095524"/>
              <a:gd name="f3051" fmla="*/ f2392 1 1410656"/>
              <a:gd name="f3052" fmla="*/ f2393 1 6095524"/>
              <a:gd name="f3053" fmla="*/ f2394 1 1410656"/>
              <a:gd name="f3054" fmla="*/ f2395 1 6095524"/>
              <a:gd name="f3055" fmla="*/ f2396 1 1410656"/>
              <a:gd name="f3056" fmla="*/ f2397 1 6095524"/>
              <a:gd name="f3057" fmla="*/ f2398 1 1410656"/>
              <a:gd name="f3058" fmla="*/ f2399 1 6095524"/>
              <a:gd name="f3059" fmla="*/ f2400 1 1410656"/>
              <a:gd name="f3060" fmla="*/ f2401 1 6095524"/>
              <a:gd name="f3061" fmla="*/ f2402 1 1410656"/>
              <a:gd name="f3062" fmla="*/ f2403 1 6095524"/>
              <a:gd name="f3063" fmla="*/ f2404 1 1410656"/>
              <a:gd name="f3064" fmla="*/ f2405 1 6095524"/>
              <a:gd name="f3065" fmla="*/ f2406 1 1410656"/>
              <a:gd name="f3066" fmla="*/ f2407 1 6095524"/>
              <a:gd name="f3067" fmla="*/ f2408 1 1410656"/>
              <a:gd name="f3068" fmla="*/ f2409 1 6095524"/>
              <a:gd name="f3069" fmla="*/ f2410 1 1410656"/>
              <a:gd name="f3070" fmla="*/ f2411 1 6095524"/>
              <a:gd name="f3071" fmla="*/ f2412 1 1410656"/>
              <a:gd name="f3072" fmla="*/ f2413 1 6095524"/>
              <a:gd name="f3073" fmla="*/ f2414 1 1410656"/>
              <a:gd name="f3074" fmla="*/ f2415 1 6095524"/>
              <a:gd name="f3075" fmla="*/ f2416 1 1410656"/>
              <a:gd name="f3076" fmla="*/ f2417 1 6095524"/>
              <a:gd name="f3077" fmla="*/ f2418 1 1410656"/>
              <a:gd name="f3078" fmla="*/ f2419 1 6095524"/>
              <a:gd name="f3079" fmla="*/ f2420 1 6095524"/>
              <a:gd name="f3080" fmla="*/ f2421 1 1410656"/>
              <a:gd name="f3081" fmla="*/ f2422 1 6095524"/>
              <a:gd name="f3082" fmla="*/ f2423 1 1410656"/>
              <a:gd name="f3083" fmla="*/ f2424 1 6095524"/>
              <a:gd name="f3084" fmla="*/ f2425 1 1410656"/>
              <a:gd name="f3085" fmla="*/ f2426 1 6095524"/>
              <a:gd name="f3086" fmla="*/ f2427 1 1410656"/>
              <a:gd name="f3087" fmla="*/ f2428 1 6095524"/>
              <a:gd name="f3088" fmla="*/ f2429 1 1410656"/>
              <a:gd name="f3089" fmla="*/ f2430 1 6095524"/>
              <a:gd name="f3090" fmla="*/ f2431 1 6095524"/>
              <a:gd name="f3091" fmla="*/ f2432 1 1410656"/>
              <a:gd name="f3092" fmla="*/ f2433 1 6095524"/>
              <a:gd name="f3093" fmla="*/ f2434 1 1410656"/>
              <a:gd name="f3094" fmla="*/ f2435 1 6095524"/>
              <a:gd name="f3095" fmla="*/ f2436 1 1410656"/>
              <a:gd name="f3096" fmla="*/ f2437 1 6095524"/>
              <a:gd name="f3097" fmla="*/ f2438 1 1410656"/>
              <a:gd name="f3098" fmla="*/ f2439 1 6095524"/>
              <a:gd name="f3099" fmla="*/ f2440 1 1410656"/>
              <a:gd name="f3100" fmla="*/ f2441 1 6095524"/>
              <a:gd name="f3101" fmla="*/ f2442 1 1410656"/>
              <a:gd name="f3102" fmla="*/ f2443 1 6095524"/>
              <a:gd name="f3103" fmla="*/ f2444 1 1410656"/>
              <a:gd name="f3104" fmla="*/ f2445 1 6095524"/>
              <a:gd name="f3105" fmla="*/ f2446 1 1410656"/>
              <a:gd name="f3106" fmla="*/ f2447 1 6095524"/>
              <a:gd name="f3107" fmla="*/ f2448 1 1410656"/>
              <a:gd name="f3108" fmla="*/ f2449 1 6095524"/>
              <a:gd name="f3109" fmla="*/ f2450 1 1410656"/>
              <a:gd name="f3110" fmla="*/ f2451 1 6095524"/>
              <a:gd name="f3111" fmla="*/ f2452 1 1410656"/>
              <a:gd name="f3112" fmla="*/ f2453 1 6095524"/>
              <a:gd name="f3113" fmla="*/ f2454 1 1410656"/>
              <a:gd name="f3114" fmla="*/ f2455 1 6095524"/>
              <a:gd name="f3115" fmla="*/ f2456 1 1410656"/>
              <a:gd name="f3116" fmla="*/ f2457 1 6095524"/>
              <a:gd name="f3117" fmla="*/ f2458 1 1410656"/>
              <a:gd name="f3118" fmla="*/ f2459 1 6095524"/>
              <a:gd name="f3119" fmla="*/ f2460 1 1410656"/>
              <a:gd name="f3120" fmla="*/ f2461 1 6095524"/>
              <a:gd name="f3121" fmla="*/ f2462 1 1410656"/>
              <a:gd name="f3122" fmla="*/ f2463 1 6095524"/>
              <a:gd name="f3123" fmla="*/ f2464 1 1410656"/>
              <a:gd name="f3124" fmla="*/ f2465 1 6095524"/>
              <a:gd name="f3125" fmla="*/ f2466 1 1410656"/>
              <a:gd name="f3126" fmla="*/ f2467 1 6095524"/>
              <a:gd name="f3127" fmla="*/ f2468 1 1410656"/>
              <a:gd name="f3128" fmla="*/ f2469 1 6095524"/>
              <a:gd name="f3129" fmla="*/ f2470 1 1410656"/>
              <a:gd name="f3130" fmla="*/ f2471 1 6095524"/>
              <a:gd name="f3131" fmla="*/ f2472 1 1410656"/>
              <a:gd name="f3132" fmla="*/ f2473 1 6095524"/>
              <a:gd name="f3133" fmla="*/ f2474 1 1410656"/>
              <a:gd name="f3134" fmla="*/ f2475 1 6095524"/>
              <a:gd name="f3135" fmla="*/ f2476 1 1410656"/>
              <a:gd name="f3136" fmla="*/ f2477 1 6095524"/>
              <a:gd name="f3137" fmla="*/ f2478 1 1410656"/>
              <a:gd name="f3138" fmla="*/ f2479 1 6095524"/>
              <a:gd name="f3139" fmla="*/ f2480 1 1410656"/>
              <a:gd name="f3140" fmla="*/ f2481 1 6095524"/>
              <a:gd name="f3141" fmla="*/ f2482 1 1410656"/>
              <a:gd name="f3142" fmla="*/ f2483 1 6095524"/>
              <a:gd name="f3143" fmla="*/ f2484 1 1410656"/>
              <a:gd name="f3144" fmla="*/ f2485 1 6095524"/>
              <a:gd name="f3145" fmla="*/ f2486 1 1410656"/>
              <a:gd name="f3146" fmla="*/ f2487 1 6095524"/>
              <a:gd name="f3147" fmla="*/ f2488 1 1410656"/>
              <a:gd name="f3148" fmla="*/ f2489 1 6095524"/>
              <a:gd name="f3149" fmla="*/ f2490 1 1410656"/>
              <a:gd name="f3150" fmla="*/ f2491 1 6095524"/>
              <a:gd name="f3151" fmla="*/ f2492 1 1410656"/>
              <a:gd name="f3152" fmla="*/ f2493 1 6095524"/>
              <a:gd name="f3153" fmla="*/ f2494 1 1410656"/>
              <a:gd name="f3154" fmla="*/ f2495 1 6095524"/>
              <a:gd name="f3155" fmla="*/ f2496 1 1410656"/>
              <a:gd name="f3156" fmla="*/ f2497 1 6095524"/>
              <a:gd name="f3157" fmla="*/ f2498 1 1410656"/>
              <a:gd name="f3158" fmla="*/ f2499 1 6095524"/>
              <a:gd name="f3159" fmla="*/ f2500 1 1410656"/>
              <a:gd name="f3160" fmla="*/ f2501 1 6095524"/>
              <a:gd name="f3161" fmla="*/ f2502 1 1410656"/>
              <a:gd name="f3162" fmla="*/ f2503 1 6095524"/>
              <a:gd name="f3163" fmla="*/ f2504 1 1410656"/>
              <a:gd name="f3164" fmla="*/ f2505 1 6095524"/>
              <a:gd name="f3165" fmla="*/ f2506 1 1410656"/>
              <a:gd name="f3166" fmla="*/ f2507 1 6095524"/>
              <a:gd name="f3167" fmla="*/ f2508 1 1410656"/>
              <a:gd name="f3168" fmla="*/ f2509 1 6095524"/>
              <a:gd name="f3169" fmla="*/ f2510 1 1410656"/>
              <a:gd name="f3170" fmla="*/ f2511 1 6095524"/>
              <a:gd name="f3171" fmla="*/ f2512 1 1410656"/>
              <a:gd name="f3172" fmla="*/ f2513 1 6095524"/>
              <a:gd name="f3173" fmla="*/ f2514 1 1410656"/>
              <a:gd name="f3174" fmla="*/ f2515 1 6095524"/>
              <a:gd name="f3175" fmla="*/ f2516 1 1410656"/>
              <a:gd name="f3176" fmla="*/ f2517 1 6095524"/>
              <a:gd name="f3177" fmla="*/ f2518 1 1410656"/>
              <a:gd name="f3178" fmla="*/ f2519 1 6095524"/>
              <a:gd name="f3179" fmla="*/ f2520 1 1410656"/>
              <a:gd name="f3180" fmla="*/ f2521 1 6095524"/>
              <a:gd name="f3181" fmla="*/ f2522 1 1410656"/>
              <a:gd name="f3182" fmla="*/ f2523 1 6095524"/>
              <a:gd name="f3183" fmla="*/ f2524 1 1410656"/>
              <a:gd name="f3184" fmla="*/ f2525 1 6095524"/>
              <a:gd name="f3185" fmla="*/ f2526 1 1410656"/>
              <a:gd name="f3186" fmla="*/ f2527 1 6095524"/>
              <a:gd name="f3187" fmla="*/ f2528 1 1410656"/>
              <a:gd name="f3188" fmla="*/ f2529 1 6095524"/>
              <a:gd name="f3189" fmla="*/ f2530 1 1410656"/>
              <a:gd name="f3190" fmla="*/ f2531 1 6095524"/>
              <a:gd name="f3191" fmla="*/ f2532 1 1410656"/>
              <a:gd name="f3192" fmla="*/ f2533 1 6095524"/>
              <a:gd name="f3193" fmla="*/ f2534 1 1410656"/>
              <a:gd name="f3194" fmla="*/ f2535 1 6095524"/>
              <a:gd name="f3195" fmla="*/ f2536 1 1410656"/>
              <a:gd name="f3196" fmla="*/ f2537 1 6095524"/>
              <a:gd name="f3197" fmla="*/ f2538 1 1410656"/>
              <a:gd name="f3198" fmla="*/ f2539 1 6095524"/>
              <a:gd name="f3199" fmla="*/ f2540 1 1410656"/>
              <a:gd name="f3200" fmla="*/ f2541 1 6095524"/>
              <a:gd name="f3201" fmla="*/ f2542 1 1410656"/>
              <a:gd name="f3202" fmla="*/ f2543 1 6095524"/>
              <a:gd name="f3203" fmla="*/ f2544 1 1410656"/>
              <a:gd name="f3204" fmla="*/ f2545 1 6095524"/>
              <a:gd name="f3205" fmla="*/ f2546 1 1410656"/>
              <a:gd name="f3206" fmla="*/ f2547 1 6095524"/>
              <a:gd name="f3207" fmla="*/ f2548 1 1410656"/>
              <a:gd name="f3208" fmla="*/ f2549 1 6095524"/>
              <a:gd name="f3209" fmla="*/ f2550 1 1410656"/>
              <a:gd name="f3210" fmla="*/ f5 1 f1891"/>
              <a:gd name="f3211" fmla="*/ f6 1 f1891"/>
              <a:gd name="f3212" fmla="*/ f5 1 f1892"/>
              <a:gd name="f3213" fmla="*/ f7 1 f1892"/>
              <a:gd name="f3214" fmla="+- f2551 0 f1"/>
              <a:gd name="f3215" fmla="*/ f2552 1 f1891"/>
              <a:gd name="f3216" fmla="*/ f2553 1 f1892"/>
              <a:gd name="f3217" fmla="*/ f2554 1 f1892"/>
              <a:gd name="f3218" fmla="*/ f2555 1 f1891"/>
              <a:gd name="f3219" fmla="*/ f2556 1 f1892"/>
              <a:gd name="f3220" fmla="*/ f2557 1 f1891"/>
              <a:gd name="f3221" fmla="*/ f2558 1 f1892"/>
              <a:gd name="f3222" fmla="*/ f2559 1 f1891"/>
              <a:gd name="f3223" fmla="*/ f2560 1 f1892"/>
              <a:gd name="f3224" fmla="*/ f2561 1 f1891"/>
              <a:gd name="f3225" fmla="*/ f2562 1 f1892"/>
              <a:gd name="f3226" fmla="*/ f2563 1 f1891"/>
              <a:gd name="f3227" fmla="*/ f2564 1 f1892"/>
              <a:gd name="f3228" fmla="*/ f2565 1 f1891"/>
              <a:gd name="f3229" fmla="*/ f2566 1 f1892"/>
              <a:gd name="f3230" fmla="*/ f2567 1 f1891"/>
              <a:gd name="f3231" fmla="*/ f2568 1 f1892"/>
              <a:gd name="f3232" fmla="*/ f2569 1 f1891"/>
              <a:gd name="f3233" fmla="*/ f2570 1 f1892"/>
              <a:gd name="f3234" fmla="*/ f2571 1 f1891"/>
              <a:gd name="f3235" fmla="*/ f2572 1 f1892"/>
              <a:gd name="f3236" fmla="*/ f2573 1 f1891"/>
              <a:gd name="f3237" fmla="*/ f2574 1 f1892"/>
              <a:gd name="f3238" fmla="*/ f2575 1 f1891"/>
              <a:gd name="f3239" fmla="*/ f2576 1 f1892"/>
              <a:gd name="f3240" fmla="*/ f2577 1 f1891"/>
              <a:gd name="f3241" fmla="*/ f2578 1 f1892"/>
              <a:gd name="f3242" fmla="*/ f2579 1 f1891"/>
              <a:gd name="f3243" fmla="*/ f2580 1 f1892"/>
              <a:gd name="f3244" fmla="*/ f2581 1 f1891"/>
              <a:gd name="f3245" fmla="*/ f2582 1 f1892"/>
              <a:gd name="f3246" fmla="*/ f2583 1 f1891"/>
              <a:gd name="f3247" fmla="*/ f2584 1 f1892"/>
              <a:gd name="f3248" fmla="*/ f2585 1 f1891"/>
              <a:gd name="f3249" fmla="*/ f2586 1 f1892"/>
              <a:gd name="f3250" fmla="*/ f2587 1 f1891"/>
              <a:gd name="f3251" fmla="*/ f2588 1 f1892"/>
              <a:gd name="f3252" fmla="*/ f2589 1 f1891"/>
              <a:gd name="f3253" fmla="*/ f2590 1 f1892"/>
              <a:gd name="f3254" fmla="*/ f2591 1 f1891"/>
              <a:gd name="f3255" fmla="*/ f2592 1 f1892"/>
              <a:gd name="f3256" fmla="*/ f2593 1 f1891"/>
              <a:gd name="f3257" fmla="*/ f2594 1 f1892"/>
              <a:gd name="f3258" fmla="*/ f2595 1 f1891"/>
              <a:gd name="f3259" fmla="*/ f2596 1 f1892"/>
              <a:gd name="f3260" fmla="*/ f2597 1 f1891"/>
              <a:gd name="f3261" fmla="*/ f2598 1 f1892"/>
              <a:gd name="f3262" fmla="*/ f2599 1 f1891"/>
              <a:gd name="f3263" fmla="*/ f2600 1 f1892"/>
              <a:gd name="f3264" fmla="*/ f2601 1 f1891"/>
              <a:gd name="f3265" fmla="*/ f2602 1 f1892"/>
              <a:gd name="f3266" fmla="*/ f2603 1 f1891"/>
              <a:gd name="f3267" fmla="*/ f2604 1 f1892"/>
              <a:gd name="f3268" fmla="*/ f2605 1 f1891"/>
              <a:gd name="f3269" fmla="*/ f2606 1 f1892"/>
              <a:gd name="f3270" fmla="*/ f2607 1 f1891"/>
              <a:gd name="f3271" fmla="*/ f2608 1 f1892"/>
              <a:gd name="f3272" fmla="*/ f2609 1 f1891"/>
              <a:gd name="f3273" fmla="*/ f2610 1 f1892"/>
              <a:gd name="f3274" fmla="*/ f2611 1 f1891"/>
              <a:gd name="f3275" fmla="*/ f2612 1 f1892"/>
              <a:gd name="f3276" fmla="*/ f2613 1 f1891"/>
              <a:gd name="f3277" fmla="*/ f2614 1 f1892"/>
              <a:gd name="f3278" fmla="*/ f2615 1 f1891"/>
              <a:gd name="f3279" fmla="*/ f2616 1 f1892"/>
              <a:gd name="f3280" fmla="*/ f2617 1 f1891"/>
              <a:gd name="f3281" fmla="*/ f2618 1 f1892"/>
              <a:gd name="f3282" fmla="*/ f2619 1 f1891"/>
              <a:gd name="f3283" fmla="*/ f2620 1 f1892"/>
              <a:gd name="f3284" fmla="*/ f2621 1 f1891"/>
              <a:gd name="f3285" fmla="*/ f2622 1 f1892"/>
              <a:gd name="f3286" fmla="*/ f2623 1 f1891"/>
              <a:gd name="f3287" fmla="*/ f2624 1 f1892"/>
              <a:gd name="f3288" fmla="*/ f2625 1 f1891"/>
              <a:gd name="f3289" fmla="*/ f2626 1 f1892"/>
              <a:gd name="f3290" fmla="*/ f2627 1 f1891"/>
              <a:gd name="f3291" fmla="*/ f2628 1 f1892"/>
              <a:gd name="f3292" fmla="*/ f2629 1 f1891"/>
              <a:gd name="f3293" fmla="*/ f2630 1 f1892"/>
              <a:gd name="f3294" fmla="*/ f2631 1 f1891"/>
              <a:gd name="f3295" fmla="*/ f2632 1 f1892"/>
              <a:gd name="f3296" fmla="*/ f2633 1 f1891"/>
              <a:gd name="f3297" fmla="*/ f2634 1 f1892"/>
              <a:gd name="f3298" fmla="*/ f2635 1 f1891"/>
              <a:gd name="f3299" fmla="*/ f2636 1 f1892"/>
              <a:gd name="f3300" fmla="*/ f2637 1 f1891"/>
              <a:gd name="f3301" fmla="*/ f2638 1 f1892"/>
              <a:gd name="f3302" fmla="*/ f2639 1 f1891"/>
              <a:gd name="f3303" fmla="*/ f2640 1 f1892"/>
              <a:gd name="f3304" fmla="*/ f2641 1 f1891"/>
              <a:gd name="f3305" fmla="*/ f2642 1 f1892"/>
              <a:gd name="f3306" fmla="*/ f2643 1 f1891"/>
              <a:gd name="f3307" fmla="*/ f2644 1 f1892"/>
              <a:gd name="f3308" fmla="*/ f2645 1 f1891"/>
              <a:gd name="f3309" fmla="*/ f2646 1 f1892"/>
              <a:gd name="f3310" fmla="*/ f2647 1 f1891"/>
              <a:gd name="f3311" fmla="*/ f2648 1 f1892"/>
              <a:gd name="f3312" fmla="*/ f2649 1 f1891"/>
              <a:gd name="f3313" fmla="*/ f2650 1 f1892"/>
              <a:gd name="f3314" fmla="*/ f2651 1 f1891"/>
              <a:gd name="f3315" fmla="*/ f2652 1 f1892"/>
              <a:gd name="f3316" fmla="*/ f2653 1 f1891"/>
              <a:gd name="f3317" fmla="*/ f2654 1 f1892"/>
              <a:gd name="f3318" fmla="*/ f2655 1 f1891"/>
              <a:gd name="f3319" fmla="*/ f2656 1 f1892"/>
              <a:gd name="f3320" fmla="*/ f2657 1 f1891"/>
              <a:gd name="f3321" fmla="*/ f2658 1 f1892"/>
              <a:gd name="f3322" fmla="*/ f2659 1 f1891"/>
              <a:gd name="f3323" fmla="*/ f2660 1 f1892"/>
              <a:gd name="f3324" fmla="*/ f2661 1 f1891"/>
              <a:gd name="f3325" fmla="*/ f2662 1 f1892"/>
              <a:gd name="f3326" fmla="*/ f2663 1 f1891"/>
              <a:gd name="f3327" fmla="*/ f2664 1 f1892"/>
              <a:gd name="f3328" fmla="*/ f2665 1 f1891"/>
              <a:gd name="f3329" fmla="*/ f2666 1 f1892"/>
              <a:gd name="f3330" fmla="*/ f2667 1 f1891"/>
              <a:gd name="f3331" fmla="*/ f2668 1 f1892"/>
              <a:gd name="f3332" fmla="*/ f2669 1 f1891"/>
              <a:gd name="f3333" fmla="*/ f2670 1 f1892"/>
              <a:gd name="f3334" fmla="*/ f2671 1 f1891"/>
              <a:gd name="f3335" fmla="*/ f2672 1 f1892"/>
              <a:gd name="f3336" fmla="*/ f2673 1 f1891"/>
              <a:gd name="f3337" fmla="*/ f2674 1 f1892"/>
              <a:gd name="f3338" fmla="*/ f2675 1 f1891"/>
              <a:gd name="f3339" fmla="*/ f2676 1 f1892"/>
              <a:gd name="f3340" fmla="*/ f2677 1 f1891"/>
              <a:gd name="f3341" fmla="*/ f2678 1 f1892"/>
              <a:gd name="f3342" fmla="*/ f2679 1 f1891"/>
              <a:gd name="f3343" fmla="*/ f2680 1 f1892"/>
              <a:gd name="f3344" fmla="*/ f2681 1 f1891"/>
              <a:gd name="f3345" fmla="*/ f2682 1 f1892"/>
              <a:gd name="f3346" fmla="*/ f2683 1 f1891"/>
              <a:gd name="f3347" fmla="*/ f2684 1 f1892"/>
              <a:gd name="f3348" fmla="*/ f2685 1 f1891"/>
              <a:gd name="f3349" fmla="*/ f2686 1 f1892"/>
              <a:gd name="f3350" fmla="*/ f2687 1 f1891"/>
              <a:gd name="f3351" fmla="*/ f2688 1 f1892"/>
              <a:gd name="f3352" fmla="*/ f2689 1 f1891"/>
              <a:gd name="f3353" fmla="*/ f2690 1 f1892"/>
              <a:gd name="f3354" fmla="*/ f2691 1 f1891"/>
              <a:gd name="f3355" fmla="*/ f2692 1 f1892"/>
              <a:gd name="f3356" fmla="*/ f2693 1 f1891"/>
              <a:gd name="f3357" fmla="*/ f2694 1 f1892"/>
              <a:gd name="f3358" fmla="*/ f2695 1 f1891"/>
              <a:gd name="f3359" fmla="*/ f2696 1 f1892"/>
              <a:gd name="f3360" fmla="*/ f2697 1 f1891"/>
              <a:gd name="f3361" fmla="*/ f2698 1 f1892"/>
              <a:gd name="f3362" fmla="*/ f2699 1 f1891"/>
              <a:gd name="f3363" fmla="*/ f2700 1 f1892"/>
              <a:gd name="f3364" fmla="*/ f2701 1 f1891"/>
              <a:gd name="f3365" fmla="*/ f2702 1 f1892"/>
              <a:gd name="f3366" fmla="*/ f2703 1 f1891"/>
              <a:gd name="f3367" fmla="*/ f2704 1 f1892"/>
              <a:gd name="f3368" fmla="*/ f2705 1 f1891"/>
              <a:gd name="f3369" fmla="*/ f2706 1 f1892"/>
              <a:gd name="f3370" fmla="*/ f2707 1 f1891"/>
              <a:gd name="f3371" fmla="*/ f2708 1 f1892"/>
              <a:gd name="f3372" fmla="*/ f2709 1 f1891"/>
              <a:gd name="f3373" fmla="*/ f2710 1 f1892"/>
              <a:gd name="f3374" fmla="*/ f2711 1 f1891"/>
              <a:gd name="f3375" fmla="*/ f2712 1 f1892"/>
              <a:gd name="f3376" fmla="*/ f2713 1 f1891"/>
              <a:gd name="f3377" fmla="*/ f2714 1 f1892"/>
              <a:gd name="f3378" fmla="*/ f2715 1 f1891"/>
              <a:gd name="f3379" fmla="*/ f2716 1 f1892"/>
              <a:gd name="f3380" fmla="*/ f2717 1 f1891"/>
              <a:gd name="f3381" fmla="*/ f2718 1 f1892"/>
              <a:gd name="f3382" fmla="*/ f2719 1 f1891"/>
              <a:gd name="f3383" fmla="*/ f2720 1 f1892"/>
              <a:gd name="f3384" fmla="*/ f2721 1 f1891"/>
              <a:gd name="f3385" fmla="*/ f2722 1 f1891"/>
              <a:gd name="f3386" fmla="*/ f2723 1 f1892"/>
              <a:gd name="f3387" fmla="*/ f2724 1 f1891"/>
              <a:gd name="f3388" fmla="*/ f2725 1 f1891"/>
              <a:gd name="f3389" fmla="*/ f2726 1 f1892"/>
              <a:gd name="f3390" fmla="*/ f2727 1 f1891"/>
              <a:gd name="f3391" fmla="*/ f2728 1 f1892"/>
              <a:gd name="f3392" fmla="*/ f2729 1 f1891"/>
              <a:gd name="f3393" fmla="*/ f2730 1 f1892"/>
              <a:gd name="f3394" fmla="*/ f2731 1 f1891"/>
              <a:gd name="f3395" fmla="*/ f2732 1 f1892"/>
              <a:gd name="f3396" fmla="*/ f2733 1 f1891"/>
              <a:gd name="f3397" fmla="*/ f2734 1 f1892"/>
              <a:gd name="f3398" fmla="*/ f2735 1 f1891"/>
              <a:gd name="f3399" fmla="*/ f2736 1 f1892"/>
              <a:gd name="f3400" fmla="*/ f2737 1 f1891"/>
              <a:gd name="f3401" fmla="*/ f2738 1 f1892"/>
              <a:gd name="f3402" fmla="*/ f2739 1 f1891"/>
              <a:gd name="f3403" fmla="*/ f2740 1 f1892"/>
              <a:gd name="f3404" fmla="*/ f2741 1 f1891"/>
              <a:gd name="f3405" fmla="*/ f2742 1 f1892"/>
              <a:gd name="f3406" fmla="*/ f2743 1 f1891"/>
              <a:gd name="f3407" fmla="*/ f2744 1 f1892"/>
              <a:gd name="f3408" fmla="*/ f2745 1 f1891"/>
              <a:gd name="f3409" fmla="*/ f2746 1 f1892"/>
              <a:gd name="f3410" fmla="*/ f2747 1 f1891"/>
              <a:gd name="f3411" fmla="*/ f2748 1 f1892"/>
              <a:gd name="f3412" fmla="*/ f2749 1 f1891"/>
              <a:gd name="f3413" fmla="*/ f2750 1 f1892"/>
              <a:gd name="f3414" fmla="*/ f2751 1 f1891"/>
              <a:gd name="f3415" fmla="*/ f2752 1 f1892"/>
              <a:gd name="f3416" fmla="*/ f2753 1 f1891"/>
              <a:gd name="f3417" fmla="*/ f2754 1 f1892"/>
              <a:gd name="f3418" fmla="*/ f2755 1 f1891"/>
              <a:gd name="f3419" fmla="*/ f2756 1 f1892"/>
              <a:gd name="f3420" fmla="*/ f2757 1 f1891"/>
              <a:gd name="f3421" fmla="*/ f2758 1 f1892"/>
              <a:gd name="f3422" fmla="*/ f2759 1 f1891"/>
              <a:gd name="f3423" fmla="*/ f2760 1 f1892"/>
              <a:gd name="f3424" fmla="*/ f2761 1 f1891"/>
              <a:gd name="f3425" fmla="*/ f2762 1 f1892"/>
              <a:gd name="f3426" fmla="*/ f2763 1 f1891"/>
              <a:gd name="f3427" fmla="*/ f2764 1 f1892"/>
              <a:gd name="f3428" fmla="*/ f2765 1 f1891"/>
              <a:gd name="f3429" fmla="*/ f2766 1 f1892"/>
              <a:gd name="f3430" fmla="*/ f2767 1 f1891"/>
              <a:gd name="f3431" fmla="*/ f2768 1 f1892"/>
              <a:gd name="f3432" fmla="*/ f2769 1 f1891"/>
              <a:gd name="f3433" fmla="*/ f2770 1 f1892"/>
              <a:gd name="f3434" fmla="*/ f2771 1 f1891"/>
              <a:gd name="f3435" fmla="*/ f2772 1 f1892"/>
              <a:gd name="f3436" fmla="*/ f2773 1 f1891"/>
              <a:gd name="f3437" fmla="*/ f2774 1 f1892"/>
              <a:gd name="f3438" fmla="*/ f2775 1 f1891"/>
              <a:gd name="f3439" fmla="*/ f2776 1 f1892"/>
              <a:gd name="f3440" fmla="*/ f2777 1 f1891"/>
              <a:gd name="f3441" fmla="*/ f2778 1 f1892"/>
              <a:gd name="f3442" fmla="*/ f2779 1 f1891"/>
              <a:gd name="f3443" fmla="*/ f2780 1 f1892"/>
              <a:gd name="f3444" fmla="*/ f2781 1 f1891"/>
              <a:gd name="f3445" fmla="*/ f2782 1 f1892"/>
              <a:gd name="f3446" fmla="*/ f2783 1 f1891"/>
              <a:gd name="f3447" fmla="*/ f2784 1 f1892"/>
              <a:gd name="f3448" fmla="*/ f2785 1 f1891"/>
              <a:gd name="f3449" fmla="*/ f2786 1 f1892"/>
              <a:gd name="f3450" fmla="*/ f2787 1 f1891"/>
              <a:gd name="f3451" fmla="*/ f2788 1 f1892"/>
              <a:gd name="f3452" fmla="*/ f2789 1 f1891"/>
              <a:gd name="f3453" fmla="*/ f2790 1 f1892"/>
              <a:gd name="f3454" fmla="*/ f2791 1 f1891"/>
              <a:gd name="f3455" fmla="*/ f2792 1 f1892"/>
              <a:gd name="f3456" fmla="*/ f2793 1 f1891"/>
              <a:gd name="f3457" fmla="*/ f2794 1 f1892"/>
              <a:gd name="f3458" fmla="*/ f2795 1 f1891"/>
              <a:gd name="f3459" fmla="*/ f2796 1 f1892"/>
              <a:gd name="f3460" fmla="*/ f2797 1 f1891"/>
              <a:gd name="f3461" fmla="*/ f2798 1 f1892"/>
              <a:gd name="f3462" fmla="*/ f2799 1 f1891"/>
              <a:gd name="f3463" fmla="*/ f2800 1 f1892"/>
              <a:gd name="f3464" fmla="*/ f2801 1 f1891"/>
              <a:gd name="f3465" fmla="*/ f2802 1 f1892"/>
              <a:gd name="f3466" fmla="*/ f2803 1 f1891"/>
              <a:gd name="f3467" fmla="*/ f2804 1 f1892"/>
              <a:gd name="f3468" fmla="*/ f2805 1 f1891"/>
              <a:gd name="f3469" fmla="*/ f2806 1 f1892"/>
              <a:gd name="f3470" fmla="*/ f2807 1 f1891"/>
              <a:gd name="f3471" fmla="*/ f2808 1 f1892"/>
              <a:gd name="f3472" fmla="*/ f2809 1 f1891"/>
              <a:gd name="f3473" fmla="*/ f2810 1 f1892"/>
              <a:gd name="f3474" fmla="*/ f2811 1 f1891"/>
              <a:gd name="f3475" fmla="*/ f2812 1 f1892"/>
              <a:gd name="f3476" fmla="*/ f2813 1 f1891"/>
              <a:gd name="f3477" fmla="*/ f2814 1 f1892"/>
              <a:gd name="f3478" fmla="*/ f2815 1 f1891"/>
              <a:gd name="f3479" fmla="*/ f2816 1 f1892"/>
              <a:gd name="f3480" fmla="*/ f2817 1 f1891"/>
              <a:gd name="f3481" fmla="*/ f2818 1 f1892"/>
              <a:gd name="f3482" fmla="*/ f2819 1 f1891"/>
              <a:gd name="f3483" fmla="*/ f2820 1 f1892"/>
              <a:gd name="f3484" fmla="*/ f2821 1 f1891"/>
              <a:gd name="f3485" fmla="*/ f2822 1 f1892"/>
              <a:gd name="f3486" fmla="*/ f2823 1 f1891"/>
              <a:gd name="f3487" fmla="*/ f2824 1 f1892"/>
              <a:gd name="f3488" fmla="*/ f2825 1 f1891"/>
              <a:gd name="f3489" fmla="*/ f2826 1 f1892"/>
              <a:gd name="f3490" fmla="*/ f2827 1 f1891"/>
              <a:gd name="f3491" fmla="*/ f2828 1 f1892"/>
              <a:gd name="f3492" fmla="*/ f2829 1 f1891"/>
              <a:gd name="f3493" fmla="*/ f2830 1 f1892"/>
              <a:gd name="f3494" fmla="*/ f2831 1 f1891"/>
              <a:gd name="f3495" fmla="*/ f2832 1 f1892"/>
              <a:gd name="f3496" fmla="*/ f2833 1 f1891"/>
              <a:gd name="f3497" fmla="*/ f2834 1 f1892"/>
              <a:gd name="f3498" fmla="*/ f2835 1 f1891"/>
              <a:gd name="f3499" fmla="*/ f2836 1 f1892"/>
              <a:gd name="f3500" fmla="*/ f2837 1 f1891"/>
              <a:gd name="f3501" fmla="*/ f2838 1 f1892"/>
              <a:gd name="f3502" fmla="*/ f2839 1 f1891"/>
              <a:gd name="f3503" fmla="*/ f2840 1 f1892"/>
              <a:gd name="f3504" fmla="*/ f2841 1 f1891"/>
              <a:gd name="f3505" fmla="*/ f2842 1 f1892"/>
              <a:gd name="f3506" fmla="*/ f2843 1 f1891"/>
              <a:gd name="f3507" fmla="*/ f2844 1 f1892"/>
              <a:gd name="f3508" fmla="*/ f2845 1 f1891"/>
              <a:gd name="f3509" fmla="*/ f2846 1 f1892"/>
              <a:gd name="f3510" fmla="*/ f2847 1 f1891"/>
              <a:gd name="f3511" fmla="*/ f2848 1 f1892"/>
              <a:gd name="f3512" fmla="*/ f2849 1 f1891"/>
              <a:gd name="f3513" fmla="*/ f2850 1 f1892"/>
              <a:gd name="f3514" fmla="*/ f2851 1 f1891"/>
              <a:gd name="f3515" fmla="*/ f2852 1 f1892"/>
              <a:gd name="f3516" fmla="*/ f2853 1 f1891"/>
              <a:gd name="f3517" fmla="*/ f2854 1 f1892"/>
              <a:gd name="f3518" fmla="*/ f2855 1 f1891"/>
              <a:gd name="f3519" fmla="*/ f2856 1 f1892"/>
              <a:gd name="f3520" fmla="*/ f2857 1 f1891"/>
              <a:gd name="f3521" fmla="*/ f2858 1 f1892"/>
              <a:gd name="f3522" fmla="*/ f2859 1 f1891"/>
              <a:gd name="f3523" fmla="*/ f2860 1 f1892"/>
              <a:gd name="f3524" fmla="*/ f2861 1 f1891"/>
              <a:gd name="f3525" fmla="*/ f2862 1 f1892"/>
              <a:gd name="f3526" fmla="*/ f2863 1 f1891"/>
              <a:gd name="f3527" fmla="*/ f2864 1 f1892"/>
              <a:gd name="f3528" fmla="*/ f2865 1 f1891"/>
              <a:gd name="f3529" fmla="*/ f2866 1 f1892"/>
              <a:gd name="f3530" fmla="*/ f2867 1 f1891"/>
              <a:gd name="f3531" fmla="*/ f2868 1 f1892"/>
              <a:gd name="f3532" fmla="*/ f2869 1 f1891"/>
              <a:gd name="f3533" fmla="*/ f2870 1 f1892"/>
              <a:gd name="f3534" fmla="*/ f2871 1 f1892"/>
              <a:gd name="f3535" fmla="*/ f2872 1 f1891"/>
              <a:gd name="f3536" fmla="*/ f2873 1 f1892"/>
              <a:gd name="f3537" fmla="*/ f2874 1 f1891"/>
              <a:gd name="f3538" fmla="*/ f2875 1 f1892"/>
              <a:gd name="f3539" fmla="*/ f2876 1 f1891"/>
              <a:gd name="f3540" fmla="*/ f2877 1 f1892"/>
              <a:gd name="f3541" fmla="*/ f2878 1 f1891"/>
              <a:gd name="f3542" fmla="*/ f2879 1 f1892"/>
              <a:gd name="f3543" fmla="*/ f2880 1 f1891"/>
              <a:gd name="f3544" fmla="*/ f2881 1 f1892"/>
              <a:gd name="f3545" fmla="*/ f2882 1 f1891"/>
              <a:gd name="f3546" fmla="*/ f2883 1 f1892"/>
              <a:gd name="f3547" fmla="*/ f2884 1 f1891"/>
              <a:gd name="f3548" fmla="*/ f2885 1 f1892"/>
              <a:gd name="f3549" fmla="*/ f2886 1 f1891"/>
              <a:gd name="f3550" fmla="*/ f2887 1 f1892"/>
              <a:gd name="f3551" fmla="*/ f2888 1 f1891"/>
              <a:gd name="f3552" fmla="*/ f2889 1 f1892"/>
              <a:gd name="f3553" fmla="*/ f2890 1 f1891"/>
              <a:gd name="f3554" fmla="*/ f2891 1 f1892"/>
              <a:gd name="f3555" fmla="*/ f2892 1 f1891"/>
              <a:gd name="f3556" fmla="*/ f2893 1 f1892"/>
              <a:gd name="f3557" fmla="*/ f2894 1 f1891"/>
              <a:gd name="f3558" fmla="*/ f2895 1 f1892"/>
              <a:gd name="f3559" fmla="*/ f2896 1 f1891"/>
              <a:gd name="f3560" fmla="*/ f2897 1 f1892"/>
              <a:gd name="f3561" fmla="*/ f2898 1 f1891"/>
              <a:gd name="f3562" fmla="*/ f2899 1 f1892"/>
              <a:gd name="f3563" fmla="*/ f2900 1 f1891"/>
              <a:gd name="f3564" fmla="*/ f2901 1 f1892"/>
              <a:gd name="f3565" fmla="*/ f2902 1 f1891"/>
              <a:gd name="f3566" fmla="*/ f2903 1 f1892"/>
              <a:gd name="f3567" fmla="*/ f2904 1 f1891"/>
              <a:gd name="f3568" fmla="*/ f2905 1 f1892"/>
              <a:gd name="f3569" fmla="*/ f2906 1 f1891"/>
              <a:gd name="f3570" fmla="*/ f2907 1 f1892"/>
              <a:gd name="f3571" fmla="*/ f2908 1 f1891"/>
              <a:gd name="f3572" fmla="*/ f2909 1 f1892"/>
              <a:gd name="f3573" fmla="*/ f2910 1 f1891"/>
              <a:gd name="f3574" fmla="*/ f2911 1 f1892"/>
              <a:gd name="f3575" fmla="*/ f2912 1 f1891"/>
              <a:gd name="f3576" fmla="*/ f2913 1 f1892"/>
              <a:gd name="f3577" fmla="*/ f2914 1 f1891"/>
              <a:gd name="f3578" fmla="*/ f2915 1 f1892"/>
              <a:gd name="f3579" fmla="*/ f2916 1 f1891"/>
              <a:gd name="f3580" fmla="*/ f2917 1 f1892"/>
              <a:gd name="f3581" fmla="*/ f2918 1 f1891"/>
              <a:gd name="f3582" fmla="*/ f2919 1 f1892"/>
              <a:gd name="f3583" fmla="*/ f2920 1 f1891"/>
              <a:gd name="f3584" fmla="*/ f2921 1 f1892"/>
              <a:gd name="f3585" fmla="*/ f2922 1 f1891"/>
              <a:gd name="f3586" fmla="*/ f2923 1 f1892"/>
              <a:gd name="f3587" fmla="*/ f2924 1 f1891"/>
              <a:gd name="f3588" fmla="*/ f2925 1 f1892"/>
              <a:gd name="f3589" fmla="*/ f2926 1 f1891"/>
              <a:gd name="f3590" fmla="*/ f2927 1 f1892"/>
              <a:gd name="f3591" fmla="*/ f2928 1 f1891"/>
              <a:gd name="f3592" fmla="*/ f2929 1 f1892"/>
              <a:gd name="f3593" fmla="*/ f2930 1 f1891"/>
              <a:gd name="f3594" fmla="*/ f2931 1 f1892"/>
              <a:gd name="f3595" fmla="*/ f2932 1 f1891"/>
              <a:gd name="f3596" fmla="*/ f2933 1 f1892"/>
              <a:gd name="f3597" fmla="*/ f2934 1 f1891"/>
              <a:gd name="f3598" fmla="*/ f2935 1 f1892"/>
              <a:gd name="f3599" fmla="*/ f2936 1 f1891"/>
              <a:gd name="f3600" fmla="*/ f2937 1 f1892"/>
              <a:gd name="f3601" fmla="*/ f2938 1 f1891"/>
              <a:gd name="f3602" fmla="*/ f2939 1 f1892"/>
              <a:gd name="f3603" fmla="*/ f2940 1 f1891"/>
              <a:gd name="f3604" fmla="*/ f2941 1 f1892"/>
              <a:gd name="f3605" fmla="*/ f2942 1 f1891"/>
              <a:gd name="f3606" fmla="*/ f2943 1 f1892"/>
              <a:gd name="f3607" fmla="*/ f2944 1 f1891"/>
              <a:gd name="f3608" fmla="*/ f2945 1 f1892"/>
              <a:gd name="f3609" fmla="*/ f2946 1 f1891"/>
              <a:gd name="f3610" fmla="*/ f2947 1 f1892"/>
              <a:gd name="f3611" fmla="*/ f2948 1 f1891"/>
              <a:gd name="f3612" fmla="*/ f2949 1 f1892"/>
              <a:gd name="f3613" fmla="*/ f2950 1 f1891"/>
              <a:gd name="f3614" fmla="*/ f2951 1 f1892"/>
              <a:gd name="f3615" fmla="*/ f2952 1 f1891"/>
              <a:gd name="f3616" fmla="*/ f2953 1 f1892"/>
              <a:gd name="f3617" fmla="*/ f2954 1 f1891"/>
              <a:gd name="f3618" fmla="*/ f2955 1 f1892"/>
              <a:gd name="f3619" fmla="*/ f2956 1 f1891"/>
              <a:gd name="f3620" fmla="*/ f2957 1 f1892"/>
              <a:gd name="f3621" fmla="*/ f2958 1 f1891"/>
              <a:gd name="f3622" fmla="*/ f2959 1 f1892"/>
              <a:gd name="f3623" fmla="*/ f2960 1 f1891"/>
              <a:gd name="f3624" fmla="*/ f2961 1 f1892"/>
              <a:gd name="f3625" fmla="*/ f2962 1 f1891"/>
              <a:gd name="f3626" fmla="*/ f2963 1 f1892"/>
              <a:gd name="f3627" fmla="*/ f2964 1 f1891"/>
              <a:gd name="f3628" fmla="*/ f2965 1 f1892"/>
              <a:gd name="f3629" fmla="*/ f2966 1 f1891"/>
              <a:gd name="f3630" fmla="*/ f2967 1 f1892"/>
              <a:gd name="f3631" fmla="*/ f2968 1 f1891"/>
              <a:gd name="f3632" fmla="*/ f2969 1 f1892"/>
              <a:gd name="f3633" fmla="*/ f2970 1 f1891"/>
              <a:gd name="f3634" fmla="*/ f2971 1 f1892"/>
              <a:gd name="f3635" fmla="*/ f2972 1 f1891"/>
              <a:gd name="f3636" fmla="*/ f2973 1 f1892"/>
              <a:gd name="f3637" fmla="*/ f2974 1 f1891"/>
              <a:gd name="f3638" fmla="*/ f2975 1 f1892"/>
              <a:gd name="f3639" fmla="*/ f2976 1 f1891"/>
              <a:gd name="f3640" fmla="*/ f2977 1 f1892"/>
              <a:gd name="f3641" fmla="*/ f2978 1 f1891"/>
              <a:gd name="f3642" fmla="*/ f2979 1 f1892"/>
              <a:gd name="f3643" fmla="*/ f2980 1 f1891"/>
              <a:gd name="f3644" fmla="*/ f2981 1 f1892"/>
              <a:gd name="f3645" fmla="*/ f2982 1 f1891"/>
              <a:gd name="f3646" fmla="*/ f2983 1 f1892"/>
              <a:gd name="f3647" fmla="*/ f2984 1 f1891"/>
              <a:gd name="f3648" fmla="*/ f2985 1 f1892"/>
              <a:gd name="f3649" fmla="*/ f2986 1 f1891"/>
              <a:gd name="f3650" fmla="*/ f2987 1 f1892"/>
              <a:gd name="f3651" fmla="*/ f2988 1 f1891"/>
              <a:gd name="f3652" fmla="*/ f2989 1 f1892"/>
              <a:gd name="f3653" fmla="*/ f2990 1 f1891"/>
              <a:gd name="f3654" fmla="*/ f2991 1 f1892"/>
              <a:gd name="f3655" fmla="*/ f2992 1 f1891"/>
              <a:gd name="f3656" fmla="*/ f2993 1 f1892"/>
              <a:gd name="f3657" fmla="*/ f2994 1 f1891"/>
              <a:gd name="f3658" fmla="*/ f2995 1 f1892"/>
              <a:gd name="f3659" fmla="*/ f2996 1 f1891"/>
              <a:gd name="f3660" fmla="*/ f2997 1 f1892"/>
              <a:gd name="f3661" fmla="*/ f2998 1 f1891"/>
              <a:gd name="f3662" fmla="*/ f2999 1 f1892"/>
              <a:gd name="f3663" fmla="*/ f3000 1 f1891"/>
              <a:gd name="f3664" fmla="*/ f3001 1 f1892"/>
              <a:gd name="f3665" fmla="*/ f3002 1 f1891"/>
              <a:gd name="f3666" fmla="*/ f3003 1 f1892"/>
              <a:gd name="f3667" fmla="*/ f3004 1 f1891"/>
              <a:gd name="f3668" fmla="*/ f3005 1 f1892"/>
              <a:gd name="f3669" fmla="*/ f3006 1 f1892"/>
              <a:gd name="f3670" fmla="*/ f3007 1 f1891"/>
              <a:gd name="f3671" fmla="*/ f3008 1 f1892"/>
              <a:gd name="f3672" fmla="*/ f3009 1 f1891"/>
              <a:gd name="f3673" fmla="*/ f3010 1 f1892"/>
              <a:gd name="f3674" fmla="*/ f3011 1 f1891"/>
              <a:gd name="f3675" fmla="*/ f3012 1 f1891"/>
              <a:gd name="f3676" fmla="*/ f3013 1 f1892"/>
              <a:gd name="f3677" fmla="*/ f3014 1 f1891"/>
              <a:gd name="f3678" fmla="*/ f3015 1 f1892"/>
              <a:gd name="f3679" fmla="*/ f3016 1 f1891"/>
              <a:gd name="f3680" fmla="*/ f3017 1 f1892"/>
              <a:gd name="f3681" fmla="*/ f3018 1 f1891"/>
              <a:gd name="f3682" fmla="*/ f3019 1 f1892"/>
              <a:gd name="f3683" fmla="*/ f3020 1 f1891"/>
              <a:gd name="f3684" fmla="*/ f3021 1 f1892"/>
              <a:gd name="f3685" fmla="*/ f3022 1 f1891"/>
              <a:gd name="f3686" fmla="*/ f3023 1 f1892"/>
              <a:gd name="f3687" fmla="*/ f3024 1 f1891"/>
              <a:gd name="f3688" fmla="*/ f3025 1 f1892"/>
              <a:gd name="f3689" fmla="*/ f3026 1 f1891"/>
              <a:gd name="f3690" fmla="*/ f3027 1 f1892"/>
              <a:gd name="f3691" fmla="*/ f3028 1 f1891"/>
              <a:gd name="f3692" fmla="*/ f3029 1 f1892"/>
              <a:gd name="f3693" fmla="*/ f3030 1 f1891"/>
              <a:gd name="f3694" fmla="*/ f3031 1 f1892"/>
              <a:gd name="f3695" fmla="*/ f3032 1 f1891"/>
              <a:gd name="f3696" fmla="*/ f3033 1 f1892"/>
              <a:gd name="f3697" fmla="*/ f3034 1 f1891"/>
              <a:gd name="f3698" fmla="*/ f3035 1 f1892"/>
              <a:gd name="f3699" fmla="*/ f3036 1 f1891"/>
              <a:gd name="f3700" fmla="*/ f3037 1 f1892"/>
              <a:gd name="f3701" fmla="*/ f3038 1 f1891"/>
              <a:gd name="f3702" fmla="*/ f3039 1 f1892"/>
              <a:gd name="f3703" fmla="*/ f3040 1 f1891"/>
              <a:gd name="f3704" fmla="*/ f3041 1 f1892"/>
              <a:gd name="f3705" fmla="*/ f3042 1 f1891"/>
              <a:gd name="f3706" fmla="*/ f3043 1 f1892"/>
              <a:gd name="f3707" fmla="*/ f3044 1 f1891"/>
              <a:gd name="f3708" fmla="*/ f3045 1 f1892"/>
              <a:gd name="f3709" fmla="*/ f3046 1 f1891"/>
              <a:gd name="f3710" fmla="*/ f3047 1 f1892"/>
              <a:gd name="f3711" fmla="*/ f3048 1 f1891"/>
              <a:gd name="f3712" fmla="*/ f3049 1 f1892"/>
              <a:gd name="f3713" fmla="*/ f3050 1 f1891"/>
              <a:gd name="f3714" fmla="*/ f3051 1 f1892"/>
              <a:gd name="f3715" fmla="*/ f3052 1 f1891"/>
              <a:gd name="f3716" fmla="*/ f3053 1 f1892"/>
              <a:gd name="f3717" fmla="*/ f3054 1 f1891"/>
              <a:gd name="f3718" fmla="*/ f3055 1 f1892"/>
              <a:gd name="f3719" fmla="*/ f3056 1 f1891"/>
              <a:gd name="f3720" fmla="*/ f3057 1 f1892"/>
              <a:gd name="f3721" fmla="*/ f3058 1 f1891"/>
              <a:gd name="f3722" fmla="*/ f3059 1 f1892"/>
              <a:gd name="f3723" fmla="*/ f3060 1 f1891"/>
              <a:gd name="f3724" fmla="*/ f3061 1 f1892"/>
              <a:gd name="f3725" fmla="*/ f3062 1 f1891"/>
              <a:gd name="f3726" fmla="*/ f3063 1 f1892"/>
              <a:gd name="f3727" fmla="*/ f3064 1 f1891"/>
              <a:gd name="f3728" fmla="*/ f3065 1 f1892"/>
              <a:gd name="f3729" fmla="*/ f3066 1 f1891"/>
              <a:gd name="f3730" fmla="*/ f3067 1 f1892"/>
              <a:gd name="f3731" fmla="*/ f3068 1 f1891"/>
              <a:gd name="f3732" fmla="*/ f3069 1 f1892"/>
              <a:gd name="f3733" fmla="*/ f3070 1 f1891"/>
              <a:gd name="f3734" fmla="*/ f3071 1 f1892"/>
              <a:gd name="f3735" fmla="*/ f3072 1 f1891"/>
              <a:gd name="f3736" fmla="*/ f3073 1 f1892"/>
              <a:gd name="f3737" fmla="*/ f3074 1 f1891"/>
              <a:gd name="f3738" fmla="*/ f3075 1 f1892"/>
              <a:gd name="f3739" fmla="*/ f3076 1 f1891"/>
              <a:gd name="f3740" fmla="*/ f3077 1 f1892"/>
              <a:gd name="f3741" fmla="*/ f3078 1 f1891"/>
              <a:gd name="f3742" fmla="*/ f3079 1 f1891"/>
              <a:gd name="f3743" fmla="*/ f3080 1 f1892"/>
              <a:gd name="f3744" fmla="*/ f3081 1 f1891"/>
              <a:gd name="f3745" fmla="*/ f3082 1 f1892"/>
              <a:gd name="f3746" fmla="*/ f3083 1 f1891"/>
              <a:gd name="f3747" fmla="*/ f3084 1 f1892"/>
              <a:gd name="f3748" fmla="*/ f3085 1 f1891"/>
              <a:gd name="f3749" fmla="*/ f3086 1 f1892"/>
              <a:gd name="f3750" fmla="*/ f3087 1 f1891"/>
              <a:gd name="f3751" fmla="*/ f3088 1 f1892"/>
              <a:gd name="f3752" fmla="*/ f3089 1 f1891"/>
              <a:gd name="f3753" fmla="*/ f3090 1 f1891"/>
              <a:gd name="f3754" fmla="*/ f3091 1 f1892"/>
              <a:gd name="f3755" fmla="*/ f3092 1 f1891"/>
              <a:gd name="f3756" fmla="*/ f3093 1 f1892"/>
              <a:gd name="f3757" fmla="*/ f3094 1 f1891"/>
              <a:gd name="f3758" fmla="*/ f3095 1 f1892"/>
              <a:gd name="f3759" fmla="*/ f3096 1 f1891"/>
              <a:gd name="f3760" fmla="*/ f3097 1 f1892"/>
              <a:gd name="f3761" fmla="*/ f3098 1 f1891"/>
              <a:gd name="f3762" fmla="*/ f3099 1 f1892"/>
              <a:gd name="f3763" fmla="*/ f3100 1 f1891"/>
              <a:gd name="f3764" fmla="*/ f3101 1 f1892"/>
              <a:gd name="f3765" fmla="*/ f3102 1 f1891"/>
              <a:gd name="f3766" fmla="*/ f3103 1 f1892"/>
              <a:gd name="f3767" fmla="*/ f3104 1 f1891"/>
              <a:gd name="f3768" fmla="*/ f3105 1 f1892"/>
              <a:gd name="f3769" fmla="*/ f3106 1 f1891"/>
              <a:gd name="f3770" fmla="*/ f3107 1 f1892"/>
              <a:gd name="f3771" fmla="*/ f3108 1 f1891"/>
              <a:gd name="f3772" fmla="*/ f3109 1 f1892"/>
              <a:gd name="f3773" fmla="*/ f3110 1 f1891"/>
              <a:gd name="f3774" fmla="*/ f3111 1 f1892"/>
              <a:gd name="f3775" fmla="*/ f3112 1 f1891"/>
              <a:gd name="f3776" fmla="*/ f3113 1 f1892"/>
              <a:gd name="f3777" fmla="*/ f3114 1 f1891"/>
              <a:gd name="f3778" fmla="*/ f3115 1 f1892"/>
              <a:gd name="f3779" fmla="*/ f3116 1 f1891"/>
              <a:gd name="f3780" fmla="*/ f3117 1 f1892"/>
              <a:gd name="f3781" fmla="*/ f3118 1 f1891"/>
              <a:gd name="f3782" fmla="*/ f3119 1 f1892"/>
              <a:gd name="f3783" fmla="*/ f3120 1 f1891"/>
              <a:gd name="f3784" fmla="*/ f3121 1 f1892"/>
              <a:gd name="f3785" fmla="*/ f3122 1 f1891"/>
              <a:gd name="f3786" fmla="*/ f3123 1 f1892"/>
              <a:gd name="f3787" fmla="*/ f3124 1 f1891"/>
              <a:gd name="f3788" fmla="*/ f3125 1 f1892"/>
              <a:gd name="f3789" fmla="*/ f3126 1 f1891"/>
              <a:gd name="f3790" fmla="*/ f3127 1 f1892"/>
              <a:gd name="f3791" fmla="*/ f3128 1 f1891"/>
              <a:gd name="f3792" fmla="*/ f3129 1 f1892"/>
              <a:gd name="f3793" fmla="*/ f3130 1 f1891"/>
              <a:gd name="f3794" fmla="*/ f3131 1 f1892"/>
              <a:gd name="f3795" fmla="*/ f3132 1 f1891"/>
              <a:gd name="f3796" fmla="*/ f3133 1 f1892"/>
              <a:gd name="f3797" fmla="*/ f3134 1 f1891"/>
              <a:gd name="f3798" fmla="*/ f3135 1 f1892"/>
              <a:gd name="f3799" fmla="*/ f3136 1 f1891"/>
              <a:gd name="f3800" fmla="*/ f3137 1 f1892"/>
              <a:gd name="f3801" fmla="*/ f3138 1 f1891"/>
              <a:gd name="f3802" fmla="*/ f3139 1 f1892"/>
              <a:gd name="f3803" fmla="*/ f3140 1 f1891"/>
              <a:gd name="f3804" fmla="*/ f3141 1 f1892"/>
              <a:gd name="f3805" fmla="*/ f3142 1 f1891"/>
              <a:gd name="f3806" fmla="*/ f3143 1 f1892"/>
              <a:gd name="f3807" fmla="*/ f3144 1 f1891"/>
              <a:gd name="f3808" fmla="*/ f3145 1 f1892"/>
              <a:gd name="f3809" fmla="*/ f3146 1 f1891"/>
              <a:gd name="f3810" fmla="*/ f3147 1 f1892"/>
              <a:gd name="f3811" fmla="*/ f3148 1 f1891"/>
              <a:gd name="f3812" fmla="*/ f3149 1 f1892"/>
              <a:gd name="f3813" fmla="*/ f3150 1 f1891"/>
              <a:gd name="f3814" fmla="*/ f3151 1 f1892"/>
              <a:gd name="f3815" fmla="*/ f3152 1 f1891"/>
              <a:gd name="f3816" fmla="*/ f3153 1 f1892"/>
              <a:gd name="f3817" fmla="*/ f3154 1 f1891"/>
              <a:gd name="f3818" fmla="*/ f3155 1 f1892"/>
              <a:gd name="f3819" fmla="*/ f3156 1 f1891"/>
              <a:gd name="f3820" fmla="*/ f3157 1 f1892"/>
              <a:gd name="f3821" fmla="*/ f3158 1 f1891"/>
              <a:gd name="f3822" fmla="*/ f3159 1 f1892"/>
              <a:gd name="f3823" fmla="*/ f3160 1 f1891"/>
              <a:gd name="f3824" fmla="*/ f3161 1 f1892"/>
              <a:gd name="f3825" fmla="*/ f3162 1 f1891"/>
              <a:gd name="f3826" fmla="*/ f3163 1 f1892"/>
              <a:gd name="f3827" fmla="*/ f3164 1 f1891"/>
              <a:gd name="f3828" fmla="*/ f3165 1 f1892"/>
              <a:gd name="f3829" fmla="*/ f3166 1 f1891"/>
              <a:gd name="f3830" fmla="*/ f3167 1 f1892"/>
              <a:gd name="f3831" fmla="*/ f3168 1 f1891"/>
              <a:gd name="f3832" fmla="*/ f3169 1 f1892"/>
              <a:gd name="f3833" fmla="*/ f3170 1 f1891"/>
              <a:gd name="f3834" fmla="*/ f3171 1 f1892"/>
              <a:gd name="f3835" fmla="*/ f3172 1 f1891"/>
              <a:gd name="f3836" fmla="*/ f3173 1 f1892"/>
              <a:gd name="f3837" fmla="*/ f3174 1 f1891"/>
              <a:gd name="f3838" fmla="*/ f3175 1 f1892"/>
              <a:gd name="f3839" fmla="*/ f3176 1 f1891"/>
              <a:gd name="f3840" fmla="*/ f3177 1 f1892"/>
              <a:gd name="f3841" fmla="*/ f3178 1 f1891"/>
              <a:gd name="f3842" fmla="*/ f3179 1 f1892"/>
              <a:gd name="f3843" fmla="*/ f3180 1 f1891"/>
              <a:gd name="f3844" fmla="*/ f3181 1 f1892"/>
              <a:gd name="f3845" fmla="*/ f3182 1 f1891"/>
              <a:gd name="f3846" fmla="*/ f3183 1 f1892"/>
              <a:gd name="f3847" fmla="*/ f3184 1 f1891"/>
              <a:gd name="f3848" fmla="*/ f3185 1 f1892"/>
              <a:gd name="f3849" fmla="*/ f3186 1 f1891"/>
              <a:gd name="f3850" fmla="*/ f3187 1 f1892"/>
              <a:gd name="f3851" fmla="*/ f3188 1 f1891"/>
              <a:gd name="f3852" fmla="*/ f3189 1 f1892"/>
              <a:gd name="f3853" fmla="*/ f3190 1 f1891"/>
              <a:gd name="f3854" fmla="*/ f3191 1 f1892"/>
              <a:gd name="f3855" fmla="*/ f3192 1 f1891"/>
              <a:gd name="f3856" fmla="*/ f3193 1 f1892"/>
              <a:gd name="f3857" fmla="*/ f3194 1 f1891"/>
              <a:gd name="f3858" fmla="*/ f3195 1 f1892"/>
              <a:gd name="f3859" fmla="*/ f3196 1 f1891"/>
              <a:gd name="f3860" fmla="*/ f3197 1 f1892"/>
              <a:gd name="f3861" fmla="*/ f3198 1 f1891"/>
              <a:gd name="f3862" fmla="*/ f3199 1 f1892"/>
              <a:gd name="f3863" fmla="*/ f3200 1 f1891"/>
              <a:gd name="f3864" fmla="*/ f3201 1 f1892"/>
              <a:gd name="f3865" fmla="*/ f3202 1 f1891"/>
              <a:gd name="f3866" fmla="*/ f3203 1 f1892"/>
              <a:gd name="f3867" fmla="*/ f3204 1 f1891"/>
              <a:gd name="f3868" fmla="*/ f3205 1 f1892"/>
              <a:gd name="f3869" fmla="*/ f3206 1 f1891"/>
              <a:gd name="f3870" fmla="*/ f3207 1 f1892"/>
              <a:gd name="f3871" fmla="*/ f3208 1 f1891"/>
              <a:gd name="f3872" fmla="*/ f3209 1 f1892"/>
              <a:gd name="f3873" fmla="*/ f3210 f1886 1"/>
              <a:gd name="f3874" fmla="*/ f3211 f1886 1"/>
              <a:gd name="f3875" fmla="*/ f3213 f1887 1"/>
              <a:gd name="f3876" fmla="*/ f3212 f1887 1"/>
              <a:gd name="f3877" fmla="*/ f3215 f1886 1"/>
              <a:gd name="f3878" fmla="*/ f3216 f1887 1"/>
              <a:gd name="f3879" fmla="*/ f3217 f1887 1"/>
              <a:gd name="f3880" fmla="*/ f3218 f1886 1"/>
              <a:gd name="f3881" fmla="*/ f3219 f1887 1"/>
              <a:gd name="f3882" fmla="*/ f3220 f1886 1"/>
              <a:gd name="f3883" fmla="*/ f3221 f1887 1"/>
              <a:gd name="f3884" fmla="*/ f3222 f1886 1"/>
              <a:gd name="f3885" fmla="*/ f3223 f1887 1"/>
              <a:gd name="f3886" fmla="*/ f3224 f1886 1"/>
              <a:gd name="f3887" fmla="*/ f3225 f1887 1"/>
              <a:gd name="f3888" fmla="*/ f3226 f1886 1"/>
              <a:gd name="f3889" fmla="*/ f3227 f1887 1"/>
              <a:gd name="f3890" fmla="*/ f3228 f1886 1"/>
              <a:gd name="f3891" fmla="*/ f3229 f1887 1"/>
              <a:gd name="f3892" fmla="*/ f3230 f1886 1"/>
              <a:gd name="f3893" fmla="*/ f3231 f1887 1"/>
              <a:gd name="f3894" fmla="*/ f3232 f1886 1"/>
              <a:gd name="f3895" fmla="*/ f3233 f1887 1"/>
              <a:gd name="f3896" fmla="*/ f3234 f1886 1"/>
              <a:gd name="f3897" fmla="*/ f3235 f1887 1"/>
              <a:gd name="f3898" fmla="*/ f3236 f1886 1"/>
              <a:gd name="f3899" fmla="*/ f3237 f1887 1"/>
              <a:gd name="f3900" fmla="*/ f3238 f1886 1"/>
              <a:gd name="f3901" fmla="*/ f3239 f1887 1"/>
              <a:gd name="f3902" fmla="*/ f3240 f1886 1"/>
              <a:gd name="f3903" fmla="*/ f3241 f1887 1"/>
              <a:gd name="f3904" fmla="*/ f3242 f1886 1"/>
              <a:gd name="f3905" fmla="*/ f3243 f1887 1"/>
              <a:gd name="f3906" fmla="*/ f3244 f1886 1"/>
              <a:gd name="f3907" fmla="*/ f3245 f1887 1"/>
              <a:gd name="f3908" fmla="*/ f3246 f1886 1"/>
              <a:gd name="f3909" fmla="*/ f3247 f1887 1"/>
              <a:gd name="f3910" fmla="*/ f3248 f1886 1"/>
              <a:gd name="f3911" fmla="*/ f3249 f1887 1"/>
              <a:gd name="f3912" fmla="*/ f3250 f1886 1"/>
              <a:gd name="f3913" fmla="*/ f3251 f1887 1"/>
              <a:gd name="f3914" fmla="*/ f3252 f1886 1"/>
              <a:gd name="f3915" fmla="*/ f3253 f1887 1"/>
              <a:gd name="f3916" fmla="*/ f3254 f1886 1"/>
              <a:gd name="f3917" fmla="*/ f3255 f1887 1"/>
              <a:gd name="f3918" fmla="*/ f3256 f1886 1"/>
              <a:gd name="f3919" fmla="*/ f3257 f1887 1"/>
              <a:gd name="f3920" fmla="*/ f3258 f1886 1"/>
              <a:gd name="f3921" fmla="*/ f3259 f1887 1"/>
              <a:gd name="f3922" fmla="*/ f3260 f1886 1"/>
              <a:gd name="f3923" fmla="*/ f3261 f1887 1"/>
              <a:gd name="f3924" fmla="*/ f3262 f1886 1"/>
              <a:gd name="f3925" fmla="*/ f3263 f1887 1"/>
              <a:gd name="f3926" fmla="*/ f3264 f1886 1"/>
              <a:gd name="f3927" fmla="*/ f3265 f1887 1"/>
              <a:gd name="f3928" fmla="*/ f3266 f1886 1"/>
              <a:gd name="f3929" fmla="*/ f3267 f1887 1"/>
              <a:gd name="f3930" fmla="*/ f3268 f1886 1"/>
              <a:gd name="f3931" fmla="*/ f3269 f1887 1"/>
              <a:gd name="f3932" fmla="*/ f3270 f1886 1"/>
              <a:gd name="f3933" fmla="*/ f3271 f1887 1"/>
              <a:gd name="f3934" fmla="*/ f3272 f1886 1"/>
              <a:gd name="f3935" fmla="*/ f3273 f1887 1"/>
              <a:gd name="f3936" fmla="*/ f3274 f1886 1"/>
              <a:gd name="f3937" fmla="*/ f3275 f1887 1"/>
              <a:gd name="f3938" fmla="*/ f3276 f1886 1"/>
              <a:gd name="f3939" fmla="*/ f3277 f1887 1"/>
              <a:gd name="f3940" fmla="*/ f3278 f1886 1"/>
              <a:gd name="f3941" fmla="*/ f3279 f1887 1"/>
              <a:gd name="f3942" fmla="*/ f3280 f1886 1"/>
              <a:gd name="f3943" fmla="*/ f3281 f1887 1"/>
              <a:gd name="f3944" fmla="*/ f3282 f1886 1"/>
              <a:gd name="f3945" fmla="*/ f3283 f1887 1"/>
              <a:gd name="f3946" fmla="*/ f3284 f1886 1"/>
              <a:gd name="f3947" fmla="*/ f3285 f1887 1"/>
              <a:gd name="f3948" fmla="*/ f3286 f1886 1"/>
              <a:gd name="f3949" fmla="*/ f3287 f1887 1"/>
              <a:gd name="f3950" fmla="*/ f3288 f1886 1"/>
              <a:gd name="f3951" fmla="*/ f3289 f1887 1"/>
              <a:gd name="f3952" fmla="*/ f3290 f1886 1"/>
              <a:gd name="f3953" fmla="*/ f3291 f1887 1"/>
              <a:gd name="f3954" fmla="*/ f3292 f1886 1"/>
              <a:gd name="f3955" fmla="*/ f3293 f1887 1"/>
              <a:gd name="f3956" fmla="*/ f3294 f1886 1"/>
              <a:gd name="f3957" fmla="*/ f3295 f1887 1"/>
              <a:gd name="f3958" fmla="*/ f3296 f1886 1"/>
              <a:gd name="f3959" fmla="*/ f3297 f1887 1"/>
              <a:gd name="f3960" fmla="*/ f3298 f1886 1"/>
              <a:gd name="f3961" fmla="*/ f3299 f1887 1"/>
              <a:gd name="f3962" fmla="*/ f3300 f1886 1"/>
              <a:gd name="f3963" fmla="*/ f3301 f1887 1"/>
              <a:gd name="f3964" fmla="*/ f3302 f1886 1"/>
              <a:gd name="f3965" fmla="*/ f3303 f1887 1"/>
              <a:gd name="f3966" fmla="*/ f3304 f1886 1"/>
              <a:gd name="f3967" fmla="*/ f3305 f1887 1"/>
              <a:gd name="f3968" fmla="*/ f3306 f1886 1"/>
              <a:gd name="f3969" fmla="*/ f3307 f1887 1"/>
              <a:gd name="f3970" fmla="*/ f3308 f1886 1"/>
              <a:gd name="f3971" fmla="*/ f3309 f1887 1"/>
              <a:gd name="f3972" fmla="*/ f3310 f1886 1"/>
              <a:gd name="f3973" fmla="*/ f3311 f1887 1"/>
              <a:gd name="f3974" fmla="*/ f3312 f1886 1"/>
              <a:gd name="f3975" fmla="*/ f3313 f1887 1"/>
              <a:gd name="f3976" fmla="*/ f3314 f1886 1"/>
              <a:gd name="f3977" fmla="*/ f3315 f1887 1"/>
              <a:gd name="f3978" fmla="*/ f3316 f1886 1"/>
              <a:gd name="f3979" fmla="*/ f3317 f1887 1"/>
              <a:gd name="f3980" fmla="*/ f3318 f1886 1"/>
              <a:gd name="f3981" fmla="*/ f3319 f1887 1"/>
              <a:gd name="f3982" fmla="*/ f3320 f1886 1"/>
              <a:gd name="f3983" fmla="*/ f3321 f1887 1"/>
              <a:gd name="f3984" fmla="*/ f3322 f1886 1"/>
              <a:gd name="f3985" fmla="*/ f3323 f1887 1"/>
              <a:gd name="f3986" fmla="*/ f3324 f1886 1"/>
              <a:gd name="f3987" fmla="*/ f3325 f1887 1"/>
              <a:gd name="f3988" fmla="*/ f3326 f1886 1"/>
              <a:gd name="f3989" fmla="*/ f3327 f1887 1"/>
              <a:gd name="f3990" fmla="*/ f3328 f1886 1"/>
              <a:gd name="f3991" fmla="*/ f3329 f1887 1"/>
              <a:gd name="f3992" fmla="*/ f3330 f1886 1"/>
              <a:gd name="f3993" fmla="*/ f3331 f1887 1"/>
              <a:gd name="f3994" fmla="*/ f3332 f1886 1"/>
              <a:gd name="f3995" fmla="*/ f3333 f1887 1"/>
              <a:gd name="f3996" fmla="*/ f3334 f1886 1"/>
              <a:gd name="f3997" fmla="*/ f3335 f1887 1"/>
              <a:gd name="f3998" fmla="*/ f3336 f1886 1"/>
              <a:gd name="f3999" fmla="*/ f3337 f1887 1"/>
              <a:gd name="f4000" fmla="*/ f3338 f1886 1"/>
              <a:gd name="f4001" fmla="*/ f3339 f1887 1"/>
              <a:gd name="f4002" fmla="*/ f3340 f1886 1"/>
              <a:gd name="f4003" fmla="*/ f3341 f1887 1"/>
              <a:gd name="f4004" fmla="*/ f3342 f1886 1"/>
              <a:gd name="f4005" fmla="*/ f3343 f1887 1"/>
              <a:gd name="f4006" fmla="*/ f3344 f1886 1"/>
              <a:gd name="f4007" fmla="*/ f3345 f1887 1"/>
              <a:gd name="f4008" fmla="*/ f3346 f1886 1"/>
              <a:gd name="f4009" fmla="*/ f3347 f1887 1"/>
              <a:gd name="f4010" fmla="*/ f3348 f1886 1"/>
              <a:gd name="f4011" fmla="*/ f3349 f1887 1"/>
              <a:gd name="f4012" fmla="*/ f3350 f1886 1"/>
              <a:gd name="f4013" fmla="*/ f3351 f1887 1"/>
              <a:gd name="f4014" fmla="*/ f3352 f1886 1"/>
              <a:gd name="f4015" fmla="*/ f3353 f1887 1"/>
              <a:gd name="f4016" fmla="*/ f3354 f1886 1"/>
              <a:gd name="f4017" fmla="*/ f3355 f1887 1"/>
              <a:gd name="f4018" fmla="*/ f3356 f1886 1"/>
              <a:gd name="f4019" fmla="*/ f3357 f1887 1"/>
              <a:gd name="f4020" fmla="*/ f3358 f1886 1"/>
              <a:gd name="f4021" fmla="*/ f3359 f1887 1"/>
              <a:gd name="f4022" fmla="*/ f3360 f1886 1"/>
              <a:gd name="f4023" fmla="*/ f3361 f1887 1"/>
              <a:gd name="f4024" fmla="*/ f3362 f1886 1"/>
              <a:gd name="f4025" fmla="*/ f3363 f1887 1"/>
              <a:gd name="f4026" fmla="*/ f3364 f1886 1"/>
              <a:gd name="f4027" fmla="*/ f3365 f1887 1"/>
              <a:gd name="f4028" fmla="*/ f3366 f1886 1"/>
              <a:gd name="f4029" fmla="*/ f3367 f1887 1"/>
              <a:gd name="f4030" fmla="*/ f3368 f1886 1"/>
              <a:gd name="f4031" fmla="*/ f3369 f1887 1"/>
              <a:gd name="f4032" fmla="*/ f3370 f1886 1"/>
              <a:gd name="f4033" fmla="*/ f3371 f1887 1"/>
              <a:gd name="f4034" fmla="*/ f3372 f1886 1"/>
              <a:gd name="f4035" fmla="*/ f3373 f1887 1"/>
              <a:gd name="f4036" fmla="*/ f3374 f1886 1"/>
              <a:gd name="f4037" fmla="*/ f3375 f1887 1"/>
              <a:gd name="f4038" fmla="*/ f3376 f1886 1"/>
              <a:gd name="f4039" fmla="*/ f3377 f1887 1"/>
              <a:gd name="f4040" fmla="*/ f3378 f1886 1"/>
              <a:gd name="f4041" fmla="*/ f3379 f1887 1"/>
              <a:gd name="f4042" fmla="*/ f3380 f1886 1"/>
              <a:gd name="f4043" fmla="*/ f3381 f1887 1"/>
              <a:gd name="f4044" fmla="*/ f3382 f1886 1"/>
              <a:gd name="f4045" fmla="*/ f3383 f1887 1"/>
              <a:gd name="f4046" fmla="*/ f3384 f1886 1"/>
              <a:gd name="f4047" fmla="*/ f3385 f1886 1"/>
              <a:gd name="f4048" fmla="*/ f3386 f1887 1"/>
              <a:gd name="f4049" fmla="*/ f3387 f1886 1"/>
              <a:gd name="f4050" fmla="*/ f3388 f1886 1"/>
              <a:gd name="f4051" fmla="*/ f3389 f1887 1"/>
              <a:gd name="f4052" fmla="*/ f3390 f1886 1"/>
              <a:gd name="f4053" fmla="*/ f3391 f1887 1"/>
              <a:gd name="f4054" fmla="*/ f3392 f1886 1"/>
              <a:gd name="f4055" fmla="*/ f3393 f1887 1"/>
              <a:gd name="f4056" fmla="*/ f3394 f1886 1"/>
              <a:gd name="f4057" fmla="*/ f3395 f1887 1"/>
              <a:gd name="f4058" fmla="*/ f3396 f1886 1"/>
              <a:gd name="f4059" fmla="*/ f3397 f1887 1"/>
              <a:gd name="f4060" fmla="*/ f3398 f1886 1"/>
              <a:gd name="f4061" fmla="*/ f3399 f1887 1"/>
              <a:gd name="f4062" fmla="*/ f3400 f1886 1"/>
              <a:gd name="f4063" fmla="*/ f3401 f1887 1"/>
              <a:gd name="f4064" fmla="*/ f3402 f1886 1"/>
              <a:gd name="f4065" fmla="*/ f3403 f1887 1"/>
              <a:gd name="f4066" fmla="*/ f3404 f1886 1"/>
              <a:gd name="f4067" fmla="*/ f3405 f1887 1"/>
              <a:gd name="f4068" fmla="*/ f3406 f1886 1"/>
              <a:gd name="f4069" fmla="*/ f3407 f1887 1"/>
              <a:gd name="f4070" fmla="*/ f3408 f1886 1"/>
              <a:gd name="f4071" fmla="*/ f3409 f1887 1"/>
              <a:gd name="f4072" fmla="*/ f3410 f1886 1"/>
              <a:gd name="f4073" fmla="*/ f3411 f1887 1"/>
              <a:gd name="f4074" fmla="*/ f3412 f1886 1"/>
              <a:gd name="f4075" fmla="*/ f3413 f1887 1"/>
              <a:gd name="f4076" fmla="*/ f3414 f1886 1"/>
              <a:gd name="f4077" fmla="*/ f3415 f1887 1"/>
              <a:gd name="f4078" fmla="*/ f3416 f1886 1"/>
              <a:gd name="f4079" fmla="*/ f3417 f1887 1"/>
              <a:gd name="f4080" fmla="*/ f3418 f1886 1"/>
              <a:gd name="f4081" fmla="*/ f3419 f1887 1"/>
              <a:gd name="f4082" fmla="*/ f3420 f1886 1"/>
              <a:gd name="f4083" fmla="*/ f3421 f1887 1"/>
              <a:gd name="f4084" fmla="*/ f3422 f1886 1"/>
              <a:gd name="f4085" fmla="*/ f3423 f1887 1"/>
              <a:gd name="f4086" fmla="*/ f3424 f1886 1"/>
              <a:gd name="f4087" fmla="*/ f3425 f1887 1"/>
              <a:gd name="f4088" fmla="*/ f3426 f1886 1"/>
              <a:gd name="f4089" fmla="*/ f3427 f1887 1"/>
              <a:gd name="f4090" fmla="*/ f3428 f1886 1"/>
              <a:gd name="f4091" fmla="*/ f3429 f1887 1"/>
              <a:gd name="f4092" fmla="*/ f3430 f1886 1"/>
              <a:gd name="f4093" fmla="*/ f3431 f1887 1"/>
              <a:gd name="f4094" fmla="*/ f3432 f1886 1"/>
              <a:gd name="f4095" fmla="*/ f3433 f1887 1"/>
              <a:gd name="f4096" fmla="*/ f3434 f1886 1"/>
              <a:gd name="f4097" fmla="*/ f3435 f1887 1"/>
              <a:gd name="f4098" fmla="*/ f3436 f1886 1"/>
              <a:gd name="f4099" fmla="*/ f3437 f1887 1"/>
              <a:gd name="f4100" fmla="*/ f3438 f1886 1"/>
              <a:gd name="f4101" fmla="*/ f3439 f1887 1"/>
              <a:gd name="f4102" fmla="*/ f3440 f1886 1"/>
              <a:gd name="f4103" fmla="*/ f3441 f1887 1"/>
              <a:gd name="f4104" fmla="*/ f3442 f1886 1"/>
              <a:gd name="f4105" fmla="*/ f3443 f1887 1"/>
              <a:gd name="f4106" fmla="*/ f3444 f1886 1"/>
              <a:gd name="f4107" fmla="*/ f3445 f1887 1"/>
              <a:gd name="f4108" fmla="*/ f3446 f1886 1"/>
              <a:gd name="f4109" fmla="*/ f3447 f1887 1"/>
              <a:gd name="f4110" fmla="*/ f3448 f1886 1"/>
              <a:gd name="f4111" fmla="*/ f3449 f1887 1"/>
              <a:gd name="f4112" fmla="*/ f3450 f1886 1"/>
              <a:gd name="f4113" fmla="*/ f3451 f1887 1"/>
              <a:gd name="f4114" fmla="*/ f3452 f1886 1"/>
              <a:gd name="f4115" fmla="*/ f3453 f1887 1"/>
              <a:gd name="f4116" fmla="*/ f3454 f1886 1"/>
              <a:gd name="f4117" fmla="*/ f3455 f1887 1"/>
              <a:gd name="f4118" fmla="*/ f3456 f1886 1"/>
              <a:gd name="f4119" fmla="*/ f3457 f1887 1"/>
              <a:gd name="f4120" fmla="*/ f3458 f1886 1"/>
              <a:gd name="f4121" fmla="*/ f3459 f1887 1"/>
              <a:gd name="f4122" fmla="*/ f3460 f1886 1"/>
              <a:gd name="f4123" fmla="*/ f3461 f1887 1"/>
              <a:gd name="f4124" fmla="*/ f3462 f1886 1"/>
              <a:gd name="f4125" fmla="*/ f3463 f1887 1"/>
              <a:gd name="f4126" fmla="*/ f3464 f1886 1"/>
              <a:gd name="f4127" fmla="*/ f3465 f1887 1"/>
              <a:gd name="f4128" fmla="*/ f3466 f1886 1"/>
              <a:gd name="f4129" fmla="*/ f3467 f1887 1"/>
              <a:gd name="f4130" fmla="*/ f3468 f1886 1"/>
              <a:gd name="f4131" fmla="*/ f3469 f1887 1"/>
              <a:gd name="f4132" fmla="*/ f3470 f1886 1"/>
              <a:gd name="f4133" fmla="*/ f3471 f1887 1"/>
              <a:gd name="f4134" fmla="*/ f3472 f1886 1"/>
              <a:gd name="f4135" fmla="*/ f3473 f1887 1"/>
              <a:gd name="f4136" fmla="*/ f3474 f1886 1"/>
              <a:gd name="f4137" fmla="*/ f3475 f1887 1"/>
              <a:gd name="f4138" fmla="*/ f3476 f1886 1"/>
              <a:gd name="f4139" fmla="*/ f3477 f1887 1"/>
              <a:gd name="f4140" fmla="*/ f3478 f1886 1"/>
              <a:gd name="f4141" fmla="*/ f3479 f1887 1"/>
              <a:gd name="f4142" fmla="*/ f3480 f1886 1"/>
              <a:gd name="f4143" fmla="*/ f3481 f1887 1"/>
              <a:gd name="f4144" fmla="*/ f3482 f1886 1"/>
              <a:gd name="f4145" fmla="*/ f3483 f1887 1"/>
              <a:gd name="f4146" fmla="*/ f3484 f1886 1"/>
              <a:gd name="f4147" fmla="*/ f3485 f1887 1"/>
              <a:gd name="f4148" fmla="*/ f3486 f1886 1"/>
              <a:gd name="f4149" fmla="*/ f3487 f1887 1"/>
              <a:gd name="f4150" fmla="*/ f3488 f1886 1"/>
              <a:gd name="f4151" fmla="*/ f3489 f1887 1"/>
              <a:gd name="f4152" fmla="*/ f3490 f1886 1"/>
              <a:gd name="f4153" fmla="*/ f3491 f1887 1"/>
              <a:gd name="f4154" fmla="*/ f3492 f1886 1"/>
              <a:gd name="f4155" fmla="*/ f3493 f1887 1"/>
              <a:gd name="f4156" fmla="*/ f3494 f1886 1"/>
              <a:gd name="f4157" fmla="*/ f3495 f1887 1"/>
              <a:gd name="f4158" fmla="*/ f3496 f1886 1"/>
              <a:gd name="f4159" fmla="*/ f3497 f1887 1"/>
              <a:gd name="f4160" fmla="*/ f3498 f1886 1"/>
              <a:gd name="f4161" fmla="*/ f3499 f1887 1"/>
              <a:gd name="f4162" fmla="*/ f3500 f1886 1"/>
              <a:gd name="f4163" fmla="*/ f3501 f1887 1"/>
              <a:gd name="f4164" fmla="*/ f3502 f1886 1"/>
              <a:gd name="f4165" fmla="*/ f3503 f1887 1"/>
              <a:gd name="f4166" fmla="*/ f3504 f1886 1"/>
              <a:gd name="f4167" fmla="*/ f3505 f1887 1"/>
              <a:gd name="f4168" fmla="*/ f3506 f1886 1"/>
              <a:gd name="f4169" fmla="*/ f3507 f1887 1"/>
              <a:gd name="f4170" fmla="*/ f3508 f1886 1"/>
              <a:gd name="f4171" fmla="*/ f3509 f1887 1"/>
              <a:gd name="f4172" fmla="*/ f3510 f1886 1"/>
              <a:gd name="f4173" fmla="*/ f3511 f1887 1"/>
              <a:gd name="f4174" fmla="*/ f3512 f1886 1"/>
              <a:gd name="f4175" fmla="*/ f3513 f1887 1"/>
              <a:gd name="f4176" fmla="*/ f3514 f1886 1"/>
              <a:gd name="f4177" fmla="*/ f3515 f1887 1"/>
              <a:gd name="f4178" fmla="*/ f3516 f1886 1"/>
              <a:gd name="f4179" fmla="*/ f3517 f1887 1"/>
              <a:gd name="f4180" fmla="*/ f3518 f1886 1"/>
              <a:gd name="f4181" fmla="*/ f3519 f1887 1"/>
              <a:gd name="f4182" fmla="*/ f3520 f1886 1"/>
              <a:gd name="f4183" fmla="*/ f3521 f1887 1"/>
              <a:gd name="f4184" fmla="*/ f3522 f1886 1"/>
              <a:gd name="f4185" fmla="*/ f3523 f1887 1"/>
              <a:gd name="f4186" fmla="*/ f3524 f1886 1"/>
              <a:gd name="f4187" fmla="*/ f3525 f1887 1"/>
              <a:gd name="f4188" fmla="*/ f3526 f1886 1"/>
              <a:gd name="f4189" fmla="*/ f3527 f1887 1"/>
              <a:gd name="f4190" fmla="*/ f3528 f1886 1"/>
              <a:gd name="f4191" fmla="*/ f3529 f1887 1"/>
              <a:gd name="f4192" fmla="*/ f3530 f1886 1"/>
              <a:gd name="f4193" fmla="*/ f3531 f1887 1"/>
              <a:gd name="f4194" fmla="*/ f3532 f1886 1"/>
              <a:gd name="f4195" fmla="*/ f3533 f1887 1"/>
              <a:gd name="f4196" fmla="*/ f3534 f1887 1"/>
              <a:gd name="f4197" fmla="*/ f3535 f1886 1"/>
              <a:gd name="f4198" fmla="*/ f3536 f1887 1"/>
              <a:gd name="f4199" fmla="*/ f3537 f1886 1"/>
              <a:gd name="f4200" fmla="*/ f3538 f1887 1"/>
              <a:gd name="f4201" fmla="*/ f3539 f1886 1"/>
              <a:gd name="f4202" fmla="*/ f3540 f1887 1"/>
              <a:gd name="f4203" fmla="*/ f3541 f1886 1"/>
              <a:gd name="f4204" fmla="*/ f3542 f1887 1"/>
              <a:gd name="f4205" fmla="*/ f3543 f1886 1"/>
              <a:gd name="f4206" fmla="*/ f3544 f1887 1"/>
              <a:gd name="f4207" fmla="*/ f3545 f1886 1"/>
              <a:gd name="f4208" fmla="*/ f3546 f1887 1"/>
              <a:gd name="f4209" fmla="*/ f3547 f1886 1"/>
              <a:gd name="f4210" fmla="*/ f3548 f1887 1"/>
              <a:gd name="f4211" fmla="*/ f3549 f1886 1"/>
              <a:gd name="f4212" fmla="*/ f3550 f1887 1"/>
              <a:gd name="f4213" fmla="*/ f3551 f1886 1"/>
              <a:gd name="f4214" fmla="*/ f3552 f1887 1"/>
              <a:gd name="f4215" fmla="*/ f3553 f1886 1"/>
              <a:gd name="f4216" fmla="*/ f3554 f1887 1"/>
              <a:gd name="f4217" fmla="*/ f3555 f1886 1"/>
              <a:gd name="f4218" fmla="*/ f3556 f1887 1"/>
              <a:gd name="f4219" fmla="*/ f3557 f1886 1"/>
              <a:gd name="f4220" fmla="*/ f3558 f1887 1"/>
              <a:gd name="f4221" fmla="*/ f3559 f1886 1"/>
              <a:gd name="f4222" fmla="*/ f3560 f1887 1"/>
              <a:gd name="f4223" fmla="*/ f3561 f1886 1"/>
              <a:gd name="f4224" fmla="*/ f3562 f1887 1"/>
              <a:gd name="f4225" fmla="*/ f3563 f1886 1"/>
              <a:gd name="f4226" fmla="*/ f3564 f1887 1"/>
              <a:gd name="f4227" fmla="*/ f3565 f1886 1"/>
              <a:gd name="f4228" fmla="*/ f3566 f1887 1"/>
              <a:gd name="f4229" fmla="*/ f3567 f1886 1"/>
              <a:gd name="f4230" fmla="*/ f3568 f1887 1"/>
              <a:gd name="f4231" fmla="*/ f3569 f1886 1"/>
              <a:gd name="f4232" fmla="*/ f3570 f1887 1"/>
              <a:gd name="f4233" fmla="*/ f3571 f1886 1"/>
              <a:gd name="f4234" fmla="*/ f3572 f1887 1"/>
              <a:gd name="f4235" fmla="*/ f3573 f1886 1"/>
              <a:gd name="f4236" fmla="*/ f3574 f1887 1"/>
              <a:gd name="f4237" fmla="*/ f3575 f1886 1"/>
              <a:gd name="f4238" fmla="*/ f3576 f1887 1"/>
              <a:gd name="f4239" fmla="*/ f3577 f1886 1"/>
              <a:gd name="f4240" fmla="*/ f3578 f1887 1"/>
              <a:gd name="f4241" fmla="*/ f3579 f1886 1"/>
              <a:gd name="f4242" fmla="*/ f3580 f1887 1"/>
              <a:gd name="f4243" fmla="*/ f3581 f1886 1"/>
              <a:gd name="f4244" fmla="*/ f3582 f1887 1"/>
              <a:gd name="f4245" fmla="*/ f3583 f1886 1"/>
              <a:gd name="f4246" fmla="*/ f3584 f1887 1"/>
              <a:gd name="f4247" fmla="*/ f3585 f1886 1"/>
              <a:gd name="f4248" fmla="*/ f3586 f1887 1"/>
              <a:gd name="f4249" fmla="*/ f3587 f1886 1"/>
              <a:gd name="f4250" fmla="*/ f3588 f1887 1"/>
              <a:gd name="f4251" fmla="*/ f3589 f1886 1"/>
              <a:gd name="f4252" fmla="*/ f3590 f1887 1"/>
              <a:gd name="f4253" fmla="*/ f3591 f1886 1"/>
              <a:gd name="f4254" fmla="*/ f3592 f1887 1"/>
              <a:gd name="f4255" fmla="*/ f3593 f1886 1"/>
              <a:gd name="f4256" fmla="*/ f3594 f1887 1"/>
              <a:gd name="f4257" fmla="*/ f3595 f1886 1"/>
              <a:gd name="f4258" fmla="*/ f3596 f1887 1"/>
              <a:gd name="f4259" fmla="*/ f3597 f1886 1"/>
              <a:gd name="f4260" fmla="*/ f3598 f1887 1"/>
              <a:gd name="f4261" fmla="*/ f3599 f1886 1"/>
              <a:gd name="f4262" fmla="*/ f3600 f1887 1"/>
              <a:gd name="f4263" fmla="*/ f3601 f1886 1"/>
              <a:gd name="f4264" fmla="*/ f3602 f1887 1"/>
              <a:gd name="f4265" fmla="*/ f3603 f1886 1"/>
              <a:gd name="f4266" fmla="*/ f3604 f1887 1"/>
              <a:gd name="f4267" fmla="*/ f3605 f1886 1"/>
              <a:gd name="f4268" fmla="*/ f3606 f1887 1"/>
              <a:gd name="f4269" fmla="*/ f3607 f1886 1"/>
              <a:gd name="f4270" fmla="*/ f3608 f1887 1"/>
              <a:gd name="f4271" fmla="*/ f3609 f1886 1"/>
              <a:gd name="f4272" fmla="*/ f3610 f1887 1"/>
              <a:gd name="f4273" fmla="*/ f3611 f1886 1"/>
              <a:gd name="f4274" fmla="*/ f3612 f1887 1"/>
              <a:gd name="f4275" fmla="*/ f3613 f1886 1"/>
              <a:gd name="f4276" fmla="*/ f3614 f1887 1"/>
              <a:gd name="f4277" fmla="*/ f3615 f1886 1"/>
              <a:gd name="f4278" fmla="*/ f3616 f1887 1"/>
              <a:gd name="f4279" fmla="*/ f3617 f1886 1"/>
              <a:gd name="f4280" fmla="*/ f3618 f1887 1"/>
              <a:gd name="f4281" fmla="*/ f3619 f1886 1"/>
              <a:gd name="f4282" fmla="*/ f3620 f1887 1"/>
              <a:gd name="f4283" fmla="*/ f3621 f1886 1"/>
              <a:gd name="f4284" fmla="*/ f3622 f1887 1"/>
              <a:gd name="f4285" fmla="*/ f3623 f1886 1"/>
              <a:gd name="f4286" fmla="*/ f3624 f1887 1"/>
              <a:gd name="f4287" fmla="*/ f3625 f1886 1"/>
              <a:gd name="f4288" fmla="*/ f3626 f1887 1"/>
              <a:gd name="f4289" fmla="*/ f3627 f1886 1"/>
              <a:gd name="f4290" fmla="*/ f3628 f1887 1"/>
              <a:gd name="f4291" fmla="*/ f3629 f1886 1"/>
              <a:gd name="f4292" fmla="*/ f3630 f1887 1"/>
              <a:gd name="f4293" fmla="*/ f3631 f1886 1"/>
              <a:gd name="f4294" fmla="*/ f3632 f1887 1"/>
              <a:gd name="f4295" fmla="*/ f3633 f1886 1"/>
              <a:gd name="f4296" fmla="*/ f3634 f1887 1"/>
              <a:gd name="f4297" fmla="*/ f3635 f1886 1"/>
              <a:gd name="f4298" fmla="*/ f3636 f1887 1"/>
              <a:gd name="f4299" fmla="*/ f3637 f1886 1"/>
              <a:gd name="f4300" fmla="*/ f3638 f1887 1"/>
              <a:gd name="f4301" fmla="*/ f3639 f1886 1"/>
              <a:gd name="f4302" fmla="*/ f3640 f1887 1"/>
              <a:gd name="f4303" fmla="*/ f3641 f1886 1"/>
              <a:gd name="f4304" fmla="*/ f3642 f1887 1"/>
              <a:gd name="f4305" fmla="*/ f3643 f1886 1"/>
              <a:gd name="f4306" fmla="*/ f3644 f1887 1"/>
              <a:gd name="f4307" fmla="*/ f3645 f1886 1"/>
              <a:gd name="f4308" fmla="*/ f3646 f1887 1"/>
              <a:gd name="f4309" fmla="*/ f3647 f1886 1"/>
              <a:gd name="f4310" fmla="*/ f3648 f1887 1"/>
              <a:gd name="f4311" fmla="*/ f3649 f1886 1"/>
              <a:gd name="f4312" fmla="*/ f3650 f1887 1"/>
              <a:gd name="f4313" fmla="*/ f3651 f1886 1"/>
              <a:gd name="f4314" fmla="*/ f3652 f1887 1"/>
              <a:gd name="f4315" fmla="*/ f3653 f1886 1"/>
              <a:gd name="f4316" fmla="*/ f3654 f1887 1"/>
              <a:gd name="f4317" fmla="*/ f3655 f1886 1"/>
              <a:gd name="f4318" fmla="*/ f3656 f1887 1"/>
              <a:gd name="f4319" fmla="*/ f3657 f1886 1"/>
              <a:gd name="f4320" fmla="*/ f3658 f1887 1"/>
              <a:gd name="f4321" fmla="*/ f3659 f1886 1"/>
              <a:gd name="f4322" fmla="*/ f3660 f1887 1"/>
              <a:gd name="f4323" fmla="*/ f3661 f1886 1"/>
              <a:gd name="f4324" fmla="*/ f3662 f1887 1"/>
              <a:gd name="f4325" fmla="*/ f3663 f1886 1"/>
              <a:gd name="f4326" fmla="*/ f3664 f1887 1"/>
              <a:gd name="f4327" fmla="*/ f3665 f1886 1"/>
              <a:gd name="f4328" fmla="*/ f3666 f1887 1"/>
              <a:gd name="f4329" fmla="*/ f3667 f1886 1"/>
              <a:gd name="f4330" fmla="*/ f3668 f1887 1"/>
              <a:gd name="f4331" fmla="*/ f3669 f1887 1"/>
              <a:gd name="f4332" fmla="*/ f3670 f1886 1"/>
              <a:gd name="f4333" fmla="*/ f3671 f1887 1"/>
              <a:gd name="f4334" fmla="*/ f3672 f1886 1"/>
              <a:gd name="f4335" fmla="*/ f3673 f1887 1"/>
              <a:gd name="f4336" fmla="*/ f3674 f1886 1"/>
              <a:gd name="f4337" fmla="*/ f3675 f1886 1"/>
              <a:gd name="f4338" fmla="*/ f3676 f1887 1"/>
              <a:gd name="f4339" fmla="*/ f3677 f1886 1"/>
              <a:gd name="f4340" fmla="*/ f3678 f1887 1"/>
              <a:gd name="f4341" fmla="*/ f3679 f1886 1"/>
              <a:gd name="f4342" fmla="*/ f3680 f1887 1"/>
              <a:gd name="f4343" fmla="*/ f3681 f1886 1"/>
              <a:gd name="f4344" fmla="*/ f3682 f1887 1"/>
              <a:gd name="f4345" fmla="*/ f3683 f1886 1"/>
              <a:gd name="f4346" fmla="*/ f3684 f1887 1"/>
              <a:gd name="f4347" fmla="*/ f3685 f1886 1"/>
              <a:gd name="f4348" fmla="*/ f3686 f1887 1"/>
              <a:gd name="f4349" fmla="*/ f3687 f1886 1"/>
              <a:gd name="f4350" fmla="*/ f3688 f1887 1"/>
              <a:gd name="f4351" fmla="*/ f3689 f1886 1"/>
              <a:gd name="f4352" fmla="*/ f3690 f1887 1"/>
              <a:gd name="f4353" fmla="*/ f3691 f1886 1"/>
              <a:gd name="f4354" fmla="*/ f3692 f1887 1"/>
              <a:gd name="f4355" fmla="*/ f3693 f1886 1"/>
              <a:gd name="f4356" fmla="*/ f3694 f1887 1"/>
              <a:gd name="f4357" fmla="*/ f3695 f1886 1"/>
              <a:gd name="f4358" fmla="*/ f3696 f1887 1"/>
              <a:gd name="f4359" fmla="*/ f3697 f1886 1"/>
              <a:gd name="f4360" fmla="*/ f3698 f1887 1"/>
              <a:gd name="f4361" fmla="*/ f3699 f1886 1"/>
              <a:gd name="f4362" fmla="*/ f3700 f1887 1"/>
              <a:gd name="f4363" fmla="*/ f3701 f1886 1"/>
              <a:gd name="f4364" fmla="*/ f3702 f1887 1"/>
              <a:gd name="f4365" fmla="*/ f3703 f1886 1"/>
              <a:gd name="f4366" fmla="*/ f3704 f1887 1"/>
              <a:gd name="f4367" fmla="*/ f3705 f1886 1"/>
              <a:gd name="f4368" fmla="*/ f3706 f1887 1"/>
              <a:gd name="f4369" fmla="*/ f3707 f1886 1"/>
              <a:gd name="f4370" fmla="*/ f3708 f1887 1"/>
              <a:gd name="f4371" fmla="*/ f3709 f1886 1"/>
              <a:gd name="f4372" fmla="*/ f3710 f1887 1"/>
              <a:gd name="f4373" fmla="*/ f3711 f1886 1"/>
              <a:gd name="f4374" fmla="*/ f3712 f1887 1"/>
              <a:gd name="f4375" fmla="*/ f3713 f1886 1"/>
              <a:gd name="f4376" fmla="*/ f3714 f1887 1"/>
              <a:gd name="f4377" fmla="*/ f3715 f1886 1"/>
              <a:gd name="f4378" fmla="*/ f3716 f1887 1"/>
              <a:gd name="f4379" fmla="*/ f3717 f1886 1"/>
              <a:gd name="f4380" fmla="*/ f3718 f1887 1"/>
              <a:gd name="f4381" fmla="*/ f3719 f1886 1"/>
              <a:gd name="f4382" fmla="*/ f3720 f1887 1"/>
              <a:gd name="f4383" fmla="*/ f3721 f1886 1"/>
              <a:gd name="f4384" fmla="*/ f3722 f1887 1"/>
              <a:gd name="f4385" fmla="*/ f3723 f1886 1"/>
              <a:gd name="f4386" fmla="*/ f3724 f1887 1"/>
              <a:gd name="f4387" fmla="*/ f3725 f1886 1"/>
              <a:gd name="f4388" fmla="*/ f3726 f1887 1"/>
              <a:gd name="f4389" fmla="*/ f3727 f1886 1"/>
              <a:gd name="f4390" fmla="*/ f3728 f1887 1"/>
              <a:gd name="f4391" fmla="*/ f3729 f1886 1"/>
              <a:gd name="f4392" fmla="*/ f3730 f1887 1"/>
              <a:gd name="f4393" fmla="*/ f3731 f1886 1"/>
              <a:gd name="f4394" fmla="*/ f3732 f1887 1"/>
              <a:gd name="f4395" fmla="*/ f3733 f1886 1"/>
              <a:gd name="f4396" fmla="*/ f3734 f1887 1"/>
              <a:gd name="f4397" fmla="*/ f3735 f1886 1"/>
              <a:gd name="f4398" fmla="*/ f3736 f1887 1"/>
              <a:gd name="f4399" fmla="*/ f3737 f1886 1"/>
              <a:gd name="f4400" fmla="*/ f3738 f1887 1"/>
              <a:gd name="f4401" fmla="*/ f3739 f1886 1"/>
              <a:gd name="f4402" fmla="*/ f3740 f1887 1"/>
              <a:gd name="f4403" fmla="*/ f3741 f1886 1"/>
              <a:gd name="f4404" fmla="*/ f3742 f1886 1"/>
              <a:gd name="f4405" fmla="*/ f3743 f1887 1"/>
              <a:gd name="f4406" fmla="*/ f3744 f1886 1"/>
              <a:gd name="f4407" fmla="*/ f3745 f1887 1"/>
              <a:gd name="f4408" fmla="*/ f3746 f1886 1"/>
              <a:gd name="f4409" fmla="*/ f3747 f1887 1"/>
              <a:gd name="f4410" fmla="*/ f3748 f1886 1"/>
              <a:gd name="f4411" fmla="*/ f3749 f1887 1"/>
              <a:gd name="f4412" fmla="*/ f3750 f1886 1"/>
              <a:gd name="f4413" fmla="*/ f3751 f1887 1"/>
              <a:gd name="f4414" fmla="*/ f3752 f1886 1"/>
              <a:gd name="f4415" fmla="*/ f3753 f1886 1"/>
              <a:gd name="f4416" fmla="*/ f3754 f1887 1"/>
              <a:gd name="f4417" fmla="*/ f3755 f1886 1"/>
              <a:gd name="f4418" fmla="*/ f3756 f1887 1"/>
              <a:gd name="f4419" fmla="*/ f3757 f1886 1"/>
              <a:gd name="f4420" fmla="*/ f3758 f1887 1"/>
              <a:gd name="f4421" fmla="*/ f3759 f1886 1"/>
              <a:gd name="f4422" fmla="*/ f3760 f1887 1"/>
              <a:gd name="f4423" fmla="*/ f3761 f1886 1"/>
              <a:gd name="f4424" fmla="*/ f3762 f1887 1"/>
              <a:gd name="f4425" fmla="*/ f3763 f1886 1"/>
              <a:gd name="f4426" fmla="*/ f3764 f1887 1"/>
              <a:gd name="f4427" fmla="*/ f3765 f1886 1"/>
              <a:gd name="f4428" fmla="*/ f3766 f1887 1"/>
              <a:gd name="f4429" fmla="*/ f3767 f1886 1"/>
              <a:gd name="f4430" fmla="*/ f3768 f1887 1"/>
              <a:gd name="f4431" fmla="*/ f3769 f1886 1"/>
              <a:gd name="f4432" fmla="*/ f3770 f1887 1"/>
              <a:gd name="f4433" fmla="*/ f3771 f1886 1"/>
              <a:gd name="f4434" fmla="*/ f3772 f1887 1"/>
              <a:gd name="f4435" fmla="*/ f3773 f1886 1"/>
              <a:gd name="f4436" fmla="*/ f3774 f1887 1"/>
              <a:gd name="f4437" fmla="*/ f3775 f1886 1"/>
              <a:gd name="f4438" fmla="*/ f3776 f1887 1"/>
              <a:gd name="f4439" fmla="*/ f3777 f1886 1"/>
              <a:gd name="f4440" fmla="*/ f3778 f1887 1"/>
              <a:gd name="f4441" fmla="*/ f3779 f1886 1"/>
              <a:gd name="f4442" fmla="*/ f3780 f1887 1"/>
              <a:gd name="f4443" fmla="*/ f3781 f1886 1"/>
              <a:gd name="f4444" fmla="*/ f3782 f1887 1"/>
              <a:gd name="f4445" fmla="*/ f3783 f1886 1"/>
              <a:gd name="f4446" fmla="*/ f3784 f1887 1"/>
              <a:gd name="f4447" fmla="*/ f3785 f1886 1"/>
              <a:gd name="f4448" fmla="*/ f3786 f1887 1"/>
              <a:gd name="f4449" fmla="*/ f3787 f1886 1"/>
              <a:gd name="f4450" fmla="*/ f3788 f1887 1"/>
              <a:gd name="f4451" fmla="*/ f3789 f1886 1"/>
              <a:gd name="f4452" fmla="*/ f3790 f1887 1"/>
              <a:gd name="f4453" fmla="*/ f3791 f1886 1"/>
              <a:gd name="f4454" fmla="*/ f3792 f1887 1"/>
              <a:gd name="f4455" fmla="*/ f3793 f1886 1"/>
              <a:gd name="f4456" fmla="*/ f3794 f1887 1"/>
              <a:gd name="f4457" fmla="*/ f3795 f1886 1"/>
              <a:gd name="f4458" fmla="*/ f3796 f1887 1"/>
              <a:gd name="f4459" fmla="*/ f3797 f1886 1"/>
              <a:gd name="f4460" fmla="*/ f3798 f1887 1"/>
              <a:gd name="f4461" fmla="*/ f3799 f1886 1"/>
              <a:gd name="f4462" fmla="*/ f3800 f1887 1"/>
              <a:gd name="f4463" fmla="*/ f3801 f1886 1"/>
              <a:gd name="f4464" fmla="*/ f3802 f1887 1"/>
              <a:gd name="f4465" fmla="*/ f3803 f1886 1"/>
              <a:gd name="f4466" fmla="*/ f3804 f1887 1"/>
              <a:gd name="f4467" fmla="*/ f3805 f1886 1"/>
              <a:gd name="f4468" fmla="*/ f3806 f1887 1"/>
              <a:gd name="f4469" fmla="*/ f3807 f1886 1"/>
              <a:gd name="f4470" fmla="*/ f3808 f1887 1"/>
              <a:gd name="f4471" fmla="*/ f3809 f1886 1"/>
              <a:gd name="f4472" fmla="*/ f3810 f1887 1"/>
              <a:gd name="f4473" fmla="*/ f3811 f1886 1"/>
              <a:gd name="f4474" fmla="*/ f3812 f1887 1"/>
              <a:gd name="f4475" fmla="*/ f3813 f1886 1"/>
              <a:gd name="f4476" fmla="*/ f3814 f1887 1"/>
              <a:gd name="f4477" fmla="*/ f3815 f1886 1"/>
              <a:gd name="f4478" fmla="*/ f3816 f1887 1"/>
              <a:gd name="f4479" fmla="*/ f3817 f1886 1"/>
              <a:gd name="f4480" fmla="*/ f3818 f1887 1"/>
              <a:gd name="f4481" fmla="*/ f3819 f1886 1"/>
              <a:gd name="f4482" fmla="*/ f3820 f1887 1"/>
              <a:gd name="f4483" fmla="*/ f3821 f1886 1"/>
              <a:gd name="f4484" fmla="*/ f3822 f1887 1"/>
              <a:gd name="f4485" fmla="*/ f3823 f1886 1"/>
              <a:gd name="f4486" fmla="*/ f3824 f1887 1"/>
              <a:gd name="f4487" fmla="*/ f3825 f1886 1"/>
              <a:gd name="f4488" fmla="*/ f3826 f1887 1"/>
              <a:gd name="f4489" fmla="*/ f3827 f1886 1"/>
              <a:gd name="f4490" fmla="*/ f3828 f1887 1"/>
              <a:gd name="f4491" fmla="*/ f3829 f1886 1"/>
              <a:gd name="f4492" fmla="*/ f3830 f1887 1"/>
              <a:gd name="f4493" fmla="*/ f3831 f1886 1"/>
              <a:gd name="f4494" fmla="*/ f3832 f1887 1"/>
              <a:gd name="f4495" fmla="*/ f3833 f1886 1"/>
              <a:gd name="f4496" fmla="*/ f3834 f1887 1"/>
              <a:gd name="f4497" fmla="*/ f3835 f1886 1"/>
              <a:gd name="f4498" fmla="*/ f3836 f1887 1"/>
              <a:gd name="f4499" fmla="*/ f3837 f1886 1"/>
              <a:gd name="f4500" fmla="*/ f3838 f1887 1"/>
              <a:gd name="f4501" fmla="*/ f3839 f1886 1"/>
              <a:gd name="f4502" fmla="*/ f3840 f1887 1"/>
              <a:gd name="f4503" fmla="*/ f3841 f1886 1"/>
              <a:gd name="f4504" fmla="*/ f3842 f1887 1"/>
              <a:gd name="f4505" fmla="*/ f3843 f1886 1"/>
              <a:gd name="f4506" fmla="*/ f3844 f1887 1"/>
              <a:gd name="f4507" fmla="*/ f3845 f1886 1"/>
              <a:gd name="f4508" fmla="*/ f3846 f1887 1"/>
              <a:gd name="f4509" fmla="*/ f3847 f1886 1"/>
              <a:gd name="f4510" fmla="*/ f3848 f1887 1"/>
              <a:gd name="f4511" fmla="*/ f3849 f1886 1"/>
              <a:gd name="f4512" fmla="*/ f3850 f1887 1"/>
              <a:gd name="f4513" fmla="*/ f3851 f1886 1"/>
              <a:gd name="f4514" fmla="*/ f3852 f1887 1"/>
              <a:gd name="f4515" fmla="*/ f3853 f1886 1"/>
              <a:gd name="f4516" fmla="*/ f3854 f1887 1"/>
              <a:gd name="f4517" fmla="*/ f3855 f1886 1"/>
              <a:gd name="f4518" fmla="*/ f3856 f1887 1"/>
              <a:gd name="f4519" fmla="*/ f3857 f1886 1"/>
              <a:gd name="f4520" fmla="*/ f3858 f1887 1"/>
              <a:gd name="f4521" fmla="*/ f3859 f1886 1"/>
              <a:gd name="f4522" fmla="*/ f3860 f1887 1"/>
              <a:gd name="f4523" fmla="*/ f3861 f1886 1"/>
              <a:gd name="f4524" fmla="*/ f3862 f1887 1"/>
              <a:gd name="f4525" fmla="*/ f3863 f1886 1"/>
              <a:gd name="f4526" fmla="*/ f3864 f1887 1"/>
              <a:gd name="f4527" fmla="*/ f3865 f1886 1"/>
              <a:gd name="f4528" fmla="*/ f3866 f1887 1"/>
              <a:gd name="f4529" fmla="*/ f3867 f1886 1"/>
              <a:gd name="f4530" fmla="*/ f3868 f1887 1"/>
              <a:gd name="f4531" fmla="*/ f3869 f1886 1"/>
              <a:gd name="f4532" fmla="*/ f3870 f1887 1"/>
              <a:gd name="f4533" fmla="*/ f3871 f1886 1"/>
              <a:gd name="f4534" fmla="*/ f3872 f1887 1"/>
            </a:gdLst>
            <a:ahLst/>
            <a:cxnLst>
              <a:cxn ang="3cd4">
                <a:pos x="hc" y="t"/>
              </a:cxn>
              <a:cxn ang="0">
                <a:pos x="r" y="vc"/>
              </a:cxn>
              <a:cxn ang="cd4">
                <a:pos x="hc" y="b"/>
              </a:cxn>
              <a:cxn ang="cd2">
                <a:pos x="l" y="vc"/>
              </a:cxn>
              <a:cxn ang="f3214">
                <a:pos x="f3877" y="f3878"/>
              </a:cxn>
              <a:cxn ang="f3214">
                <a:pos x="f3877" y="f3879"/>
              </a:cxn>
              <a:cxn ang="f3214">
                <a:pos x="f3880" y="f3881"/>
              </a:cxn>
              <a:cxn ang="f3214">
                <a:pos x="f3882" y="f3883"/>
              </a:cxn>
              <a:cxn ang="f3214">
                <a:pos x="f3884" y="f3885"/>
              </a:cxn>
              <a:cxn ang="f3214">
                <a:pos x="f3886" y="f3887"/>
              </a:cxn>
              <a:cxn ang="f3214">
                <a:pos x="f3888" y="f3889"/>
              </a:cxn>
              <a:cxn ang="f3214">
                <a:pos x="f3890" y="f3891"/>
              </a:cxn>
              <a:cxn ang="f3214">
                <a:pos x="f3892" y="f3893"/>
              </a:cxn>
              <a:cxn ang="f3214">
                <a:pos x="f3894" y="f3895"/>
              </a:cxn>
              <a:cxn ang="f3214">
                <a:pos x="f3896" y="f3897"/>
              </a:cxn>
              <a:cxn ang="f3214">
                <a:pos x="f3898" y="f3899"/>
              </a:cxn>
              <a:cxn ang="f3214">
                <a:pos x="f3900" y="f3901"/>
              </a:cxn>
              <a:cxn ang="f3214">
                <a:pos x="f3902" y="f3903"/>
              </a:cxn>
              <a:cxn ang="f3214">
                <a:pos x="f3904" y="f3905"/>
              </a:cxn>
              <a:cxn ang="f3214">
                <a:pos x="f3906" y="f3907"/>
              </a:cxn>
              <a:cxn ang="f3214">
                <a:pos x="f3908" y="f3909"/>
              </a:cxn>
              <a:cxn ang="f3214">
                <a:pos x="f3910" y="f3911"/>
              </a:cxn>
              <a:cxn ang="f3214">
                <a:pos x="f3912" y="f3913"/>
              </a:cxn>
              <a:cxn ang="f3214">
                <a:pos x="f3914" y="f3915"/>
              </a:cxn>
              <a:cxn ang="f3214">
                <a:pos x="f3916" y="f3917"/>
              </a:cxn>
              <a:cxn ang="f3214">
                <a:pos x="f3918" y="f3919"/>
              </a:cxn>
              <a:cxn ang="f3214">
                <a:pos x="f3920" y="f3921"/>
              </a:cxn>
              <a:cxn ang="f3214">
                <a:pos x="f3922" y="f3923"/>
              </a:cxn>
              <a:cxn ang="f3214">
                <a:pos x="f3924" y="f3925"/>
              </a:cxn>
              <a:cxn ang="f3214">
                <a:pos x="f3926" y="f3927"/>
              </a:cxn>
              <a:cxn ang="f3214">
                <a:pos x="f3928" y="f3929"/>
              </a:cxn>
              <a:cxn ang="f3214">
                <a:pos x="f3930" y="f3931"/>
              </a:cxn>
              <a:cxn ang="f3214">
                <a:pos x="f3932" y="f3933"/>
              </a:cxn>
              <a:cxn ang="f3214">
                <a:pos x="f3934" y="f3935"/>
              </a:cxn>
              <a:cxn ang="f3214">
                <a:pos x="f3936" y="f3937"/>
              </a:cxn>
              <a:cxn ang="f3214">
                <a:pos x="f3938" y="f3939"/>
              </a:cxn>
              <a:cxn ang="f3214">
                <a:pos x="f3940" y="f3941"/>
              </a:cxn>
              <a:cxn ang="f3214">
                <a:pos x="f3942" y="f3943"/>
              </a:cxn>
              <a:cxn ang="f3214">
                <a:pos x="f3944" y="f3945"/>
              </a:cxn>
              <a:cxn ang="f3214">
                <a:pos x="f3946" y="f3947"/>
              </a:cxn>
              <a:cxn ang="f3214">
                <a:pos x="f3948" y="f3949"/>
              </a:cxn>
              <a:cxn ang="f3214">
                <a:pos x="f3950" y="f3951"/>
              </a:cxn>
              <a:cxn ang="f3214">
                <a:pos x="f3952" y="f3953"/>
              </a:cxn>
              <a:cxn ang="f3214">
                <a:pos x="f3954" y="f3955"/>
              </a:cxn>
              <a:cxn ang="f3214">
                <a:pos x="f3956" y="f3957"/>
              </a:cxn>
              <a:cxn ang="f3214">
                <a:pos x="f3958" y="f3959"/>
              </a:cxn>
              <a:cxn ang="f3214">
                <a:pos x="f3960" y="f3961"/>
              </a:cxn>
              <a:cxn ang="f3214">
                <a:pos x="f3962" y="f3963"/>
              </a:cxn>
              <a:cxn ang="f3214">
                <a:pos x="f3964" y="f3965"/>
              </a:cxn>
              <a:cxn ang="f3214">
                <a:pos x="f3966" y="f3967"/>
              </a:cxn>
              <a:cxn ang="f3214">
                <a:pos x="f3968" y="f3969"/>
              </a:cxn>
              <a:cxn ang="f3214">
                <a:pos x="f3970" y="f3971"/>
              </a:cxn>
              <a:cxn ang="f3214">
                <a:pos x="f3972" y="f3973"/>
              </a:cxn>
              <a:cxn ang="f3214">
                <a:pos x="f3974" y="f3975"/>
              </a:cxn>
              <a:cxn ang="f3214">
                <a:pos x="f3976" y="f3977"/>
              </a:cxn>
              <a:cxn ang="f3214">
                <a:pos x="f3978" y="f3979"/>
              </a:cxn>
              <a:cxn ang="f3214">
                <a:pos x="f3980" y="f3981"/>
              </a:cxn>
              <a:cxn ang="f3214">
                <a:pos x="f3982" y="f3983"/>
              </a:cxn>
              <a:cxn ang="f3214">
                <a:pos x="f3984" y="f3985"/>
              </a:cxn>
              <a:cxn ang="f3214">
                <a:pos x="f3986" y="f3987"/>
              </a:cxn>
              <a:cxn ang="f3214">
                <a:pos x="f3988" y="f3989"/>
              </a:cxn>
              <a:cxn ang="f3214">
                <a:pos x="f3990" y="f3991"/>
              </a:cxn>
              <a:cxn ang="f3214">
                <a:pos x="f3992" y="f3993"/>
              </a:cxn>
              <a:cxn ang="f3214">
                <a:pos x="f3994" y="f3995"/>
              </a:cxn>
              <a:cxn ang="f3214">
                <a:pos x="f3996" y="f3997"/>
              </a:cxn>
              <a:cxn ang="f3214">
                <a:pos x="f3998" y="f3999"/>
              </a:cxn>
              <a:cxn ang="f3214">
                <a:pos x="f4000" y="f4001"/>
              </a:cxn>
              <a:cxn ang="f3214">
                <a:pos x="f4002" y="f4003"/>
              </a:cxn>
              <a:cxn ang="f3214">
                <a:pos x="f4004" y="f4005"/>
              </a:cxn>
              <a:cxn ang="f3214">
                <a:pos x="f4006" y="f4007"/>
              </a:cxn>
              <a:cxn ang="f3214">
                <a:pos x="f4008" y="f4009"/>
              </a:cxn>
              <a:cxn ang="f3214">
                <a:pos x="f4010" y="f4011"/>
              </a:cxn>
              <a:cxn ang="f3214">
                <a:pos x="f4012" y="f4013"/>
              </a:cxn>
              <a:cxn ang="f3214">
                <a:pos x="f4014" y="f4015"/>
              </a:cxn>
              <a:cxn ang="f3214">
                <a:pos x="f4016" y="f4017"/>
              </a:cxn>
              <a:cxn ang="f3214">
                <a:pos x="f4018" y="f4019"/>
              </a:cxn>
              <a:cxn ang="f3214">
                <a:pos x="f4020" y="f4021"/>
              </a:cxn>
              <a:cxn ang="f3214">
                <a:pos x="f4022" y="f4023"/>
              </a:cxn>
              <a:cxn ang="f3214">
                <a:pos x="f4024" y="f4025"/>
              </a:cxn>
              <a:cxn ang="f3214">
                <a:pos x="f4026" y="f4027"/>
              </a:cxn>
              <a:cxn ang="f3214">
                <a:pos x="f4028" y="f4029"/>
              </a:cxn>
              <a:cxn ang="f3214">
                <a:pos x="f4030" y="f4031"/>
              </a:cxn>
              <a:cxn ang="f3214">
                <a:pos x="f4032" y="f4033"/>
              </a:cxn>
              <a:cxn ang="f3214">
                <a:pos x="f4034" y="f4035"/>
              </a:cxn>
              <a:cxn ang="f3214">
                <a:pos x="f4036" y="f4037"/>
              </a:cxn>
              <a:cxn ang="f3214">
                <a:pos x="f4038" y="f4039"/>
              </a:cxn>
              <a:cxn ang="f3214">
                <a:pos x="f4040" y="f4041"/>
              </a:cxn>
              <a:cxn ang="f3214">
                <a:pos x="f4042" y="f4043"/>
              </a:cxn>
              <a:cxn ang="f3214">
                <a:pos x="f4044" y="f4045"/>
              </a:cxn>
              <a:cxn ang="f3214">
                <a:pos x="f4046" y="f4033"/>
              </a:cxn>
              <a:cxn ang="f3214">
                <a:pos x="f4047" y="f4048"/>
              </a:cxn>
              <a:cxn ang="f3214">
                <a:pos x="f4049" y="f3989"/>
              </a:cxn>
              <a:cxn ang="f3214">
                <a:pos x="f4050" y="f4051"/>
              </a:cxn>
              <a:cxn ang="f3214">
                <a:pos x="f4052" y="f4053"/>
              </a:cxn>
              <a:cxn ang="f3214">
                <a:pos x="f4054" y="f4055"/>
              </a:cxn>
              <a:cxn ang="f3214">
                <a:pos x="f4056" y="f4057"/>
              </a:cxn>
              <a:cxn ang="f3214">
                <a:pos x="f4058" y="f4059"/>
              </a:cxn>
              <a:cxn ang="f3214">
                <a:pos x="f4060" y="f4061"/>
              </a:cxn>
              <a:cxn ang="f3214">
                <a:pos x="f4062" y="f4063"/>
              </a:cxn>
              <a:cxn ang="f3214">
                <a:pos x="f4064" y="f4065"/>
              </a:cxn>
              <a:cxn ang="f3214">
                <a:pos x="f4066" y="f4067"/>
              </a:cxn>
              <a:cxn ang="f3214">
                <a:pos x="f4068" y="f4069"/>
              </a:cxn>
              <a:cxn ang="f3214">
                <a:pos x="f4070" y="f4071"/>
              </a:cxn>
              <a:cxn ang="f3214">
                <a:pos x="f4072" y="f4073"/>
              </a:cxn>
              <a:cxn ang="f3214">
                <a:pos x="f4074" y="f4075"/>
              </a:cxn>
              <a:cxn ang="f3214">
                <a:pos x="f4076" y="f4077"/>
              </a:cxn>
              <a:cxn ang="f3214">
                <a:pos x="f4078" y="f4079"/>
              </a:cxn>
              <a:cxn ang="f3214">
                <a:pos x="f4080" y="f4081"/>
              </a:cxn>
              <a:cxn ang="f3214">
                <a:pos x="f4082" y="f4083"/>
              </a:cxn>
              <a:cxn ang="f3214">
                <a:pos x="f4084" y="f4085"/>
              </a:cxn>
              <a:cxn ang="f3214">
                <a:pos x="f4086" y="f4087"/>
              </a:cxn>
              <a:cxn ang="f3214">
                <a:pos x="f4088" y="f4089"/>
              </a:cxn>
              <a:cxn ang="f3214">
                <a:pos x="f4090" y="f4091"/>
              </a:cxn>
              <a:cxn ang="f3214">
                <a:pos x="f4092" y="f4093"/>
              </a:cxn>
              <a:cxn ang="f3214">
                <a:pos x="f4094" y="f4095"/>
              </a:cxn>
              <a:cxn ang="f3214">
                <a:pos x="f4096" y="f4097"/>
              </a:cxn>
              <a:cxn ang="f3214">
                <a:pos x="f4098" y="f4099"/>
              </a:cxn>
              <a:cxn ang="f3214">
                <a:pos x="f4100" y="f4101"/>
              </a:cxn>
              <a:cxn ang="f3214">
                <a:pos x="f4102" y="f4103"/>
              </a:cxn>
              <a:cxn ang="f3214">
                <a:pos x="f4104" y="f4105"/>
              </a:cxn>
              <a:cxn ang="f3214">
                <a:pos x="f4106" y="f4107"/>
              </a:cxn>
              <a:cxn ang="f3214">
                <a:pos x="f4108" y="f4109"/>
              </a:cxn>
              <a:cxn ang="f3214">
                <a:pos x="f4110" y="f4111"/>
              </a:cxn>
              <a:cxn ang="f3214">
                <a:pos x="f4112" y="f4113"/>
              </a:cxn>
              <a:cxn ang="f3214">
                <a:pos x="f4114" y="f4115"/>
              </a:cxn>
              <a:cxn ang="f3214">
                <a:pos x="f4116" y="f4117"/>
              </a:cxn>
              <a:cxn ang="f3214">
                <a:pos x="f4118" y="f4119"/>
              </a:cxn>
              <a:cxn ang="f3214">
                <a:pos x="f4120" y="f4121"/>
              </a:cxn>
              <a:cxn ang="f3214">
                <a:pos x="f4122" y="f4123"/>
              </a:cxn>
              <a:cxn ang="f3214">
                <a:pos x="f4124" y="f4125"/>
              </a:cxn>
              <a:cxn ang="f3214">
                <a:pos x="f4126" y="f4127"/>
              </a:cxn>
              <a:cxn ang="f3214">
                <a:pos x="f4128" y="f4129"/>
              </a:cxn>
              <a:cxn ang="f3214">
                <a:pos x="f4130" y="f4131"/>
              </a:cxn>
              <a:cxn ang="f3214">
                <a:pos x="f4132" y="f4133"/>
              </a:cxn>
              <a:cxn ang="f3214">
                <a:pos x="f4134" y="f4135"/>
              </a:cxn>
              <a:cxn ang="f3214">
                <a:pos x="f4136" y="f4137"/>
              </a:cxn>
              <a:cxn ang="f3214">
                <a:pos x="f4138" y="f4139"/>
              </a:cxn>
              <a:cxn ang="f3214">
                <a:pos x="f4140" y="f4141"/>
              </a:cxn>
              <a:cxn ang="f3214">
                <a:pos x="f4142" y="f4143"/>
              </a:cxn>
              <a:cxn ang="f3214">
                <a:pos x="f4144" y="f4145"/>
              </a:cxn>
              <a:cxn ang="f3214">
                <a:pos x="f4146" y="f4147"/>
              </a:cxn>
              <a:cxn ang="f3214">
                <a:pos x="f4148" y="f4149"/>
              </a:cxn>
              <a:cxn ang="f3214">
                <a:pos x="f4150" y="f4151"/>
              </a:cxn>
              <a:cxn ang="f3214">
                <a:pos x="f4152" y="f4153"/>
              </a:cxn>
              <a:cxn ang="f3214">
                <a:pos x="f4154" y="f4155"/>
              </a:cxn>
              <a:cxn ang="f3214">
                <a:pos x="f4156" y="f4157"/>
              </a:cxn>
              <a:cxn ang="f3214">
                <a:pos x="f4158" y="f4159"/>
              </a:cxn>
              <a:cxn ang="f3214">
                <a:pos x="f4160" y="f4161"/>
              </a:cxn>
              <a:cxn ang="f3214">
                <a:pos x="f4162" y="f4163"/>
              </a:cxn>
              <a:cxn ang="f3214">
                <a:pos x="f4164" y="f4165"/>
              </a:cxn>
              <a:cxn ang="f3214">
                <a:pos x="f4166" y="f4167"/>
              </a:cxn>
              <a:cxn ang="f3214">
                <a:pos x="f4168" y="f4169"/>
              </a:cxn>
              <a:cxn ang="f3214">
                <a:pos x="f4170" y="f4171"/>
              </a:cxn>
              <a:cxn ang="f3214">
                <a:pos x="f4172" y="f4173"/>
              </a:cxn>
              <a:cxn ang="f3214">
                <a:pos x="f4174" y="f4175"/>
              </a:cxn>
              <a:cxn ang="f3214">
                <a:pos x="f4176" y="f4177"/>
              </a:cxn>
              <a:cxn ang="f3214">
                <a:pos x="f4178" y="f4179"/>
              </a:cxn>
              <a:cxn ang="f3214">
                <a:pos x="f4180" y="f4181"/>
              </a:cxn>
              <a:cxn ang="f3214">
                <a:pos x="f4182" y="f4183"/>
              </a:cxn>
              <a:cxn ang="f3214">
                <a:pos x="f4184" y="f4185"/>
              </a:cxn>
              <a:cxn ang="f3214">
                <a:pos x="f4186" y="f4187"/>
              </a:cxn>
              <a:cxn ang="f3214">
                <a:pos x="f4188" y="f4189"/>
              </a:cxn>
              <a:cxn ang="f3214">
                <a:pos x="f4190" y="f4191"/>
              </a:cxn>
              <a:cxn ang="f3214">
                <a:pos x="f4192" y="f4193"/>
              </a:cxn>
              <a:cxn ang="f3214">
                <a:pos x="f4194" y="f4195"/>
              </a:cxn>
              <a:cxn ang="f3214">
                <a:pos x="f4194" y="f4196"/>
              </a:cxn>
              <a:cxn ang="f3214">
                <a:pos x="f4197" y="f4198"/>
              </a:cxn>
              <a:cxn ang="f3214">
                <a:pos x="f4199" y="f4200"/>
              </a:cxn>
              <a:cxn ang="f3214">
                <a:pos x="f4201" y="f4202"/>
              </a:cxn>
              <a:cxn ang="f3214">
                <a:pos x="f4203" y="f4204"/>
              </a:cxn>
              <a:cxn ang="f3214">
                <a:pos x="f4205" y="f4206"/>
              </a:cxn>
              <a:cxn ang="f3214">
                <a:pos x="f4207" y="f4208"/>
              </a:cxn>
              <a:cxn ang="f3214">
                <a:pos x="f4209" y="f4210"/>
              </a:cxn>
              <a:cxn ang="f3214">
                <a:pos x="f4211" y="f4212"/>
              </a:cxn>
              <a:cxn ang="f3214">
                <a:pos x="f4213" y="f4214"/>
              </a:cxn>
              <a:cxn ang="f3214">
                <a:pos x="f4215" y="f4216"/>
              </a:cxn>
              <a:cxn ang="f3214">
                <a:pos x="f4217" y="f4218"/>
              </a:cxn>
              <a:cxn ang="f3214">
                <a:pos x="f4219" y="f4220"/>
              </a:cxn>
              <a:cxn ang="f3214">
                <a:pos x="f4221" y="f4222"/>
              </a:cxn>
              <a:cxn ang="f3214">
                <a:pos x="f4223" y="f4224"/>
              </a:cxn>
              <a:cxn ang="f3214">
                <a:pos x="f4225" y="f4226"/>
              </a:cxn>
              <a:cxn ang="f3214">
                <a:pos x="f4227" y="f4228"/>
              </a:cxn>
              <a:cxn ang="f3214">
                <a:pos x="f4229" y="f4230"/>
              </a:cxn>
              <a:cxn ang="f3214">
                <a:pos x="f4231" y="f4232"/>
              </a:cxn>
              <a:cxn ang="f3214">
                <a:pos x="f4233" y="f4234"/>
              </a:cxn>
              <a:cxn ang="f3214">
                <a:pos x="f4235" y="f4236"/>
              </a:cxn>
              <a:cxn ang="f3214">
                <a:pos x="f4237" y="f4238"/>
              </a:cxn>
              <a:cxn ang="f3214">
                <a:pos x="f4239" y="f4240"/>
              </a:cxn>
              <a:cxn ang="f3214">
                <a:pos x="f4241" y="f4242"/>
              </a:cxn>
              <a:cxn ang="f3214">
                <a:pos x="f4243" y="f4244"/>
              </a:cxn>
              <a:cxn ang="f3214">
                <a:pos x="f4245" y="f4246"/>
              </a:cxn>
              <a:cxn ang="f3214">
                <a:pos x="f4247" y="f4248"/>
              </a:cxn>
              <a:cxn ang="f3214">
                <a:pos x="f4249" y="f4250"/>
              </a:cxn>
              <a:cxn ang="f3214">
                <a:pos x="f4251" y="f4252"/>
              </a:cxn>
              <a:cxn ang="f3214">
                <a:pos x="f4253" y="f4254"/>
              </a:cxn>
              <a:cxn ang="f3214">
                <a:pos x="f4255" y="f4256"/>
              </a:cxn>
              <a:cxn ang="f3214">
                <a:pos x="f4257" y="f4258"/>
              </a:cxn>
              <a:cxn ang="f3214">
                <a:pos x="f4259" y="f4260"/>
              </a:cxn>
              <a:cxn ang="f3214">
                <a:pos x="f4261" y="f4262"/>
              </a:cxn>
              <a:cxn ang="f3214">
                <a:pos x="f4263" y="f4264"/>
              </a:cxn>
              <a:cxn ang="f3214">
                <a:pos x="f4265" y="f4266"/>
              </a:cxn>
              <a:cxn ang="f3214">
                <a:pos x="f4267" y="f4268"/>
              </a:cxn>
              <a:cxn ang="f3214">
                <a:pos x="f4269" y="f4270"/>
              </a:cxn>
              <a:cxn ang="f3214">
                <a:pos x="f4271" y="f4272"/>
              </a:cxn>
              <a:cxn ang="f3214">
                <a:pos x="f4273" y="f4274"/>
              </a:cxn>
              <a:cxn ang="f3214">
                <a:pos x="f4275" y="f4276"/>
              </a:cxn>
              <a:cxn ang="f3214">
                <a:pos x="f4277" y="f4278"/>
              </a:cxn>
              <a:cxn ang="f3214">
                <a:pos x="f4279" y="f4280"/>
              </a:cxn>
              <a:cxn ang="f3214">
                <a:pos x="f4281" y="f4282"/>
              </a:cxn>
              <a:cxn ang="f3214">
                <a:pos x="f4283" y="f4284"/>
              </a:cxn>
              <a:cxn ang="f3214">
                <a:pos x="f4285" y="f4286"/>
              </a:cxn>
              <a:cxn ang="f3214">
                <a:pos x="f4287" y="f4288"/>
              </a:cxn>
              <a:cxn ang="f3214">
                <a:pos x="f4289" y="f4290"/>
              </a:cxn>
              <a:cxn ang="f3214">
                <a:pos x="f4291" y="f4292"/>
              </a:cxn>
              <a:cxn ang="f3214">
                <a:pos x="f4293" y="f4294"/>
              </a:cxn>
              <a:cxn ang="f3214">
                <a:pos x="f4295" y="f4296"/>
              </a:cxn>
              <a:cxn ang="f3214">
                <a:pos x="f4297" y="f4298"/>
              </a:cxn>
              <a:cxn ang="f3214">
                <a:pos x="f4299" y="f4300"/>
              </a:cxn>
              <a:cxn ang="f3214">
                <a:pos x="f4301" y="f4302"/>
              </a:cxn>
              <a:cxn ang="f3214">
                <a:pos x="f4303" y="f4304"/>
              </a:cxn>
              <a:cxn ang="f3214">
                <a:pos x="f4305" y="f4306"/>
              </a:cxn>
              <a:cxn ang="f3214">
                <a:pos x="f4307" y="f4308"/>
              </a:cxn>
              <a:cxn ang="f3214">
                <a:pos x="f4309" y="f4310"/>
              </a:cxn>
              <a:cxn ang="f3214">
                <a:pos x="f4311" y="f4312"/>
              </a:cxn>
              <a:cxn ang="f3214">
                <a:pos x="f4313" y="f4314"/>
              </a:cxn>
              <a:cxn ang="f3214">
                <a:pos x="f4315" y="f4316"/>
              </a:cxn>
              <a:cxn ang="f3214">
                <a:pos x="f4317" y="f4318"/>
              </a:cxn>
              <a:cxn ang="f3214">
                <a:pos x="f4319" y="f4320"/>
              </a:cxn>
              <a:cxn ang="f3214">
                <a:pos x="f4321" y="f4322"/>
              </a:cxn>
              <a:cxn ang="f3214">
                <a:pos x="f4323" y="f4324"/>
              </a:cxn>
              <a:cxn ang="f3214">
                <a:pos x="f4325" y="f4326"/>
              </a:cxn>
              <a:cxn ang="f3214">
                <a:pos x="f4327" y="f4328"/>
              </a:cxn>
              <a:cxn ang="f3214">
                <a:pos x="f4329" y="f4330"/>
              </a:cxn>
              <a:cxn ang="f3214">
                <a:pos x="f4047" y="f4331"/>
              </a:cxn>
              <a:cxn ang="f3214">
                <a:pos x="f4332" y="f4333"/>
              </a:cxn>
              <a:cxn ang="f3214">
                <a:pos x="f4334" y="f4335"/>
              </a:cxn>
              <a:cxn ang="f3214">
                <a:pos x="f4336" y="f4333"/>
              </a:cxn>
              <a:cxn ang="f3214">
                <a:pos x="f4337" y="f4338"/>
              </a:cxn>
              <a:cxn ang="f3214">
                <a:pos x="f4339" y="f4340"/>
              </a:cxn>
              <a:cxn ang="f3214">
                <a:pos x="f4341" y="f4342"/>
              </a:cxn>
              <a:cxn ang="f3214">
                <a:pos x="f4343" y="f4344"/>
              </a:cxn>
              <a:cxn ang="f3214">
                <a:pos x="f4345" y="f4346"/>
              </a:cxn>
              <a:cxn ang="f3214">
                <a:pos x="f4347" y="f4348"/>
              </a:cxn>
              <a:cxn ang="f3214">
                <a:pos x="f4349" y="f4350"/>
              </a:cxn>
              <a:cxn ang="f3214">
                <a:pos x="f4351" y="f4352"/>
              </a:cxn>
              <a:cxn ang="f3214">
                <a:pos x="f4353" y="f4354"/>
              </a:cxn>
              <a:cxn ang="f3214">
                <a:pos x="f4355" y="f4356"/>
              </a:cxn>
              <a:cxn ang="f3214">
                <a:pos x="f4357" y="f4358"/>
              </a:cxn>
              <a:cxn ang="f3214">
                <a:pos x="f4359" y="f4360"/>
              </a:cxn>
              <a:cxn ang="f3214">
                <a:pos x="f4361" y="f4362"/>
              </a:cxn>
              <a:cxn ang="f3214">
                <a:pos x="f4363" y="f4364"/>
              </a:cxn>
              <a:cxn ang="f3214">
                <a:pos x="f4365" y="f4366"/>
              </a:cxn>
              <a:cxn ang="f3214">
                <a:pos x="f4367" y="f4368"/>
              </a:cxn>
              <a:cxn ang="f3214">
                <a:pos x="f4369" y="f4370"/>
              </a:cxn>
              <a:cxn ang="f3214">
                <a:pos x="f4371" y="f4372"/>
              </a:cxn>
              <a:cxn ang="f3214">
                <a:pos x="f4373" y="f4374"/>
              </a:cxn>
              <a:cxn ang="f3214">
                <a:pos x="f4375" y="f4376"/>
              </a:cxn>
              <a:cxn ang="f3214">
                <a:pos x="f4377" y="f4378"/>
              </a:cxn>
              <a:cxn ang="f3214">
                <a:pos x="f4379" y="f4380"/>
              </a:cxn>
              <a:cxn ang="f3214">
                <a:pos x="f4381" y="f4382"/>
              </a:cxn>
              <a:cxn ang="f3214">
                <a:pos x="f4383" y="f4384"/>
              </a:cxn>
              <a:cxn ang="f3214">
                <a:pos x="f4385" y="f4386"/>
              </a:cxn>
              <a:cxn ang="f3214">
                <a:pos x="f4387" y="f4388"/>
              </a:cxn>
              <a:cxn ang="f3214">
                <a:pos x="f4389" y="f4390"/>
              </a:cxn>
              <a:cxn ang="f3214">
                <a:pos x="f4391" y="f4392"/>
              </a:cxn>
              <a:cxn ang="f3214">
                <a:pos x="f4393" y="f4394"/>
              </a:cxn>
              <a:cxn ang="f3214">
                <a:pos x="f4395" y="f4396"/>
              </a:cxn>
              <a:cxn ang="f3214">
                <a:pos x="f4397" y="f4398"/>
              </a:cxn>
              <a:cxn ang="f3214">
                <a:pos x="f4399" y="f4400"/>
              </a:cxn>
              <a:cxn ang="f3214">
                <a:pos x="f4401" y="f4402"/>
              </a:cxn>
              <a:cxn ang="f3214">
                <a:pos x="f4403" y="f4105"/>
              </a:cxn>
              <a:cxn ang="f3214">
                <a:pos x="f4404" y="f4405"/>
              </a:cxn>
              <a:cxn ang="f3214">
                <a:pos x="f4406" y="f4407"/>
              </a:cxn>
              <a:cxn ang="f3214">
                <a:pos x="f4408" y="f4409"/>
              </a:cxn>
              <a:cxn ang="f3214">
                <a:pos x="f4410" y="f4411"/>
              </a:cxn>
              <a:cxn ang="f3214">
                <a:pos x="f4412" y="f4413"/>
              </a:cxn>
              <a:cxn ang="f3214">
                <a:pos x="f4414" y="f4354"/>
              </a:cxn>
              <a:cxn ang="f3214">
                <a:pos x="f4415" y="f4416"/>
              </a:cxn>
              <a:cxn ang="f3214">
                <a:pos x="f4417" y="f4418"/>
              </a:cxn>
              <a:cxn ang="f3214">
                <a:pos x="f4419" y="f4420"/>
              </a:cxn>
              <a:cxn ang="f3214">
                <a:pos x="f4421" y="f4422"/>
              </a:cxn>
              <a:cxn ang="f3214">
                <a:pos x="f4423" y="f4424"/>
              </a:cxn>
              <a:cxn ang="f3214">
                <a:pos x="f4425" y="f4426"/>
              </a:cxn>
              <a:cxn ang="f3214">
                <a:pos x="f4427" y="f4428"/>
              </a:cxn>
              <a:cxn ang="f3214">
                <a:pos x="f4429" y="f4430"/>
              </a:cxn>
              <a:cxn ang="f3214">
                <a:pos x="f4431" y="f4432"/>
              </a:cxn>
              <a:cxn ang="f3214">
                <a:pos x="f4433" y="f4434"/>
              </a:cxn>
              <a:cxn ang="f3214">
                <a:pos x="f4435" y="f4436"/>
              </a:cxn>
              <a:cxn ang="f3214">
                <a:pos x="f4437" y="f4438"/>
              </a:cxn>
              <a:cxn ang="f3214">
                <a:pos x="f4439" y="f4440"/>
              </a:cxn>
              <a:cxn ang="f3214">
                <a:pos x="f4441" y="f4442"/>
              </a:cxn>
              <a:cxn ang="f3214">
                <a:pos x="f4443" y="f4444"/>
              </a:cxn>
              <a:cxn ang="f3214">
                <a:pos x="f4445" y="f4446"/>
              </a:cxn>
              <a:cxn ang="f3214">
                <a:pos x="f4447" y="f4448"/>
              </a:cxn>
              <a:cxn ang="f3214">
                <a:pos x="f4449" y="f4450"/>
              </a:cxn>
              <a:cxn ang="f3214">
                <a:pos x="f4451" y="f4452"/>
              </a:cxn>
              <a:cxn ang="f3214">
                <a:pos x="f4453" y="f4454"/>
              </a:cxn>
              <a:cxn ang="f3214">
                <a:pos x="f4455" y="f4456"/>
              </a:cxn>
              <a:cxn ang="f3214">
                <a:pos x="f4457" y="f4458"/>
              </a:cxn>
              <a:cxn ang="f3214">
                <a:pos x="f4459" y="f4460"/>
              </a:cxn>
              <a:cxn ang="f3214">
                <a:pos x="f4461" y="f4462"/>
              </a:cxn>
              <a:cxn ang="f3214">
                <a:pos x="f4463" y="f4464"/>
              </a:cxn>
              <a:cxn ang="f3214">
                <a:pos x="f4465" y="f4466"/>
              </a:cxn>
              <a:cxn ang="f3214">
                <a:pos x="f4467" y="f4468"/>
              </a:cxn>
              <a:cxn ang="f3214">
                <a:pos x="f4469" y="f4470"/>
              </a:cxn>
              <a:cxn ang="f3214">
                <a:pos x="f4471" y="f4472"/>
              </a:cxn>
              <a:cxn ang="f3214">
                <a:pos x="f4473" y="f4474"/>
              </a:cxn>
              <a:cxn ang="f3214">
                <a:pos x="f4475" y="f4476"/>
              </a:cxn>
              <a:cxn ang="f3214">
                <a:pos x="f4477" y="f4478"/>
              </a:cxn>
              <a:cxn ang="f3214">
                <a:pos x="f4479" y="f4480"/>
              </a:cxn>
              <a:cxn ang="f3214">
                <a:pos x="f4481" y="f4482"/>
              </a:cxn>
              <a:cxn ang="f3214">
                <a:pos x="f4483" y="f4484"/>
              </a:cxn>
              <a:cxn ang="f3214">
                <a:pos x="f4485" y="f4486"/>
              </a:cxn>
              <a:cxn ang="f3214">
                <a:pos x="f4487" y="f4488"/>
              </a:cxn>
              <a:cxn ang="f3214">
                <a:pos x="f4489" y="f4490"/>
              </a:cxn>
              <a:cxn ang="f3214">
                <a:pos x="f4491" y="f4492"/>
              </a:cxn>
              <a:cxn ang="f3214">
                <a:pos x="f4493" y="f4494"/>
              </a:cxn>
              <a:cxn ang="f3214">
                <a:pos x="f4495" y="f4496"/>
              </a:cxn>
              <a:cxn ang="f3214">
                <a:pos x="f4497" y="f4498"/>
              </a:cxn>
              <a:cxn ang="f3214">
                <a:pos x="f4499" y="f4500"/>
              </a:cxn>
              <a:cxn ang="f3214">
                <a:pos x="f4501" y="f4502"/>
              </a:cxn>
              <a:cxn ang="f3214">
                <a:pos x="f4503" y="f4504"/>
              </a:cxn>
              <a:cxn ang="f3214">
                <a:pos x="f4505" y="f4506"/>
              </a:cxn>
              <a:cxn ang="f3214">
                <a:pos x="f4507" y="f4508"/>
              </a:cxn>
              <a:cxn ang="f3214">
                <a:pos x="f4509" y="f4510"/>
              </a:cxn>
              <a:cxn ang="f3214">
                <a:pos x="f4511" y="f4512"/>
              </a:cxn>
              <a:cxn ang="f3214">
                <a:pos x="f4513" y="f4514"/>
              </a:cxn>
              <a:cxn ang="f3214">
                <a:pos x="f4515" y="f4516"/>
              </a:cxn>
              <a:cxn ang="f3214">
                <a:pos x="f4517" y="f4518"/>
              </a:cxn>
              <a:cxn ang="f3214">
                <a:pos x="f4519" y="f4520"/>
              </a:cxn>
              <a:cxn ang="f3214">
                <a:pos x="f4521" y="f4522"/>
              </a:cxn>
              <a:cxn ang="f3214">
                <a:pos x="f4523" y="f4524"/>
              </a:cxn>
              <a:cxn ang="f3214">
                <a:pos x="f4525" y="f4526"/>
              </a:cxn>
              <a:cxn ang="f3214">
                <a:pos x="f4527" y="f4528"/>
              </a:cxn>
              <a:cxn ang="f3214">
                <a:pos x="f4529" y="f4530"/>
              </a:cxn>
              <a:cxn ang="f3214">
                <a:pos x="f4531" y="f4532"/>
              </a:cxn>
              <a:cxn ang="f3214">
                <a:pos x="f4533" y="f4534"/>
              </a:cxn>
              <a:cxn ang="f3214">
                <a:pos x="f3877" y="f3878"/>
              </a:cxn>
            </a:cxnLst>
            <a:rect l="f3873" t="f3876" r="f3874" b="f3875"/>
            <a:pathLst>
              <a:path w="6095524" h="1410656">
                <a:moveTo>
                  <a:pt x="f6" y="f5"/>
                </a:moveTo>
                <a:lnTo>
                  <a:pt x="f6" y="f8"/>
                </a:lnTo>
                <a:lnTo>
                  <a:pt x="f9" y="f10"/>
                </a:ln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5" y="f66"/>
                  <a:pt x="f67" y="f68"/>
                  <a:pt x="f69" y="f70"/>
                </a:cubicBezTo>
                <a:cubicBezTo>
                  <a:pt x="f71" y="f72"/>
                  <a:pt x="f73" y="f74"/>
                  <a:pt x="f75" y="f76"/>
                </a:cubicBezTo>
                <a:cubicBezTo>
                  <a:pt x="f77" y="f78"/>
                  <a:pt x="f79" y="f80"/>
                  <a:pt x="f81" y="f82"/>
                </a:cubicBezTo>
                <a:cubicBezTo>
                  <a:pt x="f83" y="f84"/>
                  <a:pt x="f85" y="f86"/>
                  <a:pt x="f87" y="f88"/>
                </a:cubicBezTo>
                <a:cubicBezTo>
                  <a:pt x="f89" y="f90"/>
                  <a:pt x="f91" y="f92"/>
                  <a:pt x="f93" y="f94"/>
                </a:cubicBezTo>
                <a:cubicBezTo>
                  <a:pt x="f95" y="f96"/>
                  <a:pt x="f97" y="f98"/>
                  <a:pt x="f99" y="f100"/>
                </a:cubicBezTo>
                <a:cubicBezTo>
                  <a:pt x="f101" y="f102"/>
                  <a:pt x="f103" y="f104"/>
                  <a:pt x="f105" y="f106"/>
                </a:cubicBezTo>
                <a:cubicBezTo>
                  <a:pt x="f107" y="f108"/>
                  <a:pt x="f109" y="f110"/>
                  <a:pt x="f111" y="f112"/>
                </a:cubicBezTo>
                <a:cubicBezTo>
                  <a:pt x="f113" y="f114"/>
                  <a:pt x="f115" y="f116"/>
                  <a:pt x="f117" y="f118"/>
                </a:cubicBezTo>
                <a:cubicBezTo>
                  <a:pt x="f119" y="f120"/>
                  <a:pt x="f121" y="f122"/>
                  <a:pt x="f123" y="f124"/>
                </a:cubicBezTo>
                <a:cubicBezTo>
                  <a:pt x="f125" y="f126"/>
                  <a:pt x="f127" y="f128"/>
                  <a:pt x="f129" y="f130"/>
                </a:cubicBezTo>
                <a:cubicBezTo>
                  <a:pt x="f131" y="f132"/>
                  <a:pt x="f133" y="f134"/>
                  <a:pt x="f135" y="f136"/>
                </a:cubicBezTo>
                <a:cubicBezTo>
                  <a:pt x="f137" y="f138"/>
                  <a:pt x="f139" y="f140"/>
                  <a:pt x="f141" y="f142"/>
                </a:cubicBezTo>
                <a:cubicBezTo>
                  <a:pt x="f143" y="f144"/>
                  <a:pt x="f145" y="f146"/>
                  <a:pt x="f147" y="f148"/>
                </a:cubicBezTo>
                <a:cubicBezTo>
                  <a:pt x="f149" y="f150"/>
                  <a:pt x="f151" y="f152"/>
                  <a:pt x="f153" y="f154"/>
                </a:cubicBezTo>
                <a:cubicBezTo>
                  <a:pt x="f155" y="f156"/>
                  <a:pt x="f157" y="f158"/>
                  <a:pt x="f159" y="f160"/>
                </a:cubicBezTo>
                <a:cubicBezTo>
                  <a:pt x="f161" y="f162"/>
                  <a:pt x="f163" y="f164"/>
                  <a:pt x="f165" y="f166"/>
                </a:cubicBezTo>
                <a:cubicBezTo>
                  <a:pt x="f167" y="f168"/>
                  <a:pt x="f169" y="f170"/>
                  <a:pt x="f171" y="f172"/>
                </a:cubicBezTo>
                <a:cubicBezTo>
                  <a:pt x="f173" y="f174"/>
                  <a:pt x="f175" y="f176"/>
                  <a:pt x="f177" y="f178"/>
                </a:cubicBezTo>
                <a:cubicBezTo>
                  <a:pt x="f179" y="f180"/>
                  <a:pt x="f181" y="f182"/>
                  <a:pt x="f183" y="f184"/>
                </a:cubicBezTo>
                <a:cubicBezTo>
                  <a:pt x="f185" y="f186"/>
                  <a:pt x="f187" y="f188"/>
                  <a:pt x="f189" y="f190"/>
                </a:cubicBezTo>
                <a:cubicBezTo>
                  <a:pt x="f191" y="f192"/>
                  <a:pt x="f193" y="f194"/>
                  <a:pt x="f195" y="f196"/>
                </a:cubicBezTo>
                <a:cubicBezTo>
                  <a:pt x="f197" y="f198"/>
                  <a:pt x="f199" y="f200"/>
                  <a:pt x="f201" y="f202"/>
                </a:cubicBezTo>
                <a:cubicBezTo>
                  <a:pt x="f203" y="f204"/>
                  <a:pt x="f205" y="f206"/>
                  <a:pt x="f207" y="f208"/>
                </a:cubicBezTo>
                <a:cubicBezTo>
                  <a:pt x="f209" y="f210"/>
                  <a:pt x="f211" y="f212"/>
                  <a:pt x="f213" y="f214"/>
                </a:cubicBezTo>
                <a:cubicBezTo>
                  <a:pt x="f215" y="f216"/>
                  <a:pt x="f217" y="f218"/>
                  <a:pt x="f219" y="f220"/>
                </a:cubicBezTo>
                <a:cubicBezTo>
                  <a:pt x="f221" y="f222"/>
                  <a:pt x="f223" y="f224"/>
                  <a:pt x="f225" y="f226"/>
                </a:cubicBezTo>
                <a:cubicBezTo>
                  <a:pt x="f227" y="f228"/>
                  <a:pt x="f229" y="f230"/>
                  <a:pt x="f231" y="f232"/>
                </a:cubicBezTo>
                <a:cubicBezTo>
                  <a:pt x="f233" y="f234"/>
                  <a:pt x="f235" y="f236"/>
                  <a:pt x="f237" y="f238"/>
                </a:cubicBezTo>
                <a:cubicBezTo>
                  <a:pt x="f239" y="f240"/>
                  <a:pt x="f241" y="f242"/>
                  <a:pt x="f243" y="f244"/>
                </a:cubicBezTo>
                <a:cubicBezTo>
                  <a:pt x="f245" y="f246"/>
                  <a:pt x="f247" y="f248"/>
                  <a:pt x="f249" y="f250"/>
                </a:cubicBezTo>
                <a:cubicBezTo>
                  <a:pt x="f251" y="f252"/>
                  <a:pt x="f253" y="f254"/>
                  <a:pt x="f255" y="f256"/>
                </a:cubicBezTo>
                <a:cubicBezTo>
                  <a:pt x="f257" y="f258"/>
                  <a:pt x="f259" y="f260"/>
                  <a:pt x="f261" y="f262"/>
                </a:cubicBezTo>
                <a:cubicBezTo>
                  <a:pt x="f263" y="f264"/>
                  <a:pt x="f265" y="f266"/>
                  <a:pt x="f267" y="f268"/>
                </a:cubicBezTo>
                <a:cubicBezTo>
                  <a:pt x="f269" y="f270"/>
                  <a:pt x="f271" y="f272"/>
                  <a:pt x="f273" y="f274"/>
                </a:cubicBezTo>
                <a:cubicBezTo>
                  <a:pt x="f275" y="f276"/>
                  <a:pt x="f277" y="f278"/>
                  <a:pt x="f279" y="f280"/>
                </a:cubicBez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cubicBezTo>
                  <a:pt x="f305" y="f306"/>
                  <a:pt x="f307" y="f308"/>
                  <a:pt x="f309" y="f310"/>
                </a:cubicBezTo>
                <a:cubicBezTo>
                  <a:pt x="f311" y="f312"/>
                  <a:pt x="f313" y="f314"/>
                  <a:pt x="f315" y="f316"/>
                </a:cubicBezTo>
                <a:cubicBezTo>
                  <a:pt x="f317" y="f318"/>
                  <a:pt x="f319" y="f320"/>
                  <a:pt x="f321" y="f322"/>
                </a:cubicBezTo>
                <a:cubicBezTo>
                  <a:pt x="f323" y="f324"/>
                  <a:pt x="f325" y="f326"/>
                  <a:pt x="f327" y="f328"/>
                </a:cubicBez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cubicBezTo>
                  <a:pt x="f353" y="f354"/>
                  <a:pt x="f355" y="f356"/>
                  <a:pt x="f357" y="f358"/>
                </a:cubicBezTo>
                <a:cubicBezTo>
                  <a:pt x="f359" y="f302"/>
                  <a:pt x="f360" y="f361"/>
                  <a:pt x="f362" y="f363"/>
                </a:cubicBez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cubicBezTo>
                  <a:pt x="f400" y="f401"/>
                  <a:pt x="f402" y="f403"/>
                  <a:pt x="f404" y="f405"/>
                </a:cubicBezTo>
                <a:cubicBezTo>
                  <a:pt x="f406" y="f407"/>
                  <a:pt x="f408" y="f409"/>
                  <a:pt x="f410" y="f411"/>
                </a:cubicBezTo>
                <a:cubicBezTo>
                  <a:pt x="f412" y="f413"/>
                  <a:pt x="f414" y="f415"/>
                  <a:pt x="f416" y="f417"/>
                </a:cubicBezTo>
                <a:cubicBezTo>
                  <a:pt x="f418" y="f419"/>
                  <a:pt x="f420" y="f421"/>
                  <a:pt x="f422" y="f284"/>
                </a:cubicBezTo>
                <a:cubicBezTo>
                  <a:pt x="f423" y="f424"/>
                  <a:pt x="f425" y="f421"/>
                  <a:pt x="f426" y="f427"/>
                </a:cubicBezTo>
                <a:cubicBezTo>
                  <a:pt x="f428" y="f429"/>
                  <a:pt x="f430" y="f431"/>
                  <a:pt x="f432" y="f433"/>
                </a:cubicBezTo>
                <a:cubicBezTo>
                  <a:pt x="f434" y="f435"/>
                  <a:pt x="f436" y="f437"/>
                  <a:pt x="f438" y="f439"/>
                </a:cubicBezTo>
                <a:cubicBezTo>
                  <a:pt x="f440" y="f424"/>
                  <a:pt x="f441" y="f442"/>
                  <a:pt x="f443" y="f444"/>
                </a:cubicBezTo>
                <a:cubicBezTo>
                  <a:pt x="f445" y="f446"/>
                  <a:pt x="f447" y="f448"/>
                  <a:pt x="f449" y="f450"/>
                </a:cubicBezTo>
                <a:cubicBezTo>
                  <a:pt x="f451" y="f452"/>
                  <a:pt x="f453" y="f454"/>
                  <a:pt x="f455" y="f456"/>
                </a:cubicBezTo>
                <a:cubicBezTo>
                  <a:pt x="f457" y="f424"/>
                  <a:pt x="f458" y="f427"/>
                  <a:pt x="f459" y="f460"/>
                </a:cubicBezTo>
                <a:cubicBezTo>
                  <a:pt x="f461" y="f462"/>
                  <a:pt x="f463" y="f401"/>
                  <a:pt x="f464" y="f371"/>
                </a:cubicBezTo>
                <a:cubicBezTo>
                  <a:pt x="f465" y="f466"/>
                  <a:pt x="f467" y="f454"/>
                  <a:pt x="f468" y="f397"/>
                </a:cubicBezTo>
                <a:cubicBezTo>
                  <a:pt x="f469" y="f470"/>
                  <a:pt x="f471" y="f472"/>
                  <a:pt x="f473" y="f472"/>
                </a:cubicBezTo>
                <a:cubicBezTo>
                  <a:pt x="f474" y="f472"/>
                  <a:pt x="f475" y="f476"/>
                  <a:pt x="f477" y="f478"/>
                </a:cubicBezTo>
                <a:cubicBezTo>
                  <a:pt x="f479" y="f397"/>
                  <a:pt x="f480" y="f481"/>
                  <a:pt x="f482" y="f483"/>
                </a:cubicBezTo>
                <a:cubicBezTo>
                  <a:pt x="f484" y="f485"/>
                  <a:pt x="f486" y="f487"/>
                  <a:pt x="f488" y="f489"/>
                </a:cubicBezTo>
                <a:cubicBezTo>
                  <a:pt x="f490" y="f395"/>
                  <a:pt x="f491" y="f492"/>
                  <a:pt x="f493" y="f460"/>
                </a:cubicBezTo>
                <a:cubicBezTo>
                  <a:pt x="f494" y="f421"/>
                  <a:pt x="f495" y="f496"/>
                  <a:pt x="f497" y="f498"/>
                </a:cubicBezTo>
                <a:cubicBezTo>
                  <a:pt x="f499" y="f500"/>
                  <a:pt x="f501" y="f502"/>
                  <a:pt x="f503" y="f334"/>
                </a:cubicBezTo>
                <a:cubicBezTo>
                  <a:pt x="f504" y="f505"/>
                  <a:pt x="f506" y="f507"/>
                  <a:pt x="f508" y="f509"/>
                </a:cubicBezTo>
                <a:cubicBezTo>
                  <a:pt x="f510" y="f511"/>
                  <a:pt x="f512" y="f513"/>
                  <a:pt x="f514" y="f515"/>
                </a:cubicBezTo>
                <a:cubicBezTo>
                  <a:pt x="f516" y="f517"/>
                  <a:pt x="f518" y="f519"/>
                  <a:pt x="f520" y="f521"/>
                </a:cubicBezTo>
                <a:cubicBezTo>
                  <a:pt x="f522" y="f523"/>
                  <a:pt x="f524" y="f7"/>
                  <a:pt x="f525" y="f7"/>
                </a:cubicBezTo>
                <a:cubicBezTo>
                  <a:pt x="f526" y="f7"/>
                  <a:pt x="f527" y="f528"/>
                  <a:pt x="f529" y="f530"/>
                </a:cubicBezTo>
                <a:cubicBezTo>
                  <a:pt x="f531" y="f532"/>
                  <a:pt x="f533" y="f534"/>
                  <a:pt x="f535" y="f536"/>
                </a:cubicBezTo>
                <a:cubicBezTo>
                  <a:pt x="f537" y="f538"/>
                  <a:pt x="f539" y="f540"/>
                  <a:pt x="f541" y="f542"/>
                </a:cubicBezTo>
                <a:cubicBezTo>
                  <a:pt x="f543" y="f544"/>
                  <a:pt x="f545" y="f546"/>
                  <a:pt x="f547" y="f548"/>
                </a:cubicBezTo>
                <a:cubicBezTo>
                  <a:pt x="f549" y="f550"/>
                  <a:pt x="f551" y="f552"/>
                  <a:pt x="f553" y="f554"/>
                </a:cubicBezTo>
                <a:cubicBezTo>
                  <a:pt x="f555" y="f513"/>
                  <a:pt x="f556" y="f557"/>
                  <a:pt x="f558" y="f559"/>
                </a:cubicBezTo>
                <a:cubicBezTo>
                  <a:pt x="f560" y="f500"/>
                  <a:pt x="f561" y="f562"/>
                  <a:pt x="f563" y="f564"/>
                </a:cubicBezTo>
                <a:cubicBezTo>
                  <a:pt x="f565" y="f298"/>
                  <a:pt x="f566" y="f567"/>
                  <a:pt x="f568" y="f569"/>
                </a:cubicBezTo>
                <a:cubicBezTo>
                  <a:pt x="f570" y="f571"/>
                  <a:pt x="f572" y="f298"/>
                  <a:pt x="f573" y="f574"/>
                </a:cubicBezTo>
                <a:cubicBezTo>
                  <a:pt x="f575" y="f576"/>
                  <a:pt x="f577" y="f578"/>
                  <a:pt x="f579" y="f431"/>
                </a:cubicBezTo>
                <a:cubicBezTo>
                  <a:pt x="f580" y="f581"/>
                  <a:pt x="f582" y="f583"/>
                  <a:pt x="f584" y="f585"/>
                </a:cubicBezTo>
                <a:cubicBezTo>
                  <a:pt x="f586" y="f587"/>
                  <a:pt x="f588" y="f589"/>
                  <a:pt x="f590" y="f591"/>
                </a:cubicBezTo>
                <a:cubicBezTo>
                  <a:pt x="f592" y="f593"/>
                  <a:pt x="f594" y="f595"/>
                  <a:pt x="f596" y="f597"/>
                </a:cubicBezTo>
                <a:cubicBezTo>
                  <a:pt x="f598" y="f599"/>
                  <a:pt x="f600" y="f601"/>
                  <a:pt x="f602" y="f603"/>
                </a:cubicBezTo>
                <a:cubicBezTo>
                  <a:pt x="f604" y="f605"/>
                  <a:pt x="f606" y="f607"/>
                  <a:pt x="f608" y="f609"/>
                </a:cubicBezTo>
                <a:cubicBezTo>
                  <a:pt x="f610" y="f611"/>
                  <a:pt x="f612" y="f613"/>
                  <a:pt x="f614" y="f615"/>
                </a:cubicBezTo>
                <a:cubicBezTo>
                  <a:pt x="f616" y="f617"/>
                  <a:pt x="f618" y="f619"/>
                  <a:pt x="f620" y="f621"/>
                </a:cubicBezTo>
                <a:cubicBezTo>
                  <a:pt x="f622" y="f623"/>
                  <a:pt x="f624" y="f625"/>
                  <a:pt x="f626" y="f254"/>
                </a:cubicBezTo>
                <a:cubicBezTo>
                  <a:pt x="f627" y="f628"/>
                  <a:pt x="f629" y="f630"/>
                  <a:pt x="f631" y="f632"/>
                </a:cubicBezTo>
                <a:cubicBezTo>
                  <a:pt x="f633" y="f634"/>
                  <a:pt x="f635" y="f636"/>
                  <a:pt x="f637" y="f638"/>
                </a:cubicBezTo>
                <a:cubicBezTo>
                  <a:pt x="f639" y="f640"/>
                  <a:pt x="f641" y="f642"/>
                  <a:pt x="f643" y="f642"/>
                </a:cubicBezTo>
                <a:cubicBezTo>
                  <a:pt x="f644" y="f642"/>
                  <a:pt x="f645" y="f646"/>
                  <a:pt x="f647" y="f648"/>
                </a:cubicBezTo>
                <a:cubicBezTo>
                  <a:pt x="f649" y="f650"/>
                  <a:pt x="f651" y="f652"/>
                  <a:pt x="f653" y="f654"/>
                </a:cubicBezTo>
                <a:cubicBezTo>
                  <a:pt x="f655" y="f656"/>
                  <a:pt x="f657" y="f658"/>
                  <a:pt x="f659" y="f660"/>
                </a:cubicBezTo>
                <a:cubicBezTo>
                  <a:pt x="f661" y="f662"/>
                  <a:pt x="f663" y="f664"/>
                  <a:pt x="f665" y="f666"/>
                </a:cubicBezTo>
                <a:cubicBezTo>
                  <a:pt x="f667" y="f668"/>
                  <a:pt x="f669" y="f670"/>
                  <a:pt x="f671" y="f672"/>
                </a:cubicBezTo>
                <a:cubicBezTo>
                  <a:pt x="f673" y="f674"/>
                  <a:pt x="f675" y="f676"/>
                  <a:pt x="f677" y="f678"/>
                </a:cubicBezTo>
                <a:cubicBezTo>
                  <a:pt x="f679" y="f680"/>
                  <a:pt x="f681" y="f682"/>
                  <a:pt x="f683" y="f684"/>
                </a:cubicBezTo>
                <a:cubicBezTo>
                  <a:pt x="f685" y="f686"/>
                  <a:pt x="f687" y="f688"/>
                  <a:pt x="f689" y="f690"/>
                </a:cubicBezTo>
                <a:cubicBezTo>
                  <a:pt x="f691" y="f692"/>
                  <a:pt x="f693" y="f694"/>
                  <a:pt x="f695" y="f696"/>
                </a:cubicBezTo>
                <a:cubicBezTo>
                  <a:pt x="f697" y="f698"/>
                  <a:pt x="f699" y="f700"/>
                  <a:pt x="f701" y="f702"/>
                </a:cubicBezTo>
                <a:cubicBezTo>
                  <a:pt x="f703" y="f704"/>
                  <a:pt x="f705" y="f704"/>
                  <a:pt x="f706" y="f707"/>
                </a:cubicBezTo>
                <a:cubicBezTo>
                  <a:pt x="f708" y="f709"/>
                  <a:pt x="f710" y="f711"/>
                  <a:pt x="f712" y="f713"/>
                </a:cubicBezTo>
                <a:cubicBezTo>
                  <a:pt x="f714" y="f715"/>
                  <a:pt x="f716" y="f717"/>
                  <a:pt x="f718" y="f719"/>
                </a:cubicBezTo>
                <a:cubicBezTo>
                  <a:pt x="f720" y="f721"/>
                  <a:pt x="f722" y="f688"/>
                  <a:pt x="f723" y="f222"/>
                </a:cubicBezTo>
                <a:cubicBezTo>
                  <a:pt x="f724" y="f725"/>
                  <a:pt x="f726" y="f727"/>
                  <a:pt x="f728" y="f729"/>
                </a:cubicBezTo>
                <a:cubicBezTo>
                  <a:pt x="f730" y="f731"/>
                  <a:pt x="f732" y="f733"/>
                  <a:pt x="f734" y="f735"/>
                </a:cubicBezTo>
                <a:cubicBezTo>
                  <a:pt x="f736" y="f737"/>
                  <a:pt x="f738" y="f739"/>
                  <a:pt x="f740" y="f741"/>
                </a:cubicBezTo>
                <a:cubicBezTo>
                  <a:pt x="f742" y="f743"/>
                  <a:pt x="f744" y="f745"/>
                  <a:pt x="f746" y="f747"/>
                </a:cubicBezTo>
                <a:cubicBezTo>
                  <a:pt x="f748" y="f212"/>
                  <a:pt x="f749" y="f750"/>
                  <a:pt x="f751" y="f752"/>
                </a:cubicBezTo>
                <a:cubicBezTo>
                  <a:pt x="f753" y="f754"/>
                  <a:pt x="f755" y="f756"/>
                  <a:pt x="f757" y="f682"/>
                </a:cubicBezTo>
                <a:cubicBezTo>
                  <a:pt x="f758" y="f759"/>
                  <a:pt x="f760" y="f761"/>
                  <a:pt x="f762" y="f763"/>
                </a:cubicBezTo>
                <a:cubicBezTo>
                  <a:pt x="f764" y="f765"/>
                  <a:pt x="f766" y="f767"/>
                  <a:pt x="f768" y="f769"/>
                </a:cubicBezTo>
                <a:cubicBezTo>
                  <a:pt x="f770" y="f694"/>
                  <a:pt x="f771" y="f772"/>
                  <a:pt x="f773" y="f774"/>
                </a:cubicBezTo>
                <a:cubicBezTo>
                  <a:pt x="f775" y="f776"/>
                  <a:pt x="f777" y="f754"/>
                  <a:pt x="f778" y="f779"/>
                </a:cubicBezTo>
                <a:cubicBezTo>
                  <a:pt x="f780" y="f781"/>
                  <a:pt x="f782" y="f783"/>
                  <a:pt x="f784" y="f785"/>
                </a:cubicBezTo>
                <a:cubicBezTo>
                  <a:pt x="f786" y="f787"/>
                  <a:pt x="f788" y="f672"/>
                  <a:pt x="f789" y="f790"/>
                </a:cubicBezTo>
                <a:cubicBezTo>
                  <a:pt x="f791" y="f792"/>
                  <a:pt x="f793" y="f794"/>
                  <a:pt x="f795" y="f796"/>
                </a:cubicBezTo>
                <a:cubicBezTo>
                  <a:pt x="f797" y="f798"/>
                  <a:pt x="f799" y="f800"/>
                  <a:pt x="f801" y="f802"/>
                </a:cubicBezTo>
                <a:cubicBezTo>
                  <a:pt x="f803" y="f804"/>
                  <a:pt x="f805" y="f806"/>
                  <a:pt x="f807" y="f808"/>
                </a:cubicBezTo>
                <a:cubicBezTo>
                  <a:pt x="f809" y="f810"/>
                  <a:pt x="f811" y="f812"/>
                  <a:pt x="f813" y="f814"/>
                </a:cubicBezTo>
                <a:cubicBezTo>
                  <a:pt x="f815" y="f816"/>
                  <a:pt x="f817" y="f818"/>
                  <a:pt x="f819" y="f820"/>
                </a:cubicBezTo>
                <a:cubicBezTo>
                  <a:pt x="f821" y="f822"/>
                  <a:pt x="f823" y="f824"/>
                  <a:pt x="f825" y="f826"/>
                </a:cubicBezTo>
                <a:cubicBezTo>
                  <a:pt x="f827" y="f828"/>
                  <a:pt x="f829" y="f830"/>
                  <a:pt x="f831" y="f832"/>
                </a:cubicBezTo>
                <a:cubicBezTo>
                  <a:pt x="f833" y="f834"/>
                  <a:pt x="f835" y="f836"/>
                  <a:pt x="f837" y="f838"/>
                </a:cubicBezTo>
                <a:cubicBezTo>
                  <a:pt x="f839" y="f840"/>
                  <a:pt x="f841" y="f842"/>
                  <a:pt x="f843" y="f844"/>
                </a:cubicBezTo>
                <a:cubicBezTo>
                  <a:pt x="f845" y="f846"/>
                  <a:pt x="f847" y="f848"/>
                  <a:pt x="f849" y="f850"/>
                </a:cubicBezTo>
                <a:cubicBezTo>
                  <a:pt x="f851" y="f852"/>
                  <a:pt x="f853" y="f854"/>
                  <a:pt x="f855" y="f856"/>
                </a:cubicBezTo>
                <a:cubicBezTo>
                  <a:pt x="f857" y="f858"/>
                  <a:pt x="f859" y="f860"/>
                  <a:pt x="f861" y="f862"/>
                </a:cubicBezTo>
                <a:cubicBezTo>
                  <a:pt x="f863" y="f864"/>
                  <a:pt x="f865" y="f866"/>
                  <a:pt x="f867" y="f868"/>
                </a:cubicBezTo>
                <a:cubicBezTo>
                  <a:pt x="f869" y="f870"/>
                  <a:pt x="f871" y="f872"/>
                  <a:pt x="f873" y="f874"/>
                </a:cubicBezTo>
                <a:cubicBezTo>
                  <a:pt x="f875" y="f876"/>
                  <a:pt x="f877" y="f878"/>
                  <a:pt x="f879" y="f880"/>
                </a:cubicBezTo>
                <a:cubicBezTo>
                  <a:pt x="f881" y="f874"/>
                  <a:pt x="f882" y="f883"/>
                  <a:pt x="f884" y="f885"/>
                </a:cubicBezTo>
                <a:cubicBezTo>
                  <a:pt x="f886" y="f887"/>
                  <a:pt x="f888" y="f889"/>
                  <a:pt x="f890" y="f891"/>
                </a:cubicBezTo>
                <a:cubicBezTo>
                  <a:pt x="f892" y="f893"/>
                  <a:pt x="f894" y="f895"/>
                  <a:pt x="f896" y="f897"/>
                </a:cubicBezTo>
                <a:cubicBezTo>
                  <a:pt x="f898" y="f899"/>
                  <a:pt x="f900" y="f369"/>
                  <a:pt x="f901" y="f902"/>
                </a:cubicBezTo>
                <a:cubicBezTo>
                  <a:pt x="f903" y="f904"/>
                  <a:pt x="f905" y="f906"/>
                  <a:pt x="f907" y="f908"/>
                </a:cubicBezTo>
                <a:cubicBezTo>
                  <a:pt x="f909" y="f910"/>
                  <a:pt x="f911" y="f320"/>
                  <a:pt x="f912" y="f913"/>
                </a:cubicBezTo>
                <a:lnTo>
                  <a:pt x="f5" y="f914"/>
                </a:lnTo>
                <a:lnTo>
                  <a:pt x="f5" y="f915"/>
                </a:lnTo>
                <a:lnTo>
                  <a:pt x="f916" y="f917"/>
                </a:lnTo>
                <a:cubicBezTo>
                  <a:pt x="f918" y="f919"/>
                  <a:pt x="f920" y="f921"/>
                  <a:pt x="f922" y="f923"/>
                </a:cubicBezTo>
                <a:cubicBezTo>
                  <a:pt x="f924" y="f925"/>
                  <a:pt x="f926" y="f927"/>
                  <a:pt x="f928" y="f929"/>
                </a:cubicBezTo>
                <a:cubicBezTo>
                  <a:pt x="f930" y="f931"/>
                  <a:pt x="f932" y="f933"/>
                  <a:pt x="f934" y="f935"/>
                </a:cubicBezTo>
                <a:cubicBezTo>
                  <a:pt x="f936" y="f937"/>
                  <a:pt x="f938" y="f939"/>
                  <a:pt x="f940" y="f941"/>
                </a:cubicBezTo>
                <a:cubicBezTo>
                  <a:pt x="f942" y="f943"/>
                  <a:pt x="f944" y="f945"/>
                  <a:pt x="f946" y="f947"/>
                </a:cubicBezTo>
                <a:cubicBezTo>
                  <a:pt x="f948" y="f949"/>
                  <a:pt x="f950" y="f951"/>
                  <a:pt x="f952" y="f953"/>
                </a:cubicBezTo>
                <a:cubicBezTo>
                  <a:pt x="f954" y="f955"/>
                  <a:pt x="f956" y="f957"/>
                  <a:pt x="f958" y="f959"/>
                </a:cubicBezTo>
                <a:cubicBezTo>
                  <a:pt x="f960" y="f961"/>
                  <a:pt x="f962" y="f963"/>
                  <a:pt x="f964" y="f919"/>
                </a:cubicBezTo>
                <a:cubicBezTo>
                  <a:pt x="f965" y="f966"/>
                  <a:pt x="f967" y="f968"/>
                  <a:pt x="f969" y="f970"/>
                </a:cubicBezTo>
                <a:cubicBezTo>
                  <a:pt x="f971" y="f972"/>
                  <a:pt x="f973" y="f974"/>
                  <a:pt x="f975" y="f976"/>
                </a:cubicBezTo>
                <a:cubicBezTo>
                  <a:pt x="f977" y="f978"/>
                  <a:pt x="f979" y="f980"/>
                  <a:pt x="f981" y="f982"/>
                </a:cubicBezTo>
                <a:cubicBezTo>
                  <a:pt x="f983" y="f984"/>
                  <a:pt x="f985" y="f984"/>
                  <a:pt x="f986" y="f987"/>
                </a:cubicBezTo>
                <a:cubicBezTo>
                  <a:pt x="f988" y="f989"/>
                  <a:pt x="f990" y="f989"/>
                  <a:pt x="f991" y="f992"/>
                </a:cubicBezTo>
                <a:cubicBezTo>
                  <a:pt x="f993" y="f994"/>
                  <a:pt x="f995" y="f996"/>
                  <a:pt x="f997" y="f998"/>
                </a:cubicBezTo>
                <a:cubicBezTo>
                  <a:pt x="f999" y="f1000"/>
                  <a:pt x="f1001" y="f1002"/>
                  <a:pt x="f1003" y="f1004"/>
                </a:cubicBezTo>
                <a:cubicBezTo>
                  <a:pt x="f1005" y="f1006"/>
                  <a:pt x="f1007" y="f1008"/>
                  <a:pt x="f799" y="f1009"/>
                </a:cubicBezTo>
                <a:cubicBezTo>
                  <a:pt x="f1010" y="f996"/>
                  <a:pt x="f1011" y="f1012"/>
                  <a:pt x="f1013" y="f1014"/>
                </a:cubicBezTo>
                <a:cubicBezTo>
                  <a:pt x="f1015" y="f1016"/>
                  <a:pt x="f1017" y="f957"/>
                  <a:pt x="f1018" y="f1019"/>
                </a:cubicBezTo>
                <a:cubicBezTo>
                  <a:pt x="f1020" y="f1021"/>
                  <a:pt x="f1022" y="f1023"/>
                  <a:pt x="f1024" y="f1025"/>
                </a:cubicBezTo>
                <a:cubicBezTo>
                  <a:pt x="f1026" y="f1027"/>
                  <a:pt x="f1028" y="f1029"/>
                  <a:pt x="f1030" y="f1031"/>
                </a:cubicBezTo>
                <a:cubicBezTo>
                  <a:pt x="f1032" y="f1009"/>
                  <a:pt x="f1033" y="f1034"/>
                  <a:pt x="f1035" y="f1036"/>
                </a:cubicBezTo>
                <a:cubicBezTo>
                  <a:pt x="f1037" y="f1038"/>
                  <a:pt x="f1039" y="f1040"/>
                  <a:pt x="f1041" y="f1042"/>
                </a:cubicBezTo>
                <a:cubicBezTo>
                  <a:pt x="f1043" y="f1044"/>
                  <a:pt x="f1045" y="f1046"/>
                  <a:pt x="f1047" y="f1048"/>
                </a:cubicBezTo>
                <a:cubicBezTo>
                  <a:pt x="f1049" y="f1050"/>
                  <a:pt x="f1051" y="f1052"/>
                  <a:pt x="f1053" y="f1054"/>
                </a:cubicBezTo>
                <a:cubicBezTo>
                  <a:pt x="f1055" y="f1056"/>
                  <a:pt x="f1057" y="f1058"/>
                  <a:pt x="f1059" y="f1060"/>
                </a:cubicBezTo>
                <a:cubicBezTo>
                  <a:pt x="f1061" y="f1062"/>
                  <a:pt x="f1063" y="f1064"/>
                  <a:pt x="f1065" y="f1066"/>
                </a:cubicBezTo>
                <a:cubicBezTo>
                  <a:pt x="f1067" y="f1068"/>
                  <a:pt x="f1069" y="f1070"/>
                  <a:pt x="f1071" y="f1072"/>
                </a:cubicBezTo>
                <a:cubicBezTo>
                  <a:pt x="f1073" y="f1074"/>
                  <a:pt x="f1075" y="f1076"/>
                  <a:pt x="f1077" y="f1078"/>
                </a:cubicBezTo>
                <a:cubicBezTo>
                  <a:pt x="f1079" y="f1080"/>
                  <a:pt x="f1081" y="f1050"/>
                  <a:pt x="f1082" y="f1083"/>
                </a:cubicBezTo>
                <a:cubicBezTo>
                  <a:pt x="f710" y="f1084"/>
                  <a:pt x="f1085" y="f1086"/>
                  <a:pt x="f1087" y="f1088"/>
                </a:cubicBezTo>
                <a:cubicBezTo>
                  <a:pt x="f1089" y="f1090"/>
                  <a:pt x="f1091" y="f1092"/>
                  <a:pt x="f1093" y="f1094"/>
                </a:cubicBezTo>
                <a:cubicBezTo>
                  <a:pt x="f1095" y="f1096"/>
                  <a:pt x="f1097" y="f1098"/>
                  <a:pt x="f1099" y="f168"/>
                </a:cubicBezTo>
                <a:cubicBezTo>
                  <a:pt x="f1100" y="f1101"/>
                  <a:pt x="f1102" y="f1101"/>
                  <a:pt x="f1103" y="f1029"/>
                </a:cubicBezTo>
                <a:cubicBezTo>
                  <a:pt x="f1104" y="f1105"/>
                  <a:pt x="f1106" y="f1107"/>
                  <a:pt x="f1108" y="f1109"/>
                </a:cubicBezTo>
                <a:cubicBezTo>
                  <a:pt x="f1110" y="f1012"/>
                  <a:pt x="f1111" y="f1112"/>
                  <a:pt x="f1113" y="f1114"/>
                </a:cubicBezTo>
                <a:cubicBezTo>
                  <a:pt x="f1115" y="f1116"/>
                  <a:pt x="f1117" y="f1118"/>
                  <a:pt x="f1119" y="f1120"/>
                </a:cubicBezTo>
                <a:cubicBezTo>
                  <a:pt x="f1121" y="f1122"/>
                  <a:pt x="f1123" y="f1124"/>
                  <a:pt x="f1125" y="f1126"/>
                </a:cubicBezTo>
                <a:cubicBezTo>
                  <a:pt x="f1127" y="f1128"/>
                  <a:pt x="f1129" y="f1130"/>
                  <a:pt x="f1131" y="f1132"/>
                </a:cubicBezTo>
                <a:cubicBezTo>
                  <a:pt x="f1133" y="f1134"/>
                  <a:pt x="f1135" y="f1136"/>
                  <a:pt x="f1137" y="f1138"/>
                </a:cubicBezTo>
                <a:cubicBezTo>
                  <a:pt x="f1139" y="f1140"/>
                  <a:pt x="f1141" y="f1142"/>
                  <a:pt x="f1143" y="f1144"/>
                </a:cubicBezTo>
                <a:cubicBezTo>
                  <a:pt x="f1145" y="f1146"/>
                  <a:pt x="f1147" y="f974"/>
                  <a:pt x="f1148" y="f1149"/>
                </a:cubicBezTo>
                <a:cubicBezTo>
                  <a:pt x="f1150" y="f1151"/>
                  <a:pt x="f1152" y="f1153"/>
                  <a:pt x="f1154" y="f1155"/>
                </a:cubicBezTo>
                <a:cubicBezTo>
                  <a:pt x="f1156" y="f1157"/>
                  <a:pt x="f1158" y="f1159"/>
                  <a:pt x="f1160" y="f1161"/>
                </a:cubicBezTo>
                <a:cubicBezTo>
                  <a:pt x="f1162" y="f1163"/>
                  <a:pt x="f1164" y="f1165"/>
                  <a:pt x="f1166" y="f1167"/>
                </a:cubicBezTo>
                <a:cubicBezTo>
                  <a:pt x="f1168" y="f1169"/>
                  <a:pt x="f1170" y="f1171"/>
                  <a:pt x="f1172" y="f1173"/>
                </a:cubicBezTo>
                <a:cubicBezTo>
                  <a:pt x="f1174" y="f188"/>
                  <a:pt x="f1175" y="f1176"/>
                  <a:pt x="f1177" y="f1178"/>
                </a:cubicBezTo>
                <a:cubicBezTo>
                  <a:pt x="f1179" y="f1180"/>
                  <a:pt x="f1181" y="f1182"/>
                  <a:pt x="f1183" y="f1184"/>
                </a:cubicBezTo>
                <a:cubicBezTo>
                  <a:pt x="f1185" y="f1186"/>
                  <a:pt x="f1187" y="f1188"/>
                  <a:pt x="f1189" y="f1190"/>
                </a:cubicBezTo>
                <a:cubicBezTo>
                  <a:pt x="f1191" y="f1192"/>
                  <a:pt x="f1193" y="f1194"/>
                  <a:pt x="f1195" y="f1196"/>
                </a:cubicBezTo>
                <a:cubicBezTo>
                  <a:pt x="f1197" y="f1198"/>
                  <a:pt x="f1199" y="f1200"/>
                  <a:pt x="f1201" y="f1202"/>
                </a:cubicBezTo>
                <a:cubicBezTo>
                  <a:pt x="f1203" y="f1204"/>
                  <a:pt x="f1205" y="f1206"/>
                  <a:pt x="f1207" y="f1208"/>
                </a:cubicBezTo>
                <a:cubicBezTo>
                  <a:pt x="f1209" y="f1210"/>
                  <a:pt x="f1211" y="f1212"/>
                  <a:pt x="f1213" y="f1214"/>
                </a:cubicBezTo>
                <a:cubicBezTo>
                  <a:pt x="f1215" y="f1216"/>
                  <a:pt x="f1217" y="f1218"/>
                  <a:pt x="f1219" y="f1220"/>
                </a:cubicBezTo>
                <a:cubicBezTo>
                  <a:pt x="f1221" y="f1222"/>
                  <a:pt x="f1223" y="f1224"/>
                  <a:pt x="f1225" y="f1226"/>
                </a:cubicBezTo>
                <a:cubicBezTo>
                  <a:pt x="f1227" y="f1228"/>
                  <a:pt x="f1229" y="f804"/>
                  <a:pt x="f1230" y="f1231"/>
                </a:cubicBezTo>
                <a:cubicBezTo>
                  <a:pt x="f1232" y="f1233"/>
                  <a:pt x="f1234" y="f1235"/>
                  <a:pt x="f1236" y="f1237"/>
                </a:cubicBezTo>
                <a:cubicBezTo>
                  <a:pt x="f1238" y="f1239"/>
                  <a:pt x="f1240" y="f1241"/>
                  <a:pt x="f1242" y="f1243"/>
                </a:cubicBezTo>
                <a:cubicBezTo>
                  <a:pt x="f1244" y="f1245"/>
                  <a:pt x="f1246" y="f1247"/>
                  <a:pt x="f1248" y="f1249"/>
                </a:cubicBezTo>
                <a:cubicBezTo>
                  <a:pt x="f1250" y="f1251"/>
                  <a:pt x="f1252" y="f1253"/>
                  <a:pt x="f1254" y="f1255"/>
                </a:cubicBezTo>
                <a:cubicBezTo>
                  <a:pt x="f1256" y="f1257"/>
                  <a:pt x="f1258" y="f1259"/>
                  <a:pt x="f1260" y="f1261"/>
                </a:cubicBezTo>
                <a:cubicBezTo>
                  <a:pt x="f1262" y="f1263"/>
                  <a:pt x="f1264" y="f1265"/>
                  <a:pt x="f1266" y="f1267"/>
                </a:cubicBezTo>
                <a:cubicBezTo>
                  <a:pt x="f1268" y="f1269"/>
                  <a:pt x="f1270" y="f1271"/>
                  <a:pt x="f1272" y="f1273"/>
                </a:cubicBezTo>
                <a:cubicBezTo>
                  <a:pt x="f1274" y="f1275"/>
                  <a:pt x="f1276" y="f210"/>
                  <a:pt x="f1277" y="f1278"/>
                </a:cubicBezTo>
                <a:cubicBezTo>
                  <a:pt x="f1279" y="f1280"/>
                  <a:pt x="f1281" y="f1282"/>
                  <a:pt x="f1283" y="f1284"/>
                </a:cubicBezTo>
                <a:cubicBezTo>
                  <a:pt x="f1285" y="f1286"/>
                  <a:pt x="f1287" y="f1288"/>
                  <a:pt x="f1289" y="f1290"/>
                </a:cubicBezTo>
                <a:cubicBezTo>
                  <a:pt x="f1291" y="f1292"/>
                  <a:pt x="f1293" y="f1294"/>
                  <a:pt x="f1295" y="f1296"/>
                </a:cubicBezTo>
                <a:cubicBezTo>
                  <a:pt x="f1297" y="f1298"/>
                  <a:pt x="f1299" y="f1300"/>
                  <a:pt x="f497" y="f1301"/>
                </a:cubicBezTo>
                <a:cubicBezTo>
                  <a:pt x="f1302" y="f745"/>
                  <a:pt x="f1303" y="f1304"/>
                  <a:pt x="f1305" y="f1306"/>
                </a:cubicBezTo>
                <a:cubicBezTo>
                  <a:pt x="f1307" y="f1308"/>
                  <a:pt x="f1309" y="f1310"/>
                  <a:pt x="f1311" y="f1222"/>
                </a:cubicBezTo>
                <a:cubicBezTo>
                  <a:pt x="f1312" y="f1313"/>
                  <a:pt x="f1314" y="f1315"/>
                  <a:pt x="f1316" y="f1306"/>
                </a:cubicBezTo>
                <a:cubicBezTo>
                  <a:pt x="f1317" y="f1318"/>
                  <a:pt x="f1319" y="f1320"/>
                  <a:pt x="f1321" y="f698"/>
                </a:cubicBezTo>
                <a:cubicBezTo>
                  <a:pt x="f1322" y="f739"/>
                  <a:pt x="f1323" y="f1324"/>
                  <a:pt x="f1325" y="f1326"/>
                </a:cubicBezTo>
                <a:cubicBezTo>
                  <a:pt x="f1327" y="f785"/>
                  <a:pt x="f1328" y="f1329"/>
                  <a:pt x="f1330" y="f1253"/>
                </a:cubicBezTo>
                <a:cubicBezTo>
                  <a:pt x="f1331" y="f1251"/>
                  <a:pt x="f1332" y="f1251"/>
                  <a:pt x="f1333" y="f1334"/>
                </a:cubicBezTo>
                <a:cubicBezTo>
                  <a:pt x="f1335" y="f1336"/>
                  <a:pt x="f1337" y="f1338"/>
                  <a:pt x="f1339" y="f1340"/>
                </a:cubicBezTo>
                <a:cubicBezTo>
                  <a:pt x="f1341" y="f1342"/>
                  <a:pt x="f1343" y="f1344"/>
                  <a:pt x="f1345" y="f1346"/>
                </a:cubicBezTo>
                <a:cubicBezTo>
                  <a:pt x="f1347" y="f1348"/>
                  <a:pt x="f1349" y="f1350"/>
                  <a:pt x="f1351" y="f1352"/>
                </a:cubicBezTo>
                <a:cubicBezTo>
                  <a:pt x="f1353" y="f1354"/>
                  <a:pt x="f1355" y="f1356"/>
                  <a:pt x="f1357" y="f1358"/>
                </a:cubicBezTo>
                <a:cubicBezTo>
                  <a:pt x="f1359" y="f1360"/>
                  <a:pt x="f1361" y="f1362"/>
                  <a:pt x="f1363" y="f776"/>
                </a:cubicBezTo>
                <a:cubicBezTo>
                  <a:pt x="f1364" y="f1365"/>
                  <a:pt x="f1366" y="f1367"/>
                  <a:pt x="f1368" y="f1369"/>
                </a:cubicBezTo>
                <a:cubicBezTo>
                  <a:pt x="f1370" y="f1371"/>
                  <a:pt x="f1372" y="f226"/>
                  <a:pt x="f1373" y="f1374"/>
                </a:cubicBezTo>
                <a:cubicBezTo>
                  <a:pt x="f1375" y="f1376"/>
                  <a:pt x="f1377" y="f1378"/>
                  <a:pt x="f1379" y="f1380"/>
                </a:cubicBezTo>
                <a:cubicBezTo>
                  <a:pt x="f1381" y="f1382"/>
                  <a:pt x="f1383" y="f1384"/>
                  <a:pt x="f1385" y="f1386"/>
                </a:cubicBezTo>
                <a:cubicBezTo>
                  <a:pt x="f1387" y="f810"/>
                  <a:pt x="f1388" y="f1389"/>
                  <a:pt x="f1390" y="f1391"/>
                </a:cubicBezTo>
                <a:cubicBezTo>
                  <a:pt x="f1392" y="f1393"/>
                  <a:pt x="f1394" y="f1395"/>
                  <a:pt x="f1396" y="f1397"/>
                </a:cubicBezTo>
                <a:cubicBezTo>
                  <a:pt x="f1398" y="f1326"/>
                  <a:pt x="f1399" y="f1400"/>
                  <a:pt x="f1401" y="f1338"/>
                </a:cubicBezTo>
                <a:cubicBezTo>
                  <a:pt x="f1402" y="f1329"/>
                  <a:pt x="f1403" y="f1404"/>
                  <a:pt x="f1405" y="f1406"/>
                </a:cubicBezTo>
                <a:cubicBezTo>
                  <a:pt x="f1407" y="f1408"/>
                  <a:pt x="f1409" y="f1410"/>
                  <a:pt x="f1411" y="f787"/>
                </a:cubicBezTo>
                <a:cubicBezTo>
                  <a:pt x="f1412" y="f1413"/>
                  <a:pt x="f1414" y="f1415"/>
                  <a:pt x="f1416" y="f1251"/>
                </a:cubicBezTo>
                <a:cubicBezTo>
                  <a:pt x="f1417" y="f1418"/>
                  <a:pt x="f1419" y="f1420"/>
                  <a:pt x="f1421" y="f1422"/>
                </a:cubicBezTo>
                <a:cubicBezTo>
                  <a:pt x="f1423" y="f1424"/>
                  <a:pt x="f1425" y="f1426"/>
                  <a:pt x="f1427" y="f1428"/>
                </a:cubicBezTo>
                <a:cubicBezTo>
                  <a:pt x="f1429" y="f1430"/>
                  <a:pt x="f1431" y="f1432"/>
                  <a:pt x="f1433" y="f1434"/>
                </a:cubicBezTo>
                <a:cubicBezTo>
                  <a:pt x="f1435" y="f1436"/>
                  <a:pt x="f1437" y="f1438"/>
                  <a:pt x="f1439" y="f1440"/>
                </a:cubicBezTo>
                <a:cubicBezTo>
                  <a:pt x="f1441" y="f1442"/>
                  <a:pt x="f1443" y="f1444"/>
                  <a:pt x="f1445" y="f1446"/>
                </a:cubicBezTo>
                <a:cubicBezTo>
                  <a:pt x="f1447" y="f1448"/>
                  <a:pt x="f1449" y="f1450"/>
                  <a:pt x="f1451" y="f1452"/>
                </a:cubicBezTo>
                <a:cubicBezTo>
                  <a:pt x="f1453" y="f1454"/>
                  <a:pt x="f1455" y="f1456"/>
                  <a:pt x="f1457" y="f1442"/>
                </a:cubicBezTo>
                <a:cubicBezTo>
                  <a:pt x="f1458" y="f1459"/>
                  <a:pt x="f1460" y="f1461"/>
                  <a:pt x="f1462" y="f1463"/>
                </a:cubicBezTo>
                <a:cubicBezTo>
                  <a:pt x="f1464" y="f1465"/>
                  <a:pt x="f1466" y="f1467"/>
                  <a:pt x="f1468" y="f854"/>
                </a:cubicBezTo>
                <a:cubicBezTo>
                  <a:pt x="f1469" y="f1470"/>
                  <a:pt x="f1471" y="f1472"/>
                  <a:pt x="f1473" y="f1474"/>
                </a:cubicBezTo>
                <a:cubicBezTo>
                  <a:pt x="f1475" y="f1476"/>
                  <a:pt x="f1477" y="f1478"/>
                  <a:pt x="f1479" y="f864"/>
                </a:cubicBezTo>
                <a:cubicBezTo>
                  <a:pt x="f1480" y="f1481"/>
                  <a:pt x="f1482" y="f1483"/>
                  <a:pt x="f1484" y="f1485"/>
                </a:cubicBezTo>
                <a:cubicBezTo>
                  <a:pt x="f1486" y="f1487"/>
                  <a:pt x="f1488" y="f1489"/>
                  <a:pt x="f1490" y="f1491"/>
                </a:cubicBezTo>
                <a:cubicBezTo>
                  <a:pt x="f1492" y="f1493"/>
                  <a:pt x="f1494" y="f1495"/>
                  <a:pt x="f1496" y="f1497"/>
                </a:cubicBezTo>
                <a:cubicBezTo>
                  <a:pt x="f1498" y="f1499"/>
                  <a:pt x="f1500" y="f1501"/>
                  <a:pt x="f1502" y="f660"/>
                </a:cubicBezTo>
                <a:cubicBezTo>
                  <a:pt x="f1503" y="f658"/>
                  <a:pt x="f1504" y="f1495"/>
                  <a:pt x="f1505" y="f812"/>
                </a:cubicBezTo>
                <a:cubicBezTo>
                  <a:pt x="f1506" y="f1507"/>
                  <a:pt x="f1508" y="f1509"/>
                  <a:pt x="f1510" y="f1511"/>
                </a:cubicBezTo>
                <a:cubicBezTo>
                  <a:pt x="f1512" y="f1513"/>
                  <a:pt x="f1514" y="f1515"/>
                  <a:pt x="f1516" y="f1517"/>
                </a:cubicBezTo>
                <a:cubicBezTo>
                  <a:pt x="f1518" y="f1519"/>
                  <a:pt x="f1520" y="f1521"/>
                  <a:pt x="f1522" y="f1523"/>
                </a:cubicBezTo>
                <a:cubicBezTo>
                  <a:pt x="f1524" y="f1525"/>
                  <a:pt x="f1526" y="f1527"/>
                  <a:pt x="f1528" y="f1529"/>
                </a:cubicBezTo>
                <a:cubicBezTo>
                  <a:pt x="f1530" y="f765"/>
                  <a:pt x="f1531" y="f1532"/>
                  <a:pt x="f1533" y="f776"/>
                </a:cubicBezTo>
                <a:cubicBezTo>
                  <a:pt x="f1534" y="f1535"/>
                  <a:pt x="f1536" y="f1537"/>
                  <a:pt x="f1538" y="f1539"/>
                </a:cubicBezTo>
                <a:cubicBezTo>
                  <a:pt x="f1540" y="f1541"/>
                  <a:pt x="f1542" y="f1543"/>
                  <a:pt x="f1544" y="f1545"/>
                </a:cubicBezTo>
                <a:cubicBezTo>
                  <a:pt x="f1546" y="f1547"/>
                  <a:pt x="f1548" y="f1549"/>
                  <a:pt x="f1550" y="f1551"/>
                </a:cubicBezTo>
                <a:cubicBezTo>
                  <a:pt x="f1552" y="f1553"/>
                  <a:pt x="f1554" y="f1555"/>
                  <a:pt x="f1556" y="f1557"/>
                </a:cubicBezTo>
                <a:cubicBezTo>
                  <a:pt x="f1558" y="f1559"/>
                  <a:pt x="f1560" y="f1561"/>
                  <a:pt x="f1562" y="f1563"/>
                </a:cubicBezTo>
                <a:cubicBezTo>
                  <a:pt x="f1564" y="f1565"/>
                  <a:pt x="f1566" y="f1567"/>
                  <a:pt x="f1568" y="f1569"/>
                </a:cubicBezTo>
                <a:cubicBezTo>
                  <a:pt x="f1570" y="f1571"/>
                  <a:pt x="f1572" y="f1573"/>
                  <a:pt x="f1574" y="f1575"/>
                </a:cubicBezTo>
                <a:cubicBezTo>
                  <a:pt x="f1576" y="f1577"/>
                  <a:pt x="f1578" y="f1579"/>
                  <a:pt x="f1580" y="f1581"/>
                </a:cubicBezTo>
                <a:cubicBezTo>
                  <a:pt x="f1582" y="f1583"/>
                  <a:pt x="f1584" y="f1585"/>
                  <a:pt x="f1586" y="f1587"/>
                </a:cubicBezTo>
                <a:cubicBezTo>
                  <a:pt x="f1588" y="f1589"/>
                  <a:pt x="f1590" y="f1591"/>
                  <a:pt x="f1592" y="f1593"/>
                </a:cubicBezTo>
                <a:cubicBezTo>
                  <a:pt x="f1594" y="f978"/>
                  <a:pt x="f1595" y="f1596"/>
                  <a:pt x="f1597" y="f1598"/>
                </a:cubicBezTo>
                <a:cubicBezTo>
                  <a:pt x="f1599" y="f1600"/>
                  <a:pt x="f1601" y="f1602"/>
                  <a:pt x="f1603" y="f1604"/>
                </a:cubicBezTo>
                <a:cubicBezTo>
                  <a:pt x="f1605" y="f1606"/>
                  <a:pt x="f1607" y="f1029"/>
                  <a:pt x="f1608" y="f1609"/>
                </a:cubicBezTo>
                <a:cubicBezTo>
                  <a:pt x="f1610" y="f1112"/>
                  <a:pt x="f1611" y="f1612"/>
                  <a:pt x="f1613" y="f1612"/>
                </a:cubicBezTo>
                <a:cubicBezTo>
                  <a:pt x="f1614" y="f1612"/>
                  <a:pt x="f1615" y="f1616"/>
                  <a:pt x="f1617" y="f1034"/>
                </a:cubicBezTo>
                <a:cubicBezTo>
                  <a:pt x="f1618" y="f1083"/>
                  <a:pt x="f1619" y="f1620"/>
                  <a:pt x="f1621" y="f1622"/>
                </a:cubicBezTo>
                <a:cubicBezTo>
                  <a:pt x="f1623" y="f1624"/>
                  <a:pt x="f1625" y="f1626"/>
                  <a:pt x="f1627" y="f1628"/>
                </a:cubicBezTo>
                <a:cubicBezTo>
                  <a:pt x="f1629" y="f1630"/>
                  <a:pt x="f1631" y="f1632"/>
                  <a:pt x="f1633" y="f1634"/>
                </a:cubicBezTo>
                <a:cubicBezTo>
                  <a:pt x="f1635" y="f1636"/>
                  <a:pt x="f1637" y="f1638"/>
                  <a:pt x="f1639" y="f1640"/>
                </a:cubicBezTo>
                <a:cubicBezTo>
                  <a:pt x="f1641" y="f1642"/>
                  <a:pt x="f1643" y="f1644"/>
                  <a:pt x="f1645" y="f1646"/>
                </a:cubicBezTo>
                <a:cubicBezTo>
                  <a:pt x="f1647" y="f1648"/>
                  <a:pt x="f1649" y="f1650"/>
                  <a:pt x="f1651" y="f1652"/>
                </a:cubicBezTo>
                <a:cubicBezTo>
                  <a:pt x="f1653" y="f1652"/>
                  <a:pt x="f1654" y="f1650"/>
                  <a:pt x="f1655" y="f1656"/>
                </a:cubicBezTo>
                <a:cubicBezTo>
                  <a:pt x="f1657" y="f1658"/>
                  <a:pt x="f1659" y="f1660"/>
                  <a:pt x="f1661" y="f1662"/>
                </a:cubicBezTo>
                <a:cubicBezTo>
                  <a:pt x="f1663" y="f1664"/>
                  <a:pt x="f1665" y="f1666"/>
                  <a:pt x="f1667" y="f1668"/>
                </a:cubicBezTo>
                <a:cubicBezTo>
                  <a:pt x="f1669" y="f1670"/>
                  <a:pt x="f1671" y="f1672"/>
                  <a:pt x="f1673" y="f1674"/>
                </a:cubicBezTo>
                <a:cubicBezTo>
                  <a:pt x="f1675" y="f1676"/>
                  <a:pt x="f1677" y="f1678"/>
                  <a:pt x="f1679" y="f1680"/>
                </a:cubicBezTo>
                <a:cubicBezTo>
                  <a:pt x="f1681" y="f1682"/>
                  <a:pt x="f1683" y="f1684"/>
                  <a:pt x="f1685" y="f1686"/>
                </a:cubicBezTo>
                <a:cubicBezTo>
                  <a:pt x="f1687" y="f1688"/>
                  <a:pt x="f1689" y="f1690"/>
                  <a:pt x="f1691" y="f1692"/>
                </a:cubicBezTo>
                <a:cubicBezTo>
                  <a:pt x="f1693" y="f1694"/>
                  <a:pt x="f1695" y="f1696"/>
                  <a:pt x="f1697" y="f1698"/>
                </a:cubicBezTo>
                <a:cubicBezTo>
                  <a:pt x="f1699" y="f1700"/>
                  <a:pt x="f1701" y="f1702"/>
                  <a:pt x="f1703" y="f1704"/>
                </a:cubicBezTo>
                <a:cubicBezTo>
                  <a:pt x="f1705" y="f1706"/>
                  <a:pt x="f1707" y="f1708"/>
                  <a:pt x="f1709" y="f1710"/>
                </a:cubicBezTo>
                <a:cubicBezTo>
                  <a:pt x="f1711" y="f1712"/>
                  <a:pt x="f1713" y="f1714"/>
                  <a:pt x="f1715" y="f1716"/>
                </a:cubicBezTo>
                <a:cubicBezTo>
                  <a:pt x="f1717" y="f1718"/>
                  <a:pt x="f1719" y="f1720"/>
                  <a:pt x="f1721" y="f1722"/>
                </a:cubicBezTo>
                <a:cubicBezTo>
                  <a:pt x="f1723" y="f1724"/>
                  <a:pt x="f1725" y="f1726"/>
                  <a:pt x="f1727" y="f1728"/>
                </a:cubicBezTo>
                <a:cubicBezTo>
                  <a:pt x="f1729" y="f1730"/>
                  <a:pt x="f1731" y="f1732"/>
                  <a:pt x="f1733" y="f1734"/>
                </a:cubicBezTo>
                <a:cubicBezTo>
                  <a:pt x="f1735" y="f1736"/>
                  <a:pt x="f1737" y="f1738"/>
                  <a:pt x="f1739" y="f1740"/>
                </a:cubicBezTo>
                <a:cubicBezTo>
                  <a:pt x="f1741" y="f1742"/>
                  <a:pt x="f1743" y="f1744"/>
                  <a:pt x="f1745" y="f1746"/>
                </a:cubicBezTo>
                <a:cubicBezTo>
                  <a:pt x="f1747" y="f1748"/>
                  <a:pt x="f1749" y="f1750"/>
                  <a:pt x="f1751" y="f1752"/>
                </a:cubicBezTo>
                <a:cubicBezTo>
                  <a:pt x="f1753" y="f1754"/>
                  <a:pt x="f1755" y="f1756"/>
                  <a:pt x="f1757" y="f1758"/>
                </a:cubicBezTo>
                <a:cubicBezTo>
                  <a:pt x="f1759" y="f1760"/>
                  <a:pt x="f1761" y="f1762"/>
                  <a:pt x="f1763" y="f1764"/>
                </a:cubicBezTo>
                <a:cubicBezTo>
                  <a:pt x="f1765" y="f1766"/>
                  <a:pt x="f1767" y="f1768"/>
                  <a:pt x="f1769" y="f1770"/>
                </a:cubicBezTo>
                <a:cubicBezTo>
                  <a:pt x="f1771" y="f1772"/>
                  <a:pt x="f1773" y="f1774"/>
                  <a:pt x="f1775" y="f1776"/>
                </a:cubicBezTo>
                <a:cubicBezTo>
                  <a:pt x="f1777" y="f1778"/>
                  <a:pt x="f1779" y="f1780"/>
                  <a:pt x="f1781" y="f1782"/>
                </a:cubicBezTo>
                <a:cubicBezTo>
                  <a:pt x="f1783" y="f1784"/>
                  <a:pt x="f1785" y="f1786"/>
                  <a:pt x="f1787" y="f1788"/>
                </a:cubicBezTo>
                <a:cubicBezTo>
                  <a:pt x="f1789" y="f1790"/>
                  <a:pt x="f1791" y="f1792"/>
                  <a:pt x="f1793" y="f1794"/>
                </a:cubicBezTo>
                <a:cubicBezTo>
                  <a:pt x="f1795" y="f1796"/>
                  <a:pt x="f1797" y="f1798"/>
                  <a:pt x="f1799" y="f1800"/>
                </a:cubicBezTo>
                <a:cubicBezTo>
                  <a:pt x="f1801" y="f1802"/>
                  <a:pt x="f1803" y="f1804"/>
                  <a:pt x="f1805" y="f1806"/>
                </a:cubicBezTo>
                <a:cubicBezTo>
                  <a:pt x="f1807" y="f1808"/>
                  <a:pt x="f1809" y="f1810"/>
                  <a:pt x="f1811" y="f1812"/>
                </a:cubicBezTo>
                <a:cubicBezTo>
                  <a:pt x="f1813" y="f1814"/>
                  <a:pt x="f1815" y="f1816"/>
                  <a:pt x="f1817" y="f1818"/>
                </a:cubicBezTo>
                <a:cubicBezTo>
                  <a:pt x="f1819" y="f1820"/>
                  <a:pt x="f1821" y="f1822"/>
                  <a:pt x="f1823" y="f1824"/>
                </a:cubicBezTo>
                <a:cubicBezTo>
                  <a:pt x="f1825" y="f1826"/>
                  <a:pt x="f1827" y="f1828"/>
                  <a:pt x="f1829" y="f1830"/>
                </a:cubicBezTo>
                <a:cubicBezTo>
                  <a:pt x="f1831" y="f1832"/>
                  <a:pt x="f1833" y="f1834"/>
                  <a:pt x="f1835" y="f1836"/>
                </a:cubicBezTo>
                <a:cubicBezTo>
                  <a:pt x="f1837" y="f1838"/>
                  <a:pt x="f1839" y="f1840"/>
                  <a:pt x="f1841" y="f1842"/>
                </a:cubicBezTo>
                <a:cubicBezTo>
                  <a:pt x="f1843" y="f1844"/>
                  <a:pt x="f1845" y="f1846"/>
                  <a:pt x="f1847" y="f1848"/>
                </a:cubicBezTo>
                <a:cubicBezTo>
                  <a:pt x="f1849" y="f1850"/>
                  <a:pt x="f1851" y="f1852"/>
                  <a:pt x="f1853" y="f1854"/>
                </a:cubicBezTo>
                <a:cubicBezTo>
                  <a:pt x="f1855" y="f1856"/>
                  <a:pt x="f1857" y="f1858"/>
                  <a:pt x="f1859" y="f1860"/>
                </a:cubicBezTo>
                <a:cubicBezTo>
                  <a:pt x="f1861" y="f1862"/>
                  <a:pt x="f1863" y="f1864"/>
                  <a:pt x="f1865" y="f1866"/>
                </a:cubicBezTo>
                <a:cubicBezTo>
                  <a:pt x="f1867" y="f1868"/>
                  <a:pt x="f1869" y="f1870"/>
                  <a:pt x="f1871" y="f1872"/>
                </a:cubicBezTo>
                <a:cubicBezTo>
                  <a:pt x="f1873" y="f1874"/>
                  <a:pt x="f1875" y="f1876"/>
                  <a:pt x="f1877" y="f1878"/>
                </a:cubicBezTo>
                <a:cubicBezTo>
                  <a:pt x="f1879" y="f1880"/>
                  <a:pt x="f1881" y="f1882"/>
                  <a:pt x="f1883" y="f1884"/>
                </a:cubicBezTo>
                <a:lnTo>
                  <a:pt x="f6" y="f5"/>
                </a:lnTo>
                <a:close/>
              </a:path>
            </a:pathLst>
          </a:custGeom>
          <a:blipFill>
            <a:blip r:embed="rId3">
              <a:alphaModFix amt="57000"/>
            </a:blip>
            <a:tile sx="100000" sy="100000" algn="tl"/>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Nova Cond"/>
            </a:endParaRPr>
          </a:p>
        </p:txBody>
      </p:sp>
      <p:sp>
        <p:nvSpPr>
          <p:cNvPr id="7" name="Content Placeholder 2"/>
          <p:cNvSpPr txBox="1">
            <a:spLocks noGrp="1"/>
          </p:cNvSpPr>
          <p:nvPr>
            <p:ph idx="1"/>
          </p:nvPr>
        </p:nvSpPr>
        <p:spPr>
          <a:xfrm>
            <a:off x="7619521" y="2421276"/>
            <a:ext cx="3810003" cy="3810003"/>
          </a:xfrm>
        </p:spPr>
        <p:txBody>
          <a:bodyPr>
            <a:noAutofit/>
          </a:bodyPr>
          <a:lstStyle/>
          <a:p>
            <a:pPr lvl="0"/>
            <a:r>
              <a:rPr lang="en-GB" sz="1400" b="1"/>
              <a:t>You might think all volcanoes are cone-shaped mountains that erupt by exploding molten lava into the air. The Hawaiian volcanoes, including Mauna Loa, are different. The Hawaiian volcanoes are shield volcanoes that were formed by lava slowly spilling out from a crack or fissure in the earth’s crust. Because of this, shield volcanoes are wide with gently sloping sides, and their eruptions aren't violent. Scientists believe Mauna Loa began to form over a million years ago when red hot lava spilled out from a crack in the ocean floor. The lava cooled and formed a raised area on the bottom of the ocean. This process continued over thousands of years until a sea mount or underwater mountain was formed. Eventually, the mountain became tall enough to rise above the surface of the ocean and become an island.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4">
    <p:bg>
      <p:bgPr>
        <a:solidFill>
          <a:srgbClr val="000000"/>
        </a:solidFill>
        <a:effectLst/>
      </p:bgPr>
    </p:bg>
    <p:spTree>
      <p:nvGrpSpPr>
        <p:cNvPr id="1" name=""/>
        <p:cNvGrpSpPr/>
        <p:nvPr/>
      </p:nvGrpSpPr>
      <p:grpSpPr>
        <a:xfrm>
          <a:off x="0" y="0"/>
          <a:ext cx="0" cy="0"/>
          <a:chOff x="0" y="0"/>
          <a:chExt cx="0" cy="0"/>
        </a:xfrm>
      </p:grpSpPr>
      <p:sp>
        <p:nvSpPr>
          <p:cNvPr id="2" name="Rectangle 9"/>
          <p:cNvSpPr>
            <a:spLocks noMove="1" noResize="1"/>
          </p:cNvSpPr>
          <p:nvPr/>
        </p:nvSpPr>
        <p:spPr>
          <a:xfrm>
            <a:off x="0" y="0"/>
            <a:ext cx="12191996" cy="68580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Nova Cond"/>
            </a:endParaRPr>
          </a:p>
        </p:txBody>
      </p:sp>
      <p:sp>
        <p:nvSpPr>
          <p:cNvPr id="3" name="Title 1"/>
          <p:cNvSpPr txBox="1">
            <a:spLocks noGrp="1"/>
          </p:cNvSpPr>
          <p:nvPr>
            <p:ph type="title"/>
          </p:nvPr>
        </p:nvSpPr>
        <p:spPr>
          <a:xfrm>
            <a:off x="761996" y="1009653"/>
            <a:ext cx="4400549" cy="1857374"/>
          </a:xfrm>
        </p:spPr>
        <p:txBody>
          <a:bodyPr anchor="ctr"/>
          <a:lstStyle/>
          <a:p>
            <a:pPr lvl="0"/>
            <a:r>
              <a:rPr lang="en-GB"/>
              <a:t>Eruption History</a:t>
            </a:r>
          </a:p>
        </p:txBody>
      </p:sp>
      <p:pic>
        <p:nvPicPr>
          <p:cNvPr id="4" name="Picture 4" descr="A picture containing orange, nature, outdoor, mountain&#10;&#10;Description automatically generated">
            <a:extLst>
              <a:ext uri="{FF2B5EF4-FFF2-40B4-BE49-F238E27FC236}">
                <a16:creationId xmlns:a16="http://schemas.microsoft.com/office/drawing/2014/main" id="{00000000-0000-0000-0000-000000000000}"/>
              </a:ext>
            </a:extLst>
          </p:cNvPr>
          <p:cNvPicPr>
            <a:picLocks noChangeAspect="1"/>
          </p:cNvPicPr>
          <p:nvPr/>
        </p:nvPicPr>
        <p:blipFill>
          <a:blip r:embed="rId2"/>
          <a:srcRect l="12201" r="1" b="1"/>
          <a:stretch>
            <a:fillRect/>
          </a:stretch>
        </p:blipFill>
        <p:spPr>
          <a:xfrm>
            <a:off x="5752188" y="9"/>
            <a:ext cx="6439808" cy="6857990"/>
          </a:xfrm>
          <a:prstGeom prst="rect">
            <a:avLst/>
          </a:prstGeom>
          <a:noFill/>
          <a:ln cap="flat">
            <a:noFill/>
          </a:ln>
          <a:effectLst>
            <a:outerShdw dist="152403" dir="10800000" algn="tl">
              <a:srgbClr val="000000">
                <a:alpha val="10000"/>
              </a:srgbClr>
            </a:outerShdw>
          </a:effectLst>
        </p:spPr>
      </p:pic>
      <p:grpSp>
        <p:nvGrpSpPr>
          <p:cNvPr id="5" name="Group 11"/>
          <p:cNvGrpSpPr/>
          <p:nvPr/>
        </p:nvGrpSpPr>
        <p:grpSpPr>
          <a:xfrm>
            <a:off x="5632356" y="0"/>
            <a:ext cx="874715" cy="6857451"/>
            <a:chOff x="5632356" y="0"/>
            <a:chExt cx="874715" cy="6857451"/>
          </a:xfrm>
        </p:grpSpPr>
        <p:sp>
          <p:nvSpPr>
            <p:cNvPr id="6" name="Freeform: Shape 12"/>
            <p:cNvSpPr/>
            <p:nvPr/>
          </p:nvSpPr>
          <p:spPr>
            <a:xfrm rot="5399996" flipH="1">
              <a:off x="2640988" y="2991368"/>
              <a:ext cx="6857451" cy="874715"/>
            </a:xfrm>
            <a:custGeom>
              <a:avLst/>
              <a:gdLst>
                <a:gd name="f0" fmla="val 10800000"/>
                <a:gd name="f1" fmla="val 5400000"/>
                <a:gd name="f2" fmla="val 180"/>
                <a:gd name="f3" fmla="val w"/>
                <a:gd name="f4" fmla="val h"/>
                <a:gd name="f5" fmla="val 0"/>
                <a:gd name="f6" fmla="val 6857455"/>
                <a:gd name="f7" fmla="val 874716"/>
                <a:gd name="f8" fmla="val 804643"/>
                <a:gd name="f9" fmla="val 562246"/>
                <a:gd name="f10" fmla="val 6829178"/>
                <a:gd name="f11" fmla="val 551284"/>
                <a:gd name="f12" fmla="val 6805745"/>
                <a:gd name="f13" fmla="val 539044"/>
                <a:gd name="f14" fmla="val 6784885"/>
                <a:gd name="f15" fmla="val 521708"/>
                <a:gd name="f16" fmla="val 6766024"/>
                <a:gd name="f17" fmla="val 500372"/>
                <a:gd name="f18" fmla="val 6755166"/>
                <a:gd name="f19" fmla="val 488179"/>
                <a:gd name="f20" fmla="val 6746784"/>
                <a:gd name="f21" fmla="val 486845"/>
                <a:gd name="f22" fmla="val 6734971"/>
                <a:gd name="f23" fmla="val 500944"/>
                <a:gd name="f24" fmla="val 6721257"/>
                <a:gd name="f25" fmla="val 517326"/>
                <a:gd name="f26" fmla="val 6701634"/>
                <a:gd name="f27" fmla="val 510850"/>
                <a:gd name="f28" fmla="val 6683915"/>
                <a:gd name="f29" fmla="val 507040"/>
                <a:gd name="f30" fmla="val 6665629"/>
                <a:gd name="f31" fmla="val 503230"/>
                <a:gd name="f32" fmla="val 6647148"/>
                <a:gd name="f33" fmla="val 499228"/>
                <a:gd name="f34" fmla="val 6628860"/>
                <a:gd name="f35" fmla="val 495418"/>
                <a:gd name="f36" fmla="val 6615335"/>
                <a:gd name="f37" fmla="val 492752"/>
                <a:gd name="f38" fmla="val 6601999"/>
                <a:gd name="f39" fmla="val 490466"/>
                <a:gd name="f40" fmla="val 6588662"/>
                <a:gd name="f41" fmla="val 487227"/>
                <a:gd name="f42" fmla="val 6547133"/>
                <a:gd name="f43" fmla="val 477129"/>
                <a:gd name="f44" fmla="val 6509794"/>
                <a:gd name="f45" fmla="val 480177"/>
                <a:gd name="f46" fmla="val 6476074"/>
                <a:gd name="f47" fmla="val 511230"/>
                <a:gd name="f48" fmla="val 6450356"/>
                <a:gd name="f49" fmla="val 535043"/>
                <a:gd name="f50" fmla="val 6417399"/>
                <a:gd name="f51" fmla="val 542093"/>
                <a:gd name="f52" fmla="val 6382345"/>
                <a:gd name="f53" fmla="val 534853"/>
                <a:gd name="f54" fmla="val 6377963"/>
                <a:gd name="f55" fmla="val 533901"/>
                <a:gd name="f56" fmla="val 6372439"/>
                <a:gd name="f57" fmla="val 530091"/>
                <a:gd name="f58" fmla="val 6369391"/>
                <a:gd name="f59" fmla="val 531615"/>
                <a:gd name="f60" fmla="val 6323479"/>
                <a:gd name="f61" fmla="val 553904"/>
                <a:gd name="f62" fmla="val 6287092"/>
                <a:gd name="f63" fmla="val 514658"/>
                <a:gd name="f64" fmla="val 6244799"/>
                <a:gd name="f65" fmla="val 512182"/>
                <a:gd name="f66" fmla="val 6226130"/>
                <a:gd name="f67" fmla="val 511040"/>
                <a:gd name="f68" fmla="val 6207079"/>
                <a:gd name="f69" fmla="val 496942"/>
                <a:gd name="f70" fmla="val 6190315"/>
                <a:gd name="f71" fmla="val 485703"/>
                <a:gd name="f72" fmla="val 6167262"/>
                <a:gd name="f73" fmla="val 470271"/>
                <a:gd name="f74" fmla="val 6146687"/>
                <a:gd name="f75" fmla="val 455412"/>
                <a:gd name="f76" fmla="val 6115446"/>
                <a:gd name="f77" fmla="val 462270"/>
                <a:gd name="f78" fmla="val 6084203"/>
                <a:gd name="f79" fmla="val 469319"/>
                <a:gd name="f80" fmla="val 6055627"/>
                <a:gd name="f81" fmla="val 456364"/>
                <a:gd name="f82" fmla="val 6032194"/>
                <a:gd name="f83" fmla="val 434266"/>
                <a:gd name="f84" fmla="val 6014287"/>
                <a:gd name="f85" fmla="val 417501"/>
                <a:gd name="f86" fmla="val 5994665"/>
                <a:gd name="f87" fmla="val 415977"/>
                <a:gd name="f88" fmla="val 5971042"/>
                <a:gd name="f89" fmla="val 420738"/>
                <a:gd name="f90" fmla="val 5941513"/>
                <a:gd name="f91" fmla="val 426645"/>
                <a:gd name="f92" fmla="val 5910842"/>
                <a:gd name="f93" fmla="val 427027"/>
                <a:gd name="f94" fmla="val 5880933"/>
                <a:gd name="f95" fmla="val 430646"/>
                <a:gd name="f96" fmla="val 5874454"/>
                <a:gd name="f97" fmla="val 431408"/>
                <a:gd name="f98" fmla="val 5866265"/>
                <a:gd name="f99" fmla="val 434076"/>
                <a:gd name="f100" fmla="val 5862452"/>
                <a:gd name="f101" fmla="val 438648"/>
                <a:gd name="f102" fmla="val 5815779"/>
                <a:gd name="f103" fmla="val 5750055"/>
                <a:gd name="f104" fmla="val 495990"/>
                <a:gd name="f105" fmla="val 5685283"/>
                <a:gd name="f106" fmla="val 498658"/>
                <a:gd name="f107" fmla="val 5646039"/>
                <a:gd name="f108" fmla="val 5606604"/>
                <a:gd name="f109" fmla="val 5567169"/>
                <a:gd name="f110" fmla="val 499420"/>
                <a:gd name="f111" fmla="val 5553832"/>
                <a:gd name="f112" fmla="val 5539736"/>
                <a:gd name="f113" fmla="val 496180"/>
                <a:gd name="f114" fmla="val 5527923"/>
                <a:gd name="f115" fmla="val 5503348"/>
                <a:gd name="f116" fmla="val 478463"/>
                <a:gd name="f117" fmla="val 5480680"/>
                <a:gd name="f118" fmla="val 462843"/>
                <a:gd name="f119" fmla="val 5456292"/>
                <a:gd name="f120" fmla="val 450650"/>
                <a:gd name="f121" fmla="val 5447151"/>
                <a:gd name="f122" fmla="val 445886"/>
                <a:gd name="f123" fmla="val 5435338"/>
                <a:gd name="f124" fmla="val 445696"/>
                <a:gd name="f125" fmla="val 5424670"/>
                <a:gd name="f126" fmla="val 444934"/>
                <a:gd name="f127" fmla="val 5405809"/>
                <a:gd name="f128" fmla="val 443410"/>
                <a:gd name="f129" fmla="val 5384854"/>
                <a:gd name="f130" fmla="val 447982"/>
                <a:gd name="f131" fmla="val 5368662"/>
                <a:gd name="f132" fmla="val 441124"/>
                <a:gd name="f133" fmla="val 5326559"/>
                <a:gd name="f134" fmla="val 423407"/>
                <a:gd name="f135" fmla="val 5287123"/>
                <a:gd name="f136" fmla="val 427407"/>
                <a:gd name="f137" fmla="val 5247118"/>
                <a:gd name="f138" fmla="val 5191108"/>
                <a:gd name="f139" fmla="val 469509"/>
                <a:gd name="f140" fmla="val 5138148"/>
                <a:gd name="f141" fmla="val 467605"/>
                <a:gd name="f142" fmla="val 5088617"/>
                <a:gd name="f143" fmla="val 428742"/>
                <a:gd name="f144" fmla="val 5066328"/>
                <a:gd name="f145" fmla="val 411215"/>
                <a:gd name="f146" fmla="val 5044609"/>
                <a:gd name="f147" fmla="val 419596"/>
                <a:gd name="f148" fmla="val 5025750"/>
                <a:gd name="f149" fmla="val 433694"/>
                <a:gd name="f150" fmla="val 5004032"/>
                <a:gd name="f151" fmla="val 450078"/>
                <a:gd name="f152" fmla="val 4982885"/>
                <a:gd name="f153" fmla="val 454268"/>
                <a:gd name="f154" fmla="val 4957930"/>
                <a:gd name="f155" fmla="val 442268"/>
                <a:gd name="f156" fmla="val 4952404"/>
                <a:gd name="f157" fmla="val 439600"/>
                <a:gd name="f158" fmla="val 4944594"/>
                <a:gd name="f159" fmla="val 440933"/>
                <a:gd name="f160" fmla="val 4938116"/>
                <a:gd name="f161" fmla="val 441886"/>
                <a:gd name="f162" fmla="val 4901158"/>
                <a:gd name="f163" fmla="val 446648"/>
                <a:gd name="f164" fmla="val 4864009"/>
                <a:gd name="f165" fmla="val 454650"/>
                <a:gd name="f166" fmla="val 4833910"/>
                <a:gd name="f167" fmla="val 421693"/>
                <a:gd name="f168" fmla="val 4828004"/>
                <a:gd name="f169" fmla="val 415214"/>
                <a:gd name="f170" fmla="val 4818097"/>
                <a:gd name="f171" fmla="val 412549"/>
                <a:gd name="f172" fmla="val 4810095"/>
                <a:gd name="f173" fmla="val 408167"/>
                <a:gd name="f174" fmla="val 4776566"/>
                <a:gd name="f175" fmla="val 390258"/>
                <a:gd name="f176" fmla="val 4777900"/>
                <a:gd name="f177" fmla="val 391974"/>
                <a:gd name="f178" fmla="val 4747991"/>
                <a:gd name="f179" fmla="val 413691"/>
                <a:gd name="f180" fmla="val 4732369"/>
                <a:gd name="f181" fmla="val 425121"/>
                <a:gd name="f182" fmla="val 4710842"/>
                <a:gd name="f183" fmla="val 436742"/>
                <a:gd name="f184" fmla="val 4692745"/>
                <a:gd name="f185" fmla="val 435790"/>
                <a:gd name="f186" fmla="val 4583584"/>
                <a:gd name="f187" fmla="val 430075"/>
                <a:gd name="f188" fmla="val 4479758"/>
                <a:gd name="f189" fmla="val 457508"/>
                <a:gd name="f190" fmla="val 4375933"/>
                <a:gd name="f191" fmla="val 483417"/>
                <a:gd name="f192" fmla="val 4311923"/>
                <a:gd name="f193" fmla="val 4249436"/>
                <a:gd name="f194" fmla="val 4185426"/>
                <a:gd name="f195" fmla="val 484179"/>
                <a:gd name="f196" fmla="val 4139133"/>
                <a:gd name="f197" fmla="val 472367"/>
                <a:gd name="f198" fmla="val 4095315"/>
                <a:gd name="f199" fmla="val 491800"/>
                <a:gd name="f200" fmla="val 4052072"/>
                <a:gd name="f201" fmla="val 505134"/>
                <a:gd name="f202" fmla="val 4043117"/>
                <a:gd name="f203" fmla="val 507799"/>
                <a:gd name="f204" fmla="val 4034735"/>
                <a:gd name="f205" fmla="val 518278"/>
                <a:gd name="f206" fmla="val 4029973"/>
                <a:gd name="f207" fmla="val 527233"/>
                <a:gd name="f208" fmla="val 4012826"/>
                <a:gd name="f209" fmla="val 558858"/>
                <a:gd name="f210" fmla="val 3984441"/>
                <a:gd name="f211" fmla="val 563810"/>
                <a:gd name="f212" fmla="val 3948626"/>
                <a:gd name="f213" fmla="val 550666"/>
                <a:gd name="f214" fmla="val 3920241"/>
                <a:gd name="f215" fmla="val 540377"/>
                <a:gd name="f216" fmla="val 3894332"/>
                <a:gd name="f217" fmla="val 526661"/>
                <a:gd name="f218" fmla="val 3871280"/>
                <a:gd name="f219" fmla="val 502275"/>
                <a:gd name="f220" fmla="val 3844229"/>
                <a:gd name="f221" fmla="val 473701"/>
                <a:gd name="f222" fmla="val 3816224"/>
                <a:gd name="f223" fmla="val 3774312"/>
                <a:gd name="f224" fmla="val 429122"/>
                <a:gd name="f225" fmla="val 3756214"/>
                <a:gd name="f226" fmla="val 423979"/>
                <a:gd name="f227" fmla="val 3740593"/>
                <a:gd name="f228" fmla="val 423217"/>
                <a:gd name="f229" fmla="val 3721543"/>
                <a:gd name="f230" fmla="val 428552"/>
                <a:gd name="f231" fmla="val 3684583"/>
                <a:gd name="f232" fmla="val 438837"/>
                <a:gd name="f233" fmla="val 3647436"/>
                <a:gd name="f234" fmla="val 446078"/>
                <a:gd name="f235" fmla="val 3612763"/>
                <a:gd name="f236" fmla="val 414263"/>
                <a:gd name="f237" fmla="val 3593712"/>
                <a:gd name="f238" fmla="val 396736"/>
                <a:gd name="f239" fmla="val 3567994"/>
                <a:gd name="f240" fmla="val 385496"/>
                <a:gd name="f241" fmla="val 3537323"/>
                <a:gd name="f242" fmla="val 389878"/>
                <a:gd name="f243" fmla="val 3499031"/>
                <a:gd name="f244" fmla="val 395402"/>
                <a:gd name="f245" fmla="val 3464168"/>
                <a:gd name="f246" fmla="val 381496"/>
                <a:gd name="f247" fmla="val 3431593"/>
                <a:gd name="f248" fmla="val 360921"/>
                <a:gd name="f249" fmla="val 3419971"/>
                <a:gd name="f250" fmla="val 353491"/>
                <a:gd name="f251" fmla="val 3405682"/>
                <a:gd name="f252" fmla="val 349301"/>
                <a:gd name="f253" fmla="val 3392158"/>
                <a:gd name="f254" fmla="val 345681"/>
                <a:gd name="f255" fmla="val 3360915"/>
                <a:gd name="f256" fmla="val 337298"/>
                <a:gd name="f257" fmla="val 3329480"/>
                <a:gd name="f258" fmla="val 329868"/>
                <a:gd name="f259" fmla="val 3297856"/>
                <a:gd name="f260" fmla="val 323010"/>
                <a:gd name="f261" fmla="val 3271948"/>
                <a:gd name="f262" fmla="val 317296"/>
                <a:gd name="f263" fmla="val 3245849"/>
                <a:gd name="f264" fmla="val 313104"/>
                <a:gd name="f265" fmla="val 3219748"/>
                <a:gd name="f266" fmla="val 308151"/>
                <a:gd name="f267" fmla="val 3191173"/>
                <a:gd name="f268" fmla="val 302817"/>
                <a:gd name="f269" fmla="val 3168502"/>
                <a:gd name="f270" fmla="val 290433"/>
                <a:gd name="f271" fmla="val 3156692"/>
                <a:gd name="f272" fmla="val 261668"/>
                <a:gd name="f273" fmla="val 3152882"/>
                <a:gd name="f274" fmla="val 252524"/>
                <a:gd name="f275" fmla="val 3143737"/>
                <a:gd name="f276" fmla="val 245283"/>
                <a:gd name="f277" fmla="val 3136497"/>
                <a:gd name="f278" fmla="val 237663"/>
                <a:gd name="f279" fmla="val 3131355"/>
                <a:gd name="f280" fmla="val 232139"/>
                <a:gd name="f281" fmla="val 3124495"/>
                <a:gd name="f282" fmla="val 227947"/>
                <a:gd name="f283" fmla="val 3119733"/>
                <a:gd name="f284" fmla="val 222233"/>
                <a:gd name="f285" fmla="val 3094776"/>
                <a:gd name="f286" fmla="val 192132"/>
                <a:gd name="f287" fmla="val 3070201"/>
                <a:gd name="f288" fmla="val 161843"/>
                <a:gd name="f289" fmla="val 3045436"/>
                <a:gd name="f290" fmla="val 131742"/>
                <a:gd name="f291" fmla="val 3042958"/>
                <a:gd name="f292" fmla="val 128884"/>
                <a:gd name="f293" fmla="val 3040292"/>
                <a:gd name="f294" fmla="val 125455"/>
                <a:gd name="f295" fmla="val 3037054"/>
                <a:gd name="f296" fmla="val 124121"/>
                <a:gd name="f297" fmla="val 3003525"/>
                <a:gd name="f298" fmla="val 110215"/>
                <a:gd name="f299" fmla="val 2969614"/>
                <a:gd name="f300" fmla="val 97070"/>
                <a:gd name="f301" fmla="val 2936466"/>
                <a:gd name="f302" fmla="val 82400"/>
                <a:gd name="f303" fmla="val 2923702"/>
                <a:gd name="f304" fmla="val 76686"/>
                <a:gd name="f305" fmla="val 2910558"/>
                <a:gd name="f306" fmla="val 69637"/>
                <a:gd name="f307" fmla="val 2901031"/>
                <a:gd name="f308" fmla="val 59731"/>
                <a:gd name="f309" fmla="val 2879314"/>
                <a:gd name="f310" fmla="val 37250"/>
                <a:gd name="f311" fmla="val 2859502"/>
                <a:gd name="f312" fmla="val 12866"/>
                <a:gd name="f313" fmla="val 2828259"/>
                <a:gd name="f314" fmla="val 3149"/>
                <a:gd name="f315" fmla="val 2819114"/>
                <a:gd name="f316" fmla="val 293"/>
                <a:gd name="f317" fmla="val 2808256"/>
                <a:gd name="f318" fmla="+- 0 0 1231"/>
                <a:gd name="f319" fmla="val 2799492"/>
                <a:gd name="f320" fmla="val 1245"/>
                <a:gd name="f321" fmla="val 2763867"/>
                <a:gd name="f322" fmla="val 11532"/>
                <a:gd name="f323" fmla="val 2729005"/>
                <a:gd name="f324" fmla="val 24296"/>
                <a:gd name="f325" fmla="val 2693570"/>
                <a:gd name="f326" fmla="val 35154"/>
                <a:gd name="f327" fmla="val 2671092"/>
                <a:gd name="f328" fmla="val 41823"/>
                <a:gd name="f329" fmla="val 2650707"/>
                <a:gd name="f330" fmla="val 49825"/>
                <a:gd name="f331" fmla="val 2639847"/>
                <a:gd name="f332" fmla="val 73448"/>
                <a:gd name="f333" fmla="val 2636801"/>
                <a:gd name="f334" fmla="val 80114"/>
                <a:gd name="f335" fmla="val 2628226"/>
                <a:gd name="f336" fmla="val 87354"/>
                <a:gd name="f337" fmla="val 2621178"/>
                <a:gd name="f338" fmla="val 88688"/>
                <a:gd name="f339" fmla="val 2575839"/>
                <a:gd name="f340" fmla="val 97260"/>
                <a:gd name="f341" fmla="val 2531069"/>
                <a:gd name="f342" fmla="val 101451"/>
                <a:gd name="f343" fmla="val 2489348"/>
                <a:gd name="f344" fmla="val 72304"/>
                <a:gd name="f345" fmla="val 2480585"/>
                <a:gd name="f346" fmla="val 66017"/>
                <a:gd name="f347" fmla="val 2464201"/>
                <a:gd name="f348" fmla="val 2452580"/>
                <a:gd name="f349" fmla="val 68683"/>
                <a:gd name="f350" fmla="val 2407811"/>
                <a:gd name="f351" fmla="val 78590"/>
                <a:gd name="f352" fmla="val 2365328"/>
                <a:gd name="f353" fmla="val 82020"/>
                <a:gd name="f354" fmla="val 2326464"/>
                <a:gd name="f355" fmla="val 50395"/>
                <a:gd name="f356" fmla="val 2321892"/>
                <a:gd name="f357" fmla="val 46585"/>
                <a:gd name="f358" fmla="val 2307224"/>
                <a:gd name="f359" fmla="val 50015"/>
                <a:gd name="f360" fmla="val 2300365"/>
                <a:gd name="f361" fmla="val 54777"/>
                <a:gd name="f362" fmla="val 2234259"/>
                <a:gd name="f363" fmla="val 101261"/>
                <a:gd name="f364" fmla="val 2198064"/>
                <a:gd name="f365" fmla="val 102405"/>
                <a:gd name="f366" fmla="val 2130434"/>
                <a:gd name="f367" fmla="val 58397"/>
                <a:gd name="f368" fmla="val 2126052"/>
                <a:gd name="f369" fmla="val 55539"/>
                <a:gd name="f370" fmla="val 2120337"/>
                <a:gd name="f371" fmla="val 52301"/>
                <a:gd name="f372" fmla="val 2118621"/>
                <a:gd name="f373" fmla="val 47919"/>
                <a:gd name="f374" fmla="val 2107001"/>
                <a:gd name="f375" fmla="val 19914"/>
                <a:gd name="f376" fmla="val 2082236"/>
                <a:gd name="f377" fmla="val 19152"/>
                <a:gd name="f378" fmla="val 2057659"/>
                <a:gd name="f379" fmla="val 16866"/>
                <a:gd name="f380" fmla="val 2030608"/>
                <a:gd name="f381" fmla="val 14390"/>
                <a:gd name="f382" fmla="val 2003555"/>
                <a:gd name="f383" fmla="val 11152"/>
                <a:gd name="f384" fmla="val 1976314"/>
                <a:gd name="f385" fmla="val 8865"/>
                <a:gd name="f386" fmla="val 1971550"/>
                <a:gd name="f387" fmla="val 8483"/>
                <a:gd name="f388" fmla="val 1966216"/>
                <a:gd name="f389" fmla="val 10007"/>
                <a:gd name="f390" fmla="val 1961454"/>
                <a:gd name="f391" fmla="val 11724"/>
                <a:gd name="f392" fmla="val 1943165"/>
                <a:gd name="f393" fmla="val 18010"/>
                <a:gd name="f394" fmla="val 1925449"/>
                <a:gd name="f395" fmla="val 27154"/>
                <a:gd name="f396" fmla="val 1906588"/>
                <a:gd name="f397" fmla="val 30964"/>
                <a:gd name="f398" fmla="val 1865821"/>
                <a:gd name="f399" fmla="val 39156"/>
                <a:gd name="f400" fmla="val 1826385"/>
                <a:gd name="f401" fmla="val 1783330"/>
                <a:gd name="f402" fmla="val 48871"/>
                <a:gd name="f403" fmla="val 1775902"/>
                <a:gd name="f404" fmla="val 47729"/>
                <a:gd name="f405" fmla="val 1767327"/>
                <a:gd name="f406" fmla="val 53253"/>
                <a:gd name="f407" fmla="val 1759327"/>
                <a:gd name="f408" fmla="val 55349"/>
                <a:gd name="f409" fmla="val 1744849"/>
                <a:gd name="f410" fmla="val 58969"/>
                <a:gd name="f411" fmla="val 1730750"/>
                <a:gd name="f412" fmla="val 64111"/>
                <a:gd name="f413" fmla="val 1716082"/>
                <a:gd name="f414" fmla="val 65445"/>
                <a:gd name="f415" fmla="val 1677218"/>
                <a:gd name="f416" fmla="val 68875"/>
                <a:gd name="f417" fmla="val 1637975"/>
                <a:gd name="f418" fmla="val 71924"/>
                <a:gd name="f419" fmla="val 1598920"/>
                <a:gd name="f420" fmla="val 72114"/>
                <a:gd name="f421" fmla="val 1580061"/>
                <a:gd name="f422" fmla="val 1561201"/>
                <a:gd name="f423" fmla="val 65065"/>
                <a:gd name="f424" fmla="val 1542150"/>
                <a:gd name="f425" fmla="val 62207"/>
                <a:gd name="f426" fmla="val 1533578"/>
                <a:gd name="f427" fmla="val 60873"/>
                <a:gd name="f428" fmla="val 1519669"/>
                <a:gd name="f429" fmla="val 58587"/>
                <a:gd name="f430" fmla="val 1516813"/>
                <a:gd name="f431" fmla="val 62779"/>
                <a:gd name="f432" fmla="val 1494714"/>
                <a:gd name="f433" fmla="val 94592"/>
                <a:gd name="f434" fmla="val 1463661"/>
                <a:gd name="f435" fmla="val 88496"/>
                <a:gd name="f436" fmla="val 1432228"/>
                <a:gd name="f437" fmla="val 88116"/>
                <a:gd name="f438" fmla="val 1362884"/>
                <a:gd name="f439" fmla="val 1295826"/>
                <a:gd name="f440" fmla="val 60493"/>
                <a:gd name="f441" fmla="val 1224765"/>
                <a:gd name="f442" fmla="val 1204191"/>
                <a:gd name="f443" fmla="val 75162"/>
                <a:gd name="f444" fmla="val 1181330"/>
                <a:gd name="f445" fmla="val 62397"/>
                <a:gd name="f446" fmla="val 1159231"/>
                <a:gd name="f447" fmla="val 58207"/>
                <a:gd name="f448" fmla="val 1147801"/>
                <a:gd name="f449" fmla="val 56111"/>
                <a:gd name="f450" fmla="val 1135228"/>
                <a:gd name="f451" fmla="val 53633"/>
                <a:gd name="f452" fmla="val 1124370"/>
                <a:gd name="f453" fmla="val 56301"/>
                <a:gd name="f454" fmla="val 1107605"/>
                <a:gd name="f455" fmla="val 1091411"/>
                <a:gd name="f456" fmla="val 68113"/>
                <a:gd name="f457" fmla="val 1075600"/>
                <a:gd name="f458" fmla="val 75542"/>
                <a:gd name="f459" fmla="val 1046261"/>
                <a:gd name="f460" fmla="val 89258"/>
                <a:gd name="f461" fmla="val 1016162"/>
                <a:gd name="f462" fmla="val 986633"/>
                <a:gd name="f463" fmla="val 79162"/>
                <a:gd name="f464" fmla="val 944722"/>
                <a:gd name="f465" fmla="val 64873"/>
                <a:gd name="f466" fmla="val 903193"/>
                <a:gd name="f467" fmla="val 861089"/>
                <a:gd name="f468" fmla="val 76304"/>
                <a:gd name="f469" fmla="val 826990"/>
                <a:gd name="f470" fmla="val 85638"/>
                <a:gd name="f471" fmla="val 791935"/>
                <a:gd name="f472" fmla="val 92116"/>
                <a:gd name="f473" fmla="val 759168"/>
                <a:gd name="f474" fmla="val 104689"/>
                <a:gd name="f475" fmla="val 744689"/>
                <a:gd name="f476" fmla="val 732497"/>
                <a:gd name="f477" fmla="val 126597"/>
                <a:gd name="f478" fmla="val 723735"/>
                <a:gd name="f479" fmla="val 140696"/>
                <a:gd name="f480" fmla="val 706018"/>
                <a:gd name="f481" fmla="val 169271"/>
                <a:gd name="f482" fmla="val 674013"/>
                <a:gd name="f483" fmla="val 169081"/>
                <a:gd name="f484" fmla="val 647532"/>
                <a:gd name="f485" fmla="val 147934"/>
                <a:gd name="f486" fmla="val 619717"/>
                <a:gd name="f487" fmla="val 125645"/>
                <a:gd name="f488" fmla="val 584664"/>
                <a:gd name="f489" fmla="val 112501"/>
                <a:gd name="f490" fmla="val 552659"/>
                <a:gd name="f491" fmla="val 95926"/>
                <a:gd name="f492" fmla="val 549993"/>
                <a:gd name="f493" fmla="val 545039"/>
                <a:gd name="f494" fmla="val 96116"/>
                <a:gd name="f495" fmla="val 541800"/>
                <a:gd name="f496" fmla="val 97640"/>
                <a:gd name="f497" fmla="val 488649"/>
                <a:gd name="f498" fmla="val 122407"/>
                <a:gd name="f499" fmla="val 433593"/>
                <a:gd name="f500" fmla="val 126979"/>
                <a:gd name="f501" fmla="val 375107"/>
                <a:gd name="f502" fmla="val 123169"/>
                <a:gd name="f503" fmla="val 341960"/>
                <a:gd name="f504" fmla="val 121073"/>
                <a:gd name="f505" fmla="val 307289"/>
                <a:gd name="f506" fmla="val 137076"/>
                <a:gd name="f507" fmla="val 273567"/>
                <a:gd name="f508" fmla="val 145458"/>
                <a:gd name="f509" fmla="val 269757"/>
                <a:gd name="f510" fmla="val 146410"/>
                <a:gd name="f511" fmla="val 266519"/>
                <a:gd name="f512" fmla="val 151174"/>
                <a:gd name="f513" fmla="val 264043"/>
                <a:gd name="f514" fmla="val 154792"/>
                <a:gd name="f515" fmla="val 240228"/>
                <a:gd name="f516" fmla="val 190800"/>
                <a:gd name="f517" fmla="val 208223"/>
                <a:gd name="f518" fmla="val 200706"/>
                <a:gd name="f519" fmla="val 169360"/>
                <a:gd name="f520" fmla="val 177273"/>
                <a:gd name="f521" fmla="val 143643"/>
                <a:gd name="f522" fmla="val 161651"/>
                <a:gd name="f523" fmla="val 118114"/>
                <a:gd name="f524" fmla="val 158032"/>
                <a:gd name="f525" fmla="val 89347"/>
                <a:gd name="f526" fmla="val 157460"/>
                <a:gd name="f527" fmla="val 71059"/>
                <a:gd name="f528" fmla="val 157078"/>
                <a:gd name="f529" fmla="val 52962"/>
                <a:gd name="f530" fmla="val 34291"/>
                <a:gd name="f531" fmla="val 145268"/>
                <a:gd name="f532" fmla="val 142056"/>
                <a:gd name="f533" fmla="val 849556"/>
                <a:gd name="f534" fmla="val 60652"/>
                <a:gd name="f535" fmla="val 844783"/>
                <a:gd name="f536" fmla="val 80251"/>
                <a:gd name="f537" fmla="val 839473"/>
                <a:gd name="f538" fmla="val 99446"/>
                <a:gd name="f539" fmla="val 832043"/>
                <a:gd name="f540" fmla="val 119068"/>
                <a:gd name="f541" fmla="val 827281"/>
                <a:gd name="f542" fmla="val 137355"/>
                <a:gd name="f543" fmla="val 822899"/>
                <a:gd name="f544" fmla="val 154501"/>
                <a:gd name="f545" fmla="val 812802"/>
                <a:gd name="f546" fmla="val 171840"/>
                <a:gd name="f547" fmla="val 804420"/>
                <a:gd name="f548" fmla="val 204985"/>
                <a:gd name="f549" fmla="val 788417"/>
                <a:gd name="f550" fmla="val 240420"/>
                <a:gd name="f551" fmla="val 798514"/>
                <a:gd name="f552" fmla="val 274329"/>
                <a:gd name="f553" fmla="val 794324"/>
                <a:gd name="f554" fmla="val 285188"/>
                <a:gd name="f555" fmla="val 792990"/>
                <a:gd name="f556" fmla="val 296046"/>
                <a:gd name="f557" fmla="val 791466"/>
                <a:gd name="f558" fmla="val 306715"/>
                <a:gd name="f559" fmla="val 788798"/>
                <a:gd name="f560" fmla="val 335864"/>
                <a:gd name="f561" fmla="val 781749"/>
                <a:gd name="f562" fmla="val 365583"/>
                <a:gd name="f563" fmla="val 775653"/>
                <a:gd name="f564" fmla="val 393967"/>
                <a:gd name="f565" fmla="val 765937"/>
                <a:gd name="f566" fmla="val 426165"/>
                <a:gd name="f567" fmla="val 755078"/>
                <a:gd name="f568" fmla="val 457028"/>
                <a:gd name="f569" fmla="val 740600"/>
                <a:gd name="f570" fmla="val 493793"/>
                <a:gd name="f571" fmla="val 725549"/>
                <a:gd name="f572" fmla="val 506557"/>
                <a:gd name="f573" fmla="val 729360"/>
                <a:gd name="f574" fmla="val 526180"/>
                <a:gd name="f575" fmla="val 739648"/>
                <a:gd name="f576" fmla="val 546373"/>
                <a:gd name="f577" fmla="val 611337"/>
                <a:gd name="f578" fmla="val 743838"/>
                <a:gd name="f579" fmla="val 672107"/>
                <a:gd name="f580" fmla="val 726121"/>
                <a:gd name="f581" fmla="val 730211"/>
                <a:gd name="f582" fmla="val 698116"/>
                <a:gd name="f583" fmla="val 747927"/>
                <a:gd name="f584" fmla="val 689734"/>
                <a:gd name="f585" fmla="val 766980"/>
                <a:gd name="f586" fmla="val 684210"/>
                <a:gd name="f587" fmla="val 784889"/>
                <a:gd name="f588" fmla="val 676018"/>
                <a:gd name="f589" fmla="val 791173"/>
                <a:gd name="f590" fmla="val 673161"/>
                <a:gd name="f591" fmla="val 799365"/>
                <a:gd name="f592" fmla="val 667065"/>
                <a:gd name="f593" fmla="val 800509"/>
                <a:gd name="f594" fmla="val 661349"/>
                <a:gd name="f595" fmla="val 807175"/>
                <a:gd name="f596" fmla="val 628201"/>
                <a:gd name="f597" fmla="val 831942"/>
                <a:gd name="f598" fmla="val 628772"/>
                <a:gd name="f599" fmla="val 857661"/>
                <a:gd name="f600" fmla="val 626868"/>
                <a:gd name="f601" fmla="val 888332"/>
                <a:gd name="f602" fmla="val 624582"/>
                <a:gd name="f603" fmla="val 918621"/>
                <a:gd name="f604" fmla="val 619248"/>
                <a:gd name="f605" fmla="val 949102"/>
                <a:gd name="f606" fmla="val 614676"/>
                <a:gd name="f607" fmla="val 953104"/>
                <a:gd name="f608" fmla="val 614104"/>
                <a:gd name="f609" fmla="val 956722"/>
                <a:gd name="f610" fmla="val 610104"/>
                <a:gd name="f611" fmla="val 960342"/>
                <a:gd name="f612" fmla="val 607435"/>
                <a:gd name="f613" fmla="val 965867"/>
                <a:gd name="f614" fmla="val 603435"/>
                <a:gd name="f615" fmla="val 971011"/>
                <a:gd name="f616" fmla="val 597339"/>
                <a:gd name="f617" fmla="val 977109"/>
                <a:gd name="f618" fmla="val 595815"/>
                <a:gd name="f619" fmla="val 1008350"/>
                <a:gd name="f620" fmla="val 588385"/>
                <a:gd name="f621" fmla="val 1039783"/>
                <a:gd name="f622" fmla="val 582099"/>
                <a:gd name="f623" fmla="val 1071218"/>
                <a:gd name="f624" fmla="val 575240"/>
                <a:gd name="f625" fmla="val 1078266"/>
                <a:gd name="f626" fmla="val 573716"/>
                <a:gd name="f627" fmla="val 1085505"/>
                <a:gd name="f628" fmla="val 571812"/>
                <a:gd name="f629" fmla="val 1091983"/>
                <a:gd name="f630" fmla="val 568764"/>
                <a:gd name="f631" fmla="val 1098079"/>
                <a:gd name="f632" fmla="val 565906"/>
                <a:gd name="f633" fmla="val 1103223"/>
                <a:gd name="f634" fmla="val 560952"/>
                <a:gd name="f635" fmla="val 1109321"/>
                <a:gd name="f636" fmla="val 557904"/>
                <a:gd name="f637" fmla="val 1125892"/>
                <a:gd name="f638" fmla="val 549714"/>
                <a:gd name="f639" fmla="val 1142851"/>
                <a:gd name="f640" fmla="val 1162279"/>
                <a:gd name="f641" fmla="val 532949"/>
                <a:gd name="f642" fmla="val 1173138"/>
                <a:gd name="f643" fmla="val 550094"/>
                <a:gd name="f644" fmla="val 1187810"/>
                <a:gd name="f645" fmla="val 1206097"/>
                <a:gd name="f646" fmla="val 532187"/>
                <a:gd name="f647" fmla="val 523805"/>
                <a:gd name="f648" fmla="val 1246292"/>
                <a:gd name="f649" fmla="val 521137"/>
                <a:gd name="f650" fmla="val 1266867"/>
                <a:gd name="f651" fmla="val 518088"/>
                <a:gd name="f652" fmla="val 1304588"/>
                <a:gd name="f653" fmla="val 512564"/>
                <a:gd name="f654" fmla="val 1342499"/>
                <a:gd name="f655" fmla="val 509134"/>
                <a:gd name="f656" fmla="val 1380219"/>
                <a:gd name="f657" fmla="val 504182"/>
                <a:gd name="f658" fmla="val 1388221"/>
                <a:gd name="f659" fmla="val 503038"/>
                <a:gd name="f660" fmla="val 1397365"/>
                <a:gd name="f661" fmla="val 1403461"/>
                <a:gd name="f662" fmla="val 1445181"/>
                <a:gd name="f663" fmla="val 464175"/>
                <a:gd name="f664" fmla="val 1495858"/>
                <a:gd name="f665" fmla="val 455222"/>
                <a:gd name="f666" fmla="val 1544054"/>
                <a:gd name="f667" fmla="val 458268"/>
                <a:gd name="f668" fmla="val 1581965"/>
                <a:gd name="f669" fmla="val 460557"/>
                <a:gd name="f670" fmla="val 1619114"/>
                <a:gd name="f671" fmla="val 1656644"/>
                <a:gd name="f672" fmla="val 459032"/>
                <a:gd name="f673" fmla="val 1659502"/>
                <a:gd name="f674" fmla="val 458841"/>
                <a:gd name="f675" fmla="val 1663312"/>
                <a:gd name="f676" fmla="val 459223"/>
                <a:gd name="f677" fmla="val 1665406"/>
                <a:gd name="f678" fmla="val 460747"/>
                <a:gd name="f679" fmla="val 1678360"/>
                <a:gd name="f680" fmla="val 470843"/>
                <a:gd name="f681" fmla="val 1691887"/>
                <a:gd name="f682" fmla="val 471605"/>
                <a:gd name="f683" fmla="val 1708461"/>
                <a:gd name="f684" fmla="val 473318"/>
                <a:gd name="f685" fmla="val 1731894"/>
                <a:gd name="f686" fmla="val 475797"/>
                <a:gd name="f687" fmla="val 1753421"/>
                <a:gd name="f688" fmla="val 474081"/>
                <a:gd name="f689" fmla="val 1775140"/>
                <a:gd name="f690" fmla="val 469891"/>
                <a:gd name="f691" fmla="val 1790952"/>
                <a:gd name="f692" fmla="val 466843"/>
                <a:gd name="f693" fmla="val 1806953"/>
                <a:gd name="f694" fmla="val 1821051"/>
                <a:gd name="f695" fmla="val 452554"/>
                <a:gd name="f696" fmla="val 1840672"/>
                <a:gd name="f697" fmla="val 441314"/>
                <a:gd name="f698" fmla="val 1859535"/>
                <a:gd name="f699" fmla="val 436934"/>
                <a:gd name="f700" fmla="val 1878203"/>
                <a:gd name="f701" fmla="val 451792"/>
                <a:gd name="f702" fmla="val 1898396"/>
                <a:gd name="f703" fmla="val 1921257"/>
                <a:gd name="f704" fmla="val 462081"/>
                <a:gd name="f705" fmla="val 1943547"/>
                <a:gd name="f706" fmla="val 462651"/>
                <a:gd name="f707" fmla="val 1953262"/>
                <a:gd name="f708" fmla="val 1963550"/>
                <a:gd name="f709" fmla="val 462461"/>
                <a:gd name="f710" fmla="val 1972884"/>
                <a:gd name="f711" fmla="val 464937"/>
                <a:gd name="f712" fmla="val 1999935"/>
                <a:gd name="f713" fmla="val 471987"/>
                <a:gd name="f714" fmla="val 2026036"/>
                <a:gd name="f715" fmla="val 482655"/>
                <a:gd name="f716" fmla="val 2053469"/>
                <a:gd name="f717" fmla="val 487417"/>
                <a:gd name="f718" fmla="val 2068710"/>
                <a:gd name="f719" fmla="val 490084"/>
                <a:gd name="f720" fmla="val 2085664"/>
                <a:gd name="f721" fmla="val 485321"/>
                <a:gd name="f722" fmla="val 2101477"/>
                <a:gd name="f723" fmla="val 481893"/>
                <a:gd name="f724" fmla="val 2117479"/>
                <a:gd name="f725" fmla="val 478273"/>
                <a:gd name="f726" fmla="val 2133290"/>
                <a:gd name="f727" fmla="val 472749"/>
                <a:gd name="f728" fmla="val 2148722"/>
                <a:gd name="f729" fmla="val 467033"/>
                <a:gd name="f730" fmla="val 2159199"/>
                <a:gd name="f731" fmla="val 463223"/>
                <a:gd name="f732" fmla="val 2170629"/>
                <a:gd name="f733" fmla="val 459603"/>
                <a:gd name="f734" fmla="val 2179011"/>
                <a:gd name="f735" fmla="val 452744"/>
                <a:gd name="f736" fmla="val 437124"/>
                <a:gd name="f737" fmla="val 2217685"/>
                <a:gd name="f738" fmla="val 434455"/>
                <a:gd name="f739" fmla="val 2240165"/>
                <a:gd name="f740" fmla="val 442648"/>
                <a:gd name="f741" fmla="val 2243593"/>
                <a:gd name="f742" fmla="val 443982"/>
                <a:gd name="f743" fmla="val 2247594"/>
                <a:gd name="f744" fmla="val 2251404"/>
                <a:gd name="f745" fmla="val 444172"/>
                <a:gd name="f746" fmla="val 2312370"/>
                <a:gd name="f747" fmla="val 448172"/>
                <a:gd name="f748" fmla="val 2373330"/>
                <a:gd name="f749" fmla="val 2433912"/>
                <a:gd name="f750" fmla="val 456746"/>
                <a:gd name="f751" fmla="val 2458485"/>
                <a:gd name="f752" fmla="val 2482107"/>
                <a:gd name="f753" fmla="val 470081"/>
                <a:gd name="f754" fmla="val 2506302"/>
                <a:gd name="f755" fmla="val 476939"/>
                <a:gd name="f756" fmla="val 2511256"/>
                <a:gd name="f757" fmla="val 2516783"/>
                <a:gd name="f758" fmla="val 480369"/>
                <a:gd name="f759" fmla="val 2521735"/>
                <a:gd name="f760" fmla="val 479415"/>
                <a:gd name="f761" fmla="val 2575647"/>
                <a:gd name="f762" fmla="val 2626132"/>
                <a:gd name="f763" fmla="val 483797"/>
                <a:gd name="f764" fmla="val 2675854"/>
                <a:gd name="f765" fmla="val 502086"/>
                <a:gd name="f766" fmla="val 2680996"/>
                <a:gd name="f767" fmla="val 503992"/>
                <a:gd name="f768" fmla="val 2687282"/>
                <a:gd name="f769" fmla="val 503419"/>
                <a:gd name="f770" fmla="val 2692998"/>
                <a:gd name="f771" fmla="val 2709003"/>
                <a:gd name="f772" fmla="val 501706"/>
                <a:gd name="f773" fmla="val 2726337"/>
                <a:gd name="f774" fmla="val 495038"/>
                <a:gd name="f775" fmla="val 2740816"/>
                <a:gd name="f776" fmla="val 499037"/>
                <a:gd name="f777" fmla="val 2779297"/>
                <a:gd name="f778" fmla="val 510088"/>
                <a:gd name="f779" fmla="val 2817398"/>
                <a:gd name="f780" fmla="val 523423"/>
                <a:gd name="f781" fmla="val 2853596"/>
                <a:gd name="f782" fmla="val 540187"/>
                <a:gd name="f783" fmla="val 2890365"/>
                <a:gd name="f784" fmla="val 557142"/>
                <a:gd name="f785" fmla="val 2924464"/>
                <a:gd name="f786" fmla="val 571430"/>
                <a:gd name="f787" fmla="val 2966565"/>
                <a:gd name="f788" fmla="val 554286"/>
                <a:gd name="f789" fmla="val 2984472"/>
                <a:gd name="f790" fmla="val 547045"/>
                <a:gd name="f791" fmla="val 3008095"/>
                <a:gd name="f792" fmla="val 552190"/>
                <a:gd name="f793" fmla="val 3028671"/>
                <a:gd name="f794" fmla="val 554094"/>
                <a:gd name="f795" fmla="val 3043720"/>
                <a:gd name="f796" fmla="val 555618"/>
                <a:gd name="f797" fmla="val 3058198"/>
                <a:gd name="f798" fmla="val 564192"/>
                <a:gd name="f799" fmla="val 3073059"/>
                <a:gd name="f800" fmla="val 3112686"/>
                <a:gd name="f801" fmla="val 3147927"/>
                <a:gd name="f802" fmla="val 574288"/>
                <a:gd name="f803" fmla="val 3182219"/>
                <a:gd name="f804" fmla="val 594862"/>
                <a:gd name="f805" fmla="val 3195557"/>
                <a:gd name="f806" fmla="val 602863"/>
                <a:gd name="f807" fmla="val 3216322"/>
                <a:gd name="f808" fmla="val 597529"/>
                <a:gd name="f809" fmla="val 3233656"/>
                <a:gd name="f810" fmla="val 599625"/>
                <a:gd name="f811" fmla="val 3251947"/>
                <a:gd name="f812" fmla="val 602101"/>
                <a:gd name="f813" fmla="val 3270804"/>
                <a:gd name="f814" fmla="val 604387"/>
                <a:gd name="f815" fmla="val 3288332"/>
                <a:gd name="f816" fmla="val 609914"/>
                <a:gd name="f817" fmla="val 3333672"/>
                <a:gd name="f818" fmla="val 624392"/>
                <a:gd name="f819" fmla="val 3378441"/>
                <a:gd name="f820" fmla="val 640774"/>
                <a:gd name="f821" fmla="val 3423591"/>
                <a:gd name="f822" fmla="val 656015"/>
                <a:gd name="f823" fmla="val 3460738"/>
                <a:gd name="f824" fmla="val 668590"/>
                <a:gd name="f825" fmla="val 3497317"/>
                <a:gd name="f826" fmla="val 658683"/>
                <a:gd name="f827" fmla="val 3534084"/>
                <a:gd name="f828" fmla="val 653349"/>
                <a:gd name="f829" fmla="val 3557137"/>
                <a:gd name="f830" fmla="val 649919"/>
                <a:gd name="f831" fmla="val 3578662"/>
                <a:gd name="f832" fmla="val 641727"/>
                <a:gd name="f833" fmla="val 3604571"/>
                <a:gd name="f834" fmla="val 653918"/>
                <a:gd name="f835" fmla="val 3629338"/>
                <a:gd name="f836" fmla="val 665541"/>
                <a:gd name="f837" fmla="val 3660771"/>
                <a:gd name="f838" fmla="val 662873"/>
                <a:gd name="f839" fmla="val 3688586"/>
                <a:gd name="f840" fmla="val 669160"/>
                <a:gd name="f841" fmla="val 3712020"/>
                <a:gd name="f842" fmla="val 674494"/>
                <a:gd name="f843" fmla="val 3734687"/>
                <a:gd name="f844" fmla="val 683068"/>
                <a:gd name="f845" fmla="val 3757358"/>
                <a:gd name="f846" fmla="val 691450"/>
                <a:gd name="f847" fmla="val 3788221"/>
                <a:gd name="f848" fmla="val 702881"/>
                <a:gd name="f849" fmla="val 3818700"/>
                <a:gd name="f850" fmla="val 714881"/>
                <a:gd name="f851" fmla="val 3852421"/>
                <a:gd name="f852" fmla="val 709167"/>
                <a:gd name="f853" fmla="val 3890714"/>
                <a:gd name="f854" fmla="val 702689"/>
                <a:gd name="f855" fmla="val 3917001"/>
                <a:gd name="f856" fmla="val 727073"/>
                <a:gd name="f857" fmla="val 3947104"/>
                <a:gd name="f858" fmla="val 743267"/>
                <a:gd name="f859" fmla="val 3967869"/>
                <a:gd name="f860" fmla="val 754316"/>
                <a:gd name="f861" fmla="val 3990538"/>
                <a:gd name="f862" fmla="val 762509"/>
                <a:gd name="f863" fmla="val 4013208"/>
                <a:gd name="f864" fmla="val 769367"/>
                <a:gd name="f865" fmla="val 4043497"/>
                <a:gd name="f866" fmla="val 778321"/>
                <a:gd name="f867" fmla="val 4074740"/>
                <a:gd name="f868" fmla="val 783655"/>
                <a:gd name="f869" fmla="val 4105222"/>
                <a:gd name="f870" fmla="val 792418"/>
                <a:gd name="f871" fmla="val 4151325"/>
                <a:gd name="f872" fmla="val 805561"/>
                <a:gd name="f873" fmla="val 4198001"/>
                <a:gd name="f874" fmla="val 815850"/>
                <a:gd name="f875" fmla="val 4246006"/>
                <a:gd name="f876" fmla="val 808610"/>
                <a:gd name="f877" fmla="val 4268105"/>
                <a:gd name="f878" fmla="val 805372"/>
                <a:gd name="f879" fmla="val 4288682"/>
                <a:gd name="f880" fmla="val 4310779"/>
                <a:gd name="f881" fmla="val 810326"/>
                <a:gd name="f882" fmla="val 4346974"/>
                <a:gd name="f883" fmla="val 818136"/>
                <a:gd name="f884" fmla="val 4384123"/>
                <a:gd name="f885" fmla="val 819089"/>
                <a:gd name="f886" fmla="val 4413272"/>
                <a:gd name="f887" fmla="val 848235"/>
                <a:gd name="f888" fmla="val 4423558"/>
                <a:gd name="f889" fmla="val 858524"/>
                <a:gd name="f890" fmla="val 4442037"/>
                <a:gd name="f891" fmla="val 861190"/>
                <a:gd name="f892" fmla="val 4457087"/>
                <a:gd name="f893" fmla="val 866524"/>
                <a:gd name="f894" fmla="val 4474424"/>
                <a:gd name="f895" fmla="val 872812"/>
                <a:gd name="f896" fmla="val 4487186"/>
                <a:gd name="f897" fmla="val 869572"/>
                <a:gd name="f898" fmla="val 4496523"/>
                <a:gd name="f899" fmla="val 851284"/>
                <a:gd name="f900" fmla="val 4500713"/>
                <a:gd name="f901" fmla="val 843093"/>
                <a:gd name="f902" fmla="val 4512715"/>
                <a:gd name="f903" fmla="val 835091"/>
                <a:gd name="f904" fmla="val 4522050"/>
                <a:gd name="f905" fmla="val 833757"/>
                <a:gd name="f906" fmla="val 4550055"/>
                <a:gd name="f907" fmla="val 829757"/>
                <a:gd name="f908" fmla="val 4575773"/>
                <a:gd name="f909" fmla="val 835663"/>
                <a:gd name="f910" fmla="val 4602824"/>
                <a:gd name="f911" fmla="val 848618"/>
                <a:gd name="f912" fmla="val 4628161"/>
                <a:gd name="f913" fmla="val 860810"/>
                <a:gd name="f914" fmla="val 4659786"/>
                <a:gd name="f915" fmla="val 859476"/>
                <a:gd name="f916" fmla="val 4688553"/>
                <a:gd name="f917" fmla="val 864238"/>
                <a:gd name="f918" fmla="val 4708936"/>
                <a:gd name="f919" fmla="val 867668"/>
                <a:gd name="f920" fmla="val 4729321"/>
                <a:gd name="f921" fmla="val 4749895"/>
                <a:gd name="f922" fmla="val 4775424"/>
                <a:gd name="f923" fmla="val 4800761"/>
                <a:gd name="f924" fmla="val 868620"/>
                <a:gd name="f925" fmla="val 4826480"/>
                <a:gd name="f926" fmla="val 866334"/>
                <a:gd name="f927" fmla="val 4846482"/>
                <a:gd name="f928" fmla="val 864430"/>
                <a:gd name="f929" fmla="val 4866867"/>
                <a:gd name="f930" fmla="val 865192"/>
                <a:gd name="f931" fmla="val 4886870"/>
                <a:gd name="f932" fmla="val 862906"/>
                <a:gd name="f933" fmla="val 4903254"/>
                <a:gd name="f934" fmla="val 4919447"/>
                <a:gd name="f935" fmla="val 856810"/>
                <a:gd name="f936" fmla="val 4935639"/>
                <a:gd name="f937" fmla="val 853190"/>
                <a:gd name="f938" fmla="val 4941546"/>
                <a:gd name="f939" fmla="val 851856"/>
                <a:gd name="f940" fmla="val 4947452"/>
                <a:gd name="f941" fmla="val 846711"/>
                <a:gd name="f942" fmla="val 4952784"/>
                <a:gd name="f943" fmla="val 847473"/>
                <a:gd name="f944" fmla="val 5005745"/>
                <a:gd name="f945" fmla="val 855666"/>
                <a:gd name="f946" fmla="val 5043847"/>
                <a:gd name="f947" fmla="val 802896"/>
                <a:gd name="f948" fmla="val 5135672"/>
                <a:gd name="f949" fmla="val 785749"/>
                <a:gd name="f950" fmla="val 5181204"/>
                <a:gd name="f951" fmla="val 759461"/>
                <a:gd name="f952" fmla="val 5233781"/>
                <a:gd name="f953" fmla="val 767271"/>
                <a:gd name="f954" fmla="val 5265596"/>
                <a:gd name="f955" fmla="val 772033"/>
                <a:gd name="f956" fmla="val 5296267"/>
                <a:gd name="f957" fmla="val 783083"/>
                <a:gd name="f958" fmla="val 5327893"/>
                <a:gd name="f959" fmla="val 789752"/>
                <a:gd name="f960" fmla="val 5339132"/>
                <a:gd name="f961" fmla="val 792038"/>
                <a:gd name="f962" fmla="val 5351705"/>
                <a:gd name="f963" fmla="val 791656"/>
                <a:gd name="f964" fmla="val 5362946"/>
                <a:gd name="f965" fmla="val 789370"/>
                <a:gd name="f966" fmla="val 5417240"/>
                <a:gd name="f967" fmla="val 778891"/>
                <a:gd name="f968" fmla="val 5470771"/>
                <a:gd name="f969" fmla="val 777367"/>
                <a:gd name="f970" fmla="val 5524115"/>
                <a:gd name="f971" fmla="val 794514"/>
                <a:gd name="f972" fmla="val 5533257"/>
                <a:gd name="f973" fmla="val 797372"/>
                <a:gd name="f974" fmla="val 5542974"/>
                <a:gd name="f975" fmla="val 800038"/>
                <a:gd name="f976" fmla="val 5552500"/>
                <a:gd name="f977" fmla="val 5604697"/>
                <a:gd name="f978" fmla="val 5655944"/>
                <a:gd name="f979" fmla="val 796038"/>
                <a:gd name="f980" fmla="val 5705857"/>
                <a:gd name="f981" fmla="val 5722622"/>
                <a:gd name="f982" fmla="val 771080"/>
                <a:gd name="f983" fmla="val 5743006"/>
                <a:gd name="f984" fmla="val 775081"/>
                <a:gd name="f985" fmla="val 5761485"/>
                <a:gd name="f986" fmla="val 773557"/>
                <a:gd name="f987" fmla="val 5778629"/>
                <a:gd name="f988" fmla="val 772224"/>
                <a:gd name="f989" fmla="val 5796156"/>
                <a:gd name="f990" fmla="val 771653"/>
                <a:gd name="f991" fmla="val 5812731"/>
                <a:gd name="f992" fmla="val 5836925"/>
                <a:gd name="f993" fmla="val 760795"/>
                <a:gd name="f994" fmla="val 5859404"/>
                <a:gd name="f995" fmla="val 760033"/>
                <a:gd name="f996" fmla="val 5884361"/>
                <a:gd name="f997" fmla="val 765747"/>
                <a:gd name="f998" fmla="val 5908174"/>
                <a:gd name="f999" fmla="val 5933892"/>
                <a:gd name="f1000" fmla="val 768415"/>
                <a:gd name="f1001" fmla="val 5958660"/>
                <a:gd name="f1002" fmla="val 768605"/>
                <a:gd name="f1003" fmla="val 5986282"/>
                <a:gd name="f1004" fmla="val 768795"/>
                <a:gd name="f1005" fmla="val 6013906"/>
                <a:gd name="f1006" fmla="val 768984"/>
                <a:gd name="f1007" fmla="val 6041528"/>
                <a:gd name="f1008" fmla="val 768033"/>
                <a:gd name="f1009" fmla="val 6052579"/>
                <a:gd name="f1010" fmla="val 767653"/>
                <a:gd name="f1011" fmla="val 6065151"/>
                <a:gd name="f1012" fmla="val 6074297"/>
                <a:gd name="f1013" fmla="val 763081"/>
                <a:gd name="f1014" fmla="val 6103824"/>
                <a:gd name="f1015" fmla="val 773366"/>
                <a:gd name="f1016" fmla="val 6133353"/>
                <a:gd name="f1017" fmla="val 760985"/>
                <a:gd name="f1018" fmla="val 6162880"/>
                <a:gd name="f1019" fmla="val 766509"/>
                <a:gd name="f1020" fmla="val 6177360"/>
                <a:gd name="f1021" fmla="val 6193743"/>
                <a:gd name="f1022" fmla="val 761557"/>
                <a:gd name="f1023" fmla="val 6209364"/>
                <a:gd name="f1024" fmla="val 6234892"/>
                <a:gd name="f1025" fmla="val 6260419"/>
                <a:gd name="f1026" fmla="val 6285948"/>
                <a:gd name="f1027" fmla="val 759651"/>
                <a:gd name="f1028" fmla="val 6294330"/>
                <a:gd name="f1029" fmla="val 6302523"/>
                <a:gd name="f1030" fmla="val 758699"/>
                <a:gd name="f1031" fmla="val 6310905"/>
                <a:gd name="f1032" fmla="val 758316"/>
                <a:gd name="f1033" fmla="val 6318335"/>
                <a:gd name="f1034" fmla="val 757936"/>
                <a:gd name="f1035" fmla="val 6326145"/>
                <a:gd name="f1036" fmla="val 756222"/>
                <a:gd name="f1037" fmla="val 6333194"/>
                <a:gd name="f1038" fmla="val 757554"/>
                <a:gd name="f1039" fmla="val 6358723"/>
                <a:gd name="f1040" fmla="val 762318"/>
                <a:gd name="f1041" fmla="val 6383869"/>
                <a:gd name="f1042" fmla="val 770129"/>
                <a:gd name="f1043" fmla="val 6409586"/>
                <a:gd name="f1044" fmla="val 773177"/>
                <a:gd name="f1045" fmla="val 6431875"/>
                <a:gd name="f1046" fmla="val 775843"/>
                <a:gd name="f1047" fmla="val 6454928"/>
                <a:gd name="f1048" fmla="val 6477407"/>
                <a:gd name="f1049" fmla="val 774129"/>
                <a:gd name="f1050" fmla="val 6517032"/>
                <a:gd name="f1051" fmla="val 6556657"/>
                <a:gd name="f1052" fmla="val 6596283"/>
                <a:gd name="f1053" fmla="val 786703"/>
                <a:gd name="f1054" fmla="val 6604857"/>
                <a:gd name="f1055" fmla="val 787465"/>
                <a:gd name="f1056" fmla="val 6613809"/>
                <a:gd name="f1057" fmla="val 782701"/>
                <a:gd name="f1058" fmla="val 6622573"/>
                <a:gd name="f1059" fmla="val 782321"/>
                <a:gd name="f1060" fmla="val 6650006"/>
                <a:gd name="f1061" fmla="val 781369"/>
                <a:gd name="f1062" fmla="val 6677439"/>
                <a:gd name="f1063" fmla="val 781177"/>
                <a:gd name="f1064" fmla="val 6704872"/>
                <a:gd name="f1065" fmla="val 780607"/>
                <a:gd name="f1066" fmla="val 6720493"/>
                <a:gd name="f1067" fmla="val 780415"/>
                <a:gd name="f1068" fmla="val 6736305"/>
                <a:gd name="f1069" fmla="val 780987"/>
                <a:gd name="f1070" fmla="val 6751738"/>
                <a:gd name="f1071" fmla="val 779273"/>
                <a:gd name="f1072" fmla="val 6772120"/>
                <a:gd name="f1073" fmla="val 776987"/>
                <a:gd name="f1074" fmla="val 6790599"/>
                <a:gd name="f1075" fmla="val 6809650"/>
                <a:gd name="f1076" fmla="val 6816984"/>
                <a:gd name="f1077" fmla="val 794180"/>
                <a:gd name="f1078" fmla="val 6824819"/>
                <a:gd name="f1079" fmla="val 797942"/>
                <a:gd name="f1080" fmla="val 6832976"/>
                <a:gd name="f1081" fmla="val 800428"/>
                <a:gd name="f1082" fmla="+- 0 0 -90"/>
                <a:gd name="f1083" fmla="*/ f3 1 6857455"/>
                <a:gd name="f1084" fmla="*/ f4 1 874716"/>
                <a:gd name="f1085" fmla="+- f7 0 f5"/>
                <a:gd name="f1086" fmla="+- f6 0 f5"/>
                <a:gd name="f1087" fmla="*/ f1082 f0 1"/>
                <a:gd name="f1088" fmla="*/ f1086 1 6857455"/>
                <a:gd name="f1089" fmla="*/ f1085 1 874716"/>
                <a:gd name="f1090" fmla="*/ 6857455 f1086 1"/>
                <a:gd name="f1091" fmla="*/ 804643 f1085 1"/>
                <a:gd name="f1092" fmla="*/ 562246 f1085 1"/>
                <a:gd name="f1093" fmla="*/ 6829178 f1086 1"/>
                <a:gd name="f1094" fmla="*/ 551284 f1085 1"/>
                <a:gd name="f1095" fmla="*/ 6766024 f1086 1"/>
                <a:gd name="f1096" fmla="*/ 500372 f1085 1"/>
                <a:gd name="f1097" fmla="*/ 6734971 f1086 1"/>
                <a:gd name="f1098" fmla="*/ 500944 f1085 1"/>
                <a:gd name="f1099" fmla="*/ 6683915 f1086 1"/>
                <a:gd name="f1100" fmla="*/ 507040 f1085 1"/>
                <a:gd name="f1101" fmla="*/ 6628860 f1086 1"/>
                <a:gd name="f1102" fmla="*/ 495418 f1085 1"/>
                <a:gd name="f1103" fmla="*/ 6588662 f1086 1"/>
                <a:gd name="f1104" fmla="*/ 487227 f1085 1"/>
                <a:gd name="f1105" fmla="*/ 6476074 f1086 1"/>
                <a:gd name="f1106" fmla="*/ 511230 f1085 1"/>
                <a:gd name="f1107" fmla="*/ 6382345 f1086 1"/>
                <a:gd name="f1108" fmla="*/ 534853 f1085 1"/>
                <a:gd name="f1109" fmla="*/ 6369391 f1086 1"/>
                <a:gd name="f1110" fmla="*/ 531615 f1085 1"/>
                <a:gd name="f1111" fmla="*/ 6244799 f1086 1"/>
                <a:gd name="f1112" fmla="*/ 512182 f1085 1"/>
                <a:gd name="f1113" fmla="*/ 6190315 f1086 1"/>
                <a:gd name="f1114" fmla="*/ 485703 f1085 1"/>
                <a:gd name="f1115" fmla="*/ 6115446 f1086 1"/>
                <a:gd name="f1116" fmla="*/ 462270 f1085 1"/>
                <a:gd name="f1117" fmla="*/ 6032194 f1086 1"/>
                <a:gd name="f1118" fmla="*/ 434266 f1085 1"/>
                <a:gd name="f1119" fmla="*/ 5971042 f1086 1"/>
                <a:gd name="f1120" fmla="*/ 420738 f1085 1"/>
                <a:gd name="f1121" fmla="*/ 5880933 f1086 1"/>
                <a:gd name="f1122" fmla="*/ 430646 f1085 1"/>
                <a:gd name="f1123" fmla="*/ 5862452 f1086 1"/>
                <a:gd name="f1124" fmla="*/ 438648 f1085 1"/>
                <a:gd name="f1125" fmla="*/ 5685283 f1086 1"/>
                <a:gd name="f1126" fmla="*/ 498658 f1085 1"/>
                <a:gd name="f1127" fmla="*/ 5567169 f1086 1"/>
                <a:gd name="f1128" fmla="*/ 499420 f1085 1"/>
                <a:gd name="f1129" fmla="*/ 5527923 f1086 1"/>
                <a:gd name="f1130" fmla="*/ 490466 f1085 1"/>
                <a:gd name="f1131" fmla="*/ 5456292 f1086 1"/>
                <a:gd name="f1132" fmla="*/ 450650 f1085 1"/>
                <a:gd name="f1133" fmla="*/ 5424670 f1086 1"/>
                <a:gd name="f1134" fmla="*/ 444934 f1085 1"/>
                <a:gd name="f1135" fmla="*/ 5368662 f1086 1"/>
                <a:gd name="f1136" fmla="*/ 441124 f1085 1"/>
                <a:gd name="f1137" fmla="*/ 5247118 f1086 1"/>
                <a:gd name="f1138" fmla="*/ 5088617 f1086 1"/>
                <a:gd name="f1139" fmla="*/ 428742 f1085 1"/>
                <a:gd name="f1140" fmla="*/ 5025750 f1086 1"/>
                <a:gd name="f1141" fmla="*/ 433694 f1085 1"/>
                <a:gd name="f1142" fmla="*/ 4957930 f1086 1"/>
                <a:gd name="f1143" fmla="*/ 442268 f1085 1"/>
                <a:gd name="f1144" fmla="*/ 4938116 f1086 1"/>
                <a:gd name="f1145" fmla="*/ 441886 f1085 1"/>
                <a:gd name="f1146" fmla="*/ 4833910 f1086 1"/>
                <a:gd name="f1147" fmla="*/ 421693 f1085 1"/>
                <a:gd name="f1148" fmla="*/ 4810095 f1086 1"/>
                <a:gd name="f1149" fmla="*/ 408167 f1085 1"/>
                <a:gd name="f1150" fmla="*/ 4747991 f1086 1"/>
                <a:gd name="f1151" fmla="*/ 413691 f1085 1"/>
                <a:gd name="f1152" fmla="*/ 4692745 f1086 1"/>
                <a:gd name="f1153" fmla="*/ 435790 f1085 1"/>
                <a:gd name="f1154" fmla="*/ 4375933 f1086 1"/>
                <a:gd name="f1155" fmla="*/ 483417 f1085 1"/>
                <a:gd name="f1156" fmla="*/ 4185426 f1086 1"/>
                <a:gd name="f1157" fmla="*/ 484179 f1085 1"/>
                <a:gd name="f1158" fmla="*/ 4052072 f1086 1"/>
                <a:gd name="f1159" fmla="*/ 505134 f1085 1"/>
                <a:gd name="f1160" fmla="*/ 4029973 f1086 1"/>
                <a:gd name="f1161" fmla="*/ 527233 f1085 1"/>
                <a:gd name="f1162" fmla="*/ 3948626 f1086 1"/>
                <a:gd name="f1163" fmla="*/ 550666 f1085 1"/>
                <a:gd name="f1164" fmla="*/ 3871280 f1086 1"/>
                <a:gd name="f1165" fmla="*/ 502275 f1085 1"/>
                <a:gd name="f1166" fmla="*/ 3774312 f1086 1"/>
                <a:gd name="f1167" fmla="*/ 429122 f1085 1"/>
                <a:gd name="f1168" fmla="*/ 3721543 f1086 1"/>
                <a:gd name="f1169" fmla="*/ 428552 f1085 1"/>
                <a:gd name="f1170" fmla="*/ 3612763 f1086 1"/>
                <a:gd name="f1171" fmla="*/ 414263 f1085 1"/>
                <a:gd name="f1172" fmla="*/ 3537323 f1086 1"/>
                <a:gd name="f1173" fmla="*/ 389878 f1085 1"/>
                <a:gd name="f1174" fmla="*/ 3431593 f1086 1"/>
                <a:gd name="f1175" fmla="*/ 360921 f1085 1"/>
                <a:gd name="f1176" fmla="*/ 3392158 f1086 1"/>
                <a:gd name="f1177" fmla="*/ 345681 f1085 1"/>
                <a:gd name="f1178" fmla="*/ 3297856 f1086 1"/>
                <a:gd name="f1179" fmla="*/ 323010 f1085 1"/>
                <a:gd name="f1180" fmla="*/ 3219748 f1086 1"/>
                <a:gd name="f1181" fmla="*/ 308151 f1085 1"/>
                <a:gd name="f1182" fmla="*/ 3156692 f1086 1"/>
                <a:gd name="f1183" fmla="*/ 261668 f1085 1"/>
                <a:gd name="f1184" fmla="*/ 3136497 f1086 1"/>
                <a:gd name="f1185" fmla="*/ 237663 f1085 1"/>
                <a:gd name="f1186" fmla="*/ 3119733 f1086 1"/>
                <a:gd name="f1187" fmla="*/ 222233 f1085 1"/>
                <a:gd name="f1188" fmla="*/ 3045436 f1086 1"/>
                <a:gd name="f1189" fmla="*/ 131742 f1085 1"/>
                <a:gd name="f1190" fmla="*/ 3037054 f1086 1"/>
                <a:gd name="f1191" fmla="*/ 124121 f1085 1"/>
                <a:gd name="f1192" fmla="*/ 2936466 f1086 1"/>
                <a:gd name="f1193" fmla="*/ 82400 f1085 1"/>
                <a:gd name="f1194" fmla="*/ 2901031 f1086 1"/>
                <a:gd name="f1195" fmla="*/ 59731 f1085 1"/>
                <a:gd name="f1196" fmla="*/ 2828259 f1086 1"/>
                <a:gd name="f1197" fmla="*/ 3149 f1085 1"/>
                <a:gd name="f1198" fmla="*/ 2799492 f1086 1"/>
                <a:gd name="f1199" fmla="*/ 1245 f1085 1"/>
                <a:gd name="f1200" fmla="*/ 2693570 f1086 1"/>
                <a:gd name="f1201" fmla="*/ 35154 f1085 1"/>
                <a:gd name="f1202" fmla="*/ 2639847 f1086 1"/>
                <a:gd name="f1203" fmla="*/ 73448 f1085 1"/>
                <a:gd name="f1204" fmla="*/ 2621178 f1086 1"/>
                <a:gd name="f1205" fmla="*/ 88688 f1085 1"/>
                <a:gd name="f1206" fmla="*/ 2489348 f1086 1"/>
                <a:gd name="f1207" fmla="*/ 72304 f1085 1"/>
                <a:gd name="f1208" fmla="*/ 2452580 f1086 1"/>
                <a:gd name="f1209" fmla="*/ 68683 f1085 1"/>
                <a:gd name="f1210" fmla="*/ 2326464 f1086 1"/>
                <a:gd name="f1211" fmla="*/ 50395 f1085 1"/>
                <a:gd name="f1212" fmla="*/ 2300365 f1086 1"/>
                <a:gd name="f1213" fmla="*/ 54777 f1085 1"/>
                <a:gd name="f1214" fmla="*/ 2130434 f1086 1"/>
                <a:gd name="f1215" fmla="*/ 58397 f1085 1"/>
                <a:gd name="f1216" fmla="*/ 2118621 f1086 1"/>
                <a:gd name="f1217" fmla="*/ 47919 f1085 1"/>
                <a:gd name="f1218" fmla="*/ 2057659 f1086 1"/>
                <a:gd name="f1219" fmla="*/ 16866 f1085 1"/>
                <a:gd name="f1220" fmla="*/ 1976314 f1086 1"/>
                <a:gd name="f1221" fmla="*/ 8865 f1085 1"/>
                <a:gd name="f1222" fmla="*/ 1961454 f1086 1"/>
                <a:gd name="f1223" fmla="*/ 11724 f1085 1"/>
                <a:gd name="f1224" fmla="*/ 1906588 f1086 1"/>
                <a:gd name="f1225" fmla="*/ 30964 f1085 1"/>
                <a:gd name="f1226" fmla="*/ 1783330 f1086 1"/>
                <a:gd name="f1227" fmla="*/ 48871 f1085 1"/>
                <a:gd name="f1228" fmla="*/ 1759327 f1086 1"/>
                <a:gd name="f1229" fmla="*/ 55349 f1085 1"/>
                <a:gd name="f1230" fmla="*/ 1716082 f1086 1"/>
                <a:gd name="f1231" fmla="*/ 65445 f1085 1"/>
                <a:gd name="f1232" fmla="*/ 1598920 f1086 1"/>
                <a:gd name="f1233" fmla="*/ 72114 f1085 1"/>
                <a:gd name="f1234" fmla="*/ 1542150 f1086 1"/>
                <a:gd name="f1235" fmla="*/ 62207 f1085 1"/>
                <a:gd name="f1236" fmla="*/ 1516813 f1086 1"/>
                <a:gd name="f1237" fmla="*/ 62779 f1085 1"/>
                <a:gd name="f1238" fmla="*/ 1432228 f1086 1"/>
                <a:gd name="f1239" fmla="*/ 88116 f1085 1"/>
                <a:gd name="f1240" fmla="*/ 1224765 f1086 1"/>
                <a:gd name="f1241" fmla="*/ 71924 f1085 1"/>
                <a:gd name="f1242" fmla="*/ 1159231 f1086 1"/>
                <a:gd name="f1243" fmla="*/ 58207 f1085 1"/>
                <a:gd name="f1244" fmla="*/ 1124370 f1086 1"/>
                <a:gd name="f1245" fmla="*/ 56301 f1085 1"/>
                <a:gd name="f1246" fmla="*/ 1075600 f1086 1"/>
                <a:gd name="f1247" fmla="*/ 75542 f1085 1"/>
                <a:gd name="f1248" fmla="*/ 986633 f1086 1"/>
                <a:gd name="f1249" fmla="*/ 79162 f1085 1"/>
                <a:gd name="f1250" fmla="*/ 861089 f1086 1"/>
                <a:gd name="f1251" fmla="*/ 76304 f1085 1"/>
                <a:gd name="f1252" fmla="*/ 759168 f1086 1"/>
                <a:gd name="f1253" fmla="*/ 104689 f1085 1"/>
                <a:gd name="f1254" fmla="*/ 723735 f1086 1"/>
                <a:gd name="f1255" fmla="*/ 140696 f1085 1"/>
                <a:gd name="f1256" fmla="*/ 647532 f1086 1"/>
                <a:gd name="f1257" fmla="*/ 147934 f1085 1"/>
                <a:gd name="f1258" fmla="*/ 552659 f1086 1"/>
                <a:gd name="f1259" fmla="*/ 95926 f1085 1"/>
                <a:gd name="f1260" fmla="*/ 541800 f1086 1"/>
                <a:gd name="f1261" fmla="*/ 97640 f1085 1"/>
                <a:gd name="f1262" fmla="*/ 375107 f1086 1"/>
                <a:gd name="f1263" fmla="*/ 123169 f1085 1"/>
                <a:gd name="f1264" fmla="*/ 273567 f1086 1"/>
                <a:gd name="f1265" fmla="*/ 145458 f1085 1"/>
                <a:gd name="f1266" fmla="*/ 264043 f1086 1"/>
                <a:gd name="f1267" fmla="*/ 154792 f1085 1"/>
                <a:gd name="f1268" fmla="*/ 169360 f1086 1"/>
                <a:gd name="f1269" fmla="*/ 177273 f1085 1"/>
                <a:gd name="f1270" fmla="*/ 89347 f1086 1"/>
                <a:gd name="f1271" fmla="*/ 157460 f1085 1"/>
                <a:gd name="f1272" fmla="*/ 34291 f1086 1"/>
                <a:gd name="f1273" fmla="*/ 145268 f1085 1"/>
                <a:gd name="f1274" fmla="*/ 0 f1086 1"/>
                <a:gd name="f1275" fmla="*/ 142056 f1085 1"/>
                <a:gd name="f1276" fmla="*/ 849556 f1085 1"/>
                <a:gd name="f1277" fmla="*/ 60652 f1086 1"/>
                <a:gd name="f1278" fmla="*/ 844783 f1085 1"/>
                <a:gd name="f1279" fmla="*/ 119068 f1086 1"/>
                <a:gd name="f1280" fmla="*/ 827281 f1085 1"/>
                <a:gd name="f1281" fmla="*/ 171840 f1086 1"/>
                <a:gd name="f1282" fmla="*/ 804420 f1085 1"/>
                <a:gd name="f1283" fmla="*/ 274329 f1086 1"/>
                <a:gd name="f1284" fmla="*/ 794324 f1085 1"/>
                <a:gd name="f1285" fmla="*/ 306715 f1086 1"/>
                <a:gd name="f1286" fmla="*/ 788798 f1085 1"/>
                <a:gd name="f1287" fmla="*/ 393967 f1086 1"/>
                <a:gd name="f1288" fmla="*/ 765937 f1085 1"/>
                <a:gd name="f1289" fmla="*/ 493793 f1086 1"/>
                <a:gd name="f1290" fmla="*/ 725549 f1085 1"/>
                <a:gd name="f1291" fmla="*/ 546373 f1086 1"/>
                <a:gd name="f1292" fmla="*/ 740600 f1085 1"/>
                <a:gd name="f1293" fmla="*/ 730211 f1086 1"/>
                <a:gd name="f1294" fmla="*/ 698116 f1085 1"/>
                <a:gd name="f1295" fmla="*/ 784889 f1086 1"/>
                <a:gd name="f1296" fmla="*/ 676018 f1085 1"/>
                <a:gd name="f1297" fmla="*/ 800509 f1086 1"/>
                <a:gd name="f1298" fmla="*/ 661349 f1085 1"/>
                <a:gd name="f1299" fmla="*/ 857661 f1086 1"/>
                <a:gd name="f1300" fmla="*/ 626868 f1085 1"/>
                <a:gd name="f1301" fmla="*/ 949102 f1086 1"/>
                <a:gd name="f1302" fmla="*/ 614676 f1085 1"/>
                <a:gd name="f1303" fmla="*/ 960342 f1086 1"/>
                <a:gd name="f1304" fmla="*/ 607435 f1085 1"/>
                <a:gd name="f1305" fmla="*/ 977109 f1086 1"/>
                <a:gd name="f1306" fmla="*/ 595815 f1085 1"/>
                <a:gd name="f1307" fmla="*/ 1071218 f1086 1"/>
                <a:gd name="f1308" fmla="*/ 575240 f1085 1"/>
                <a:gd name="f1309" fmla="*/ 1091983 f1086 1"/>
                <a:gd name="f1310" fmla="*/ 568764 f1085 1"/>
                <a:gd name="f1311" fmla="*/ 1109321 f1086 1"/>
                <a:gd name="f1312" fmla="*/ 557904 f1085 1"/>
                <a:gd name="f1313" fmla="*/ 1162279 f1086 1"/>
                <a:gd name="f1314" fmla="*/ 532949 f1085 1"/>
                <a:gd name="f1315" fmla="*/ 1206097 f1086 1"/>
                <a:gd name="f1316" fmla="*/ 532187 f1085 1"/>
                <a:gd name="f1317" fmla="*/ 1266867 f1086 1"/>
                <a:gd name="f1318" fmla="*/ 518088 f1085 1"/>
                <a:gd name="f1319" fmla="*/ 1380219 f1086 1"/>
                <a:gd name="f1320" fmla="*/ 504182 f1085 1"/>
                <a:gd name="f1321" fmla="*/ 1403461 f1086 1"/>
                <a:gd name="f1322" fmla="*/ 496180 f1085 1"/>
                <a:gd name="f1323" fmla="*/ 1544054 f1086 1"/>
                <a:gd name="f1324" fmla="*/ 458268 f1085 1"/>
                <a:gd name="f1325" fmla="*/ 1656644 f1086 1"/>
                <a:gd name="f1326" fmla="*/ 459032 f1085 1"/>
                <a:gd name="f1327" fmla="*/ 1665406 f1086 1"/>
                <a:gd name="f1328" fmla="*/ 460747 f1085 1"/>
                <a:gd name="f1329" fmla="*/ 1708461 f1086 1"/>
                <a:gd name="f1330" fmla="*/ 473318 f1085 1"/>
                <a:gd name="f1331" fmla="*/ 1775140 f1086 1"/>
                <a:gd name="f1332" fmla="*/ 469891 f1085 1"/>
                <a:gd name="f1333" fmla="*/ 1821051 f1086 1"/>
                <a:gd name="f1334" fmla="*/ 452554 f1085 1"/>
                <a:gd name="f1335" fmla="*/ 1878203 f1086 1"/>
                <a:gd name="f1336" fmla="*/ 451792 f1085 1"/>
                <a:gd name="f1337" fmla="*/ 1943547 f1086 1"/>
                <a:gd name="f1338" fmla="*/ 462651 f1085 1"/>
                <a:gd name="f1339" fmla="*/ 1972884 f1086 1"/>
                <a:gd name="f1340" fmla="*/ 464937 f1085 1"/>
                <a:gd name="f1341" fmla="*/ 2053469 f1086 1"/>
                <a:gd name="f1342" fmla="*/ 487417 f1085 1"/>
                <a:gd name="f1343" fmla="*/ 2101477 f1086 1"/>
                <a:gd name="f1344" fmla="*/ 481893 f1085 1"/>
                <a:gd name="f1345" fmla="*/ 2148722 f1086 1"/>
                <a:gd name="f1346" fmla="*/ 467033 f1085 1"/>
                <a:gd name="f1347" fmla="*/ 2179011 f1086 1"/>
                <a:gd name="f1348" fmla="*/ 452744 f1085 1"/>
                <a:gd name="f1349" fmla="*/ 2240165 f1086 1"/>
                <a:gd name="f1350" fmla="*/ 442648 f1085 1"/>
                <a:gd name="f1351" fmla="*/ 2251404 f1086 1"/>
                <a:gd name="f1352" fmla="*/ 444172 f1085 1"/>
                <a:gd name="f1353" fmla="*/ 2433912 f1086 1"/>
                <a:gd name="f1354" fmla="*/ 456746 f1085 1"/>
                <a:gd name="f1355" fmla="*/ 2506302 f1086 1"/>
                <a:gd name="f1356" fmla="*/ 476939 f1085 1"/>
                <a:gd name="f1357" fmla="*/ 2521735 f1086 1"/>
                <a:gd name="f1358" fmla="*/ 479415 f1085 1"/>
                <a:gd name="f1359" fmla="*/ 2675854 f1086 1"/>
                <a:gd name="f1360" fmla="*/ 502086 f1085 1"/>
                <a:gd name="f1361" fmla="*/ 2692998 f1086 1"/>
                <a:gd name="f1362" fmla="*/ 503038 f1085 1"/>
                <a:gd name="f1363" fmla="*/ 2740816 f1086 1"/>
                <a:gd name="f1364" fmla="*/ 499037 f1085 1"/>
                <a:gd name="f1365" fmla="*/ 2853596 f1086 1"/>
                <a:gd name="f1366" fmla="*/ 540187 f1085 1"/>
                <a:gd name="f1367" fmla="*/ 2966565 f1086 1"/>
                <a:gd name="f1368" fmla="*/ 554286 f1085 1"/>
                <a:gd name="f1369" fmla="*/ 3028671 f1086 1"/>
                <a:gd name="f1370" fmla="*/ 554094 f1085 1"/>
                <a:gd name="f1371" fmla="*/ 3073059 f1086 1"/>
                <a:gd name="f1372" fmla="*/ 564192 f1085 1"/>
                <a:gd name="f1373" fmla="*/ 3182219 f1086 1"/>
                <a:gd name="f1374" fmla="*/ 594862 f1085 1"/>
                <a:gd name="f1375" fmla="*/ 3233656 f1086 1"/>
                <a:gd name="f1376" fmla="*/ 599625 f1085 1"/>
                <a:gd name="f1377" fmla="*/ 3288332 f1086 1"/>
                <a:gd name="f1378" fmla="*/ 609914 f1085 1"/>
                <a:gd name="f1379" fmla="*/ 3423591 f1086 1"/>
                <a:gd name="f1380" fmla="*/ 656015 f1085 1"/>
                <a:gd name="f1381" fmla="*/ 3534084 f1086 1"/>
                <a:gd name="f1382" fmla="*/ 653349 f1085 1"/>
                <a:gd name="f1383" fmla="*/ 3604571 f1086 1"/>
                <a:gd name="f1384" fmla="*/ 653918 f1085 1"/>
                <a:gd name="f1385" fmla="*/ 3688586 f1086 1"/>
                <a:gd name="f1386" fmla="*/ 669160 f1085 1"/>
                <a:gd name="f1387" fmla="*/ 3757358 f1086 1"/>
                <a:gd name="f1388" fmla="*/ 691450 f1085 1"/>
                <a:gd name="f1389" fmla="*/ 3852421 f1086 1"/>
                <a:gd name="f1390" fmla="*/ 709167 f1085 1"/>
                <a:gd name="f1391" fmla="*/ 3947104 f1086 1"/>
                <a:gd name="f1392" fmla="*/ 743267 f1085 1"/>
                <a:gd name="f1393" fmla="*/ 4013208 f1086 1"/>
                <a:gd name="f1394" fmla="*/ 769367 f1085 1"/>
                <a:gd name="f1395" fmla="*/ 4105222 f1086 1"/>
                <a:gd name="f1396" fmla="*/ 792418 f1085 1"/>
                <a:gd name="f1397" fmla="*/ 4246006 f1086 1"/>
                <a:gd name="f1398" fmla="*/ 808610 f1085 1"/>
                <a:gd name="f1399" fmla="*/ 4310779 f1086 1"/>
                <a:gd name="f1400" fmla="*/ 810326 f1085 1"/>
                <a:gd name="f1401" fmla="*/ 4413272 f1086 1"/>
                <a:gd name="f1402" fmla="*/ 848235 f1085 1"/>
                <a:gd name="f1403" fmla="*/ 4457087 f1086 1"/>
                <a:gd name="f1404" fmla="*/ 866524 f1085 1"/>
                <a:gd name="f1405" fmla="*/ 4496523 f1086 1"/>
                <a:gd name="f1406" fmla="*/ 851284 f1085 1"/>
                <a:gd name="f1407" fmla="*/ 4522050 f1086 1"/>
                <a:gd name="f1408" fmla="*/ 833757 f1085 1"/>
                <a:gd name="f1409" fmla="*/ 4602824 f1086 1"/>
                <a:gd name="f1410" fmla="*/ 848618 f1085 1"/>
                <a:gd name="f1411" fmla="*/ 4688553 f1086 1"/>
                <a:gd name="f1412" fmla="*/ 864238 f1085 1"/>
                <a:gd name="f1413" fmla="*/ 4749895 f1086 1"/>
                <a:gd name="f1414" fmla="*/ 874716 f1085 1"/>
                <a:gd name="f1415" fmla="*/ 4826480 f1086 1"/>
                <a:gd name="f1416" fmla="*/ 866334 f1085 1"/>
                <a:gd name="f1417" fmla="*/ 4886870 f1086 1"/>
                <a:gd name="f1418" fmla="*/ 862906 f1085 1"/>
                <a:gd name="f1419" fmla="*/ 4935639 f1086 1"/>
                <a:gd name="f1420" fmla="*/ 853190 f1085 1"/>
                <a:gd name="f1421" fmla="*/ 4952784 f1086 1"/>
                <a:gd name="f1422" fmla="*/ 847473 f1085 1"/>
                <a:gd name="f1423" fmla="*/ 802896 f1085 1"/>
                <a:gd name="f1424" fmla="*/ 5233781 f1086 1"/>
                <a:gd name="f1425" fmla="*/ 767271 f1085 1"/>
                <a:gd name="f1426" fmla="*/ 5327893 f1086 1"/>
                <a:gd name="f1427" fmla="*/ 789752 f1085 1"/>
                <a:gd name="f1428" fmla="*/ 5362946 f1086 1"/>
                <a:gd name="f1429" fmla="*/ 789370 f1085 1"/>
                <a:gd name="f1430" fmla="*/ 5524115 f1086 1"/>
                <a:gd name="f1431" fmla="*/ 794514 f1085 1"/>
                <a:gd name="f1432" fmla="*/ 5552500 f1086 1"/>
                <a:gd name="f1433" fmla="*/ 800038 f1085 1"/>
                <a:gd name="f1434" fmla="*/ 5705857 f1086 1"/>
                <a:gd name="f1435" fmla="*/ 777367 f1085 1"/>
                <a:gd name="f1436" fmla="*/ 5761485 f1086 1"/>
                <a:gd name="f1437" fmla="*/ 773557 f1085 1"/>
                <a:gd name="f1438" fmla="*/ 5812731 f1086 1"/>
                <a:gd name="f1439" fmla="*/ 5884361 f1086 1"/>
                <a:gd name="f1440" fmla="*/ 765747 f1085 1"/>
                <a:gd name="f1441" fmla="*/ 5958660 f1086 1"/>
                <a:gd name="f1442" fmla="*/ 768605 f1085 1"/>
                <a:gd name="f1443" fmla="*/ 6041528 f1086 1"/>
                <a:gd name="f1444" fmla="*/ 768033 f1085 1"/>
                <a:gd name="f1445" fmla="*/ 6074297 f1086 1"/>
                <a:gd name="f1446" fmla="*/ 763081 f1085 1"/>
                <a:gd name="f1447" fmla="*/ 6162880 f1086 1"/>
                <a:gd name="f1448" fmla="*/ 766509 f1085 1"/>
                <a:gd name="f1449" fmla="*/ 6209364 f1086 1"/>
                <a:gd name="f1450" fmla="*/ 760795 f1085 1"/>
                <a:gd name="f1451" fmla="*/ 6285948 f1086 1"/>
                <a:gd name="f1452" fmla="*/ 759651 f1085 1"/>
                <a:gd name="f1453" fmla="*/ 6310905 f1086 1"/>
                <a:gd name="f1454" fmla="*/ 758316 f1085 1"/>
                <a:gd name="f1455" fmla="*/ 6333194 f1086 1"/>
                <a:gd name="f1456" fmla="*/ 757554 f1085 1"/>
                <a:gd name="f1457" fmla="*/ 6409586 f1086 1"/>
                <a:gd name="f1458" fmla="*/ 773177 f1085 1"/>
                <a:gd name="f1459" fmla="*/ 6477407 f1086 1"/>
                <a:gd name="f1460" fmla="*/ 774129 f1085 1"/>
                <a:gd name="f1461" fmla="*/ 6596283 f1086 1"/>
                <a:gd name="f1462" fmla="*/ 786703 f1085 1"/>
                <a:gd name="f1463" fmla="*/ 6622573 f1086 1"/>
                <a:gd name="f1464" fmla="*/ 782321 f1085 1"/>
                <a:gd name="f1465" fmla="*/ 6704872 f1086 1"/>
                <a:gd name="f1466" fmla="*/ 780607 f1085 1"/>
                <a:gd name="f1467" fmla="*/ 6751738 f1086 1"/>
                <a:gd name="f1468" fmla="*/ 779273 f1085 1"/>
                <a:gd name="f1469" fmla="*/ 6809650 f1086 1"/>
                <a:gd name="f1470" fmla="*/ 788417 f1085 1"/>
                <a:gd name="f1471" fmla="*/ 6832976 f1086 1"/>
                <a:gd name="f1472" fmla="*/ 800428 f1085 1"/>
                <a:gd name="f1473" fmla="*/ f1087 1 f2"/>
                <a:gd name="f1474" fmla="*/ f1090 1 6857455"/>
                <a:gd name="f1475" fmla="*/ f1091 1 874716"/>
                <a:gd name="f1476" fmla="*/ f1092 1 874716"/>
                <a:gd name="f1477" fmla="*/ f1093 1 6857455"/>
                <a:gd name="f1478" fmla="*/ f1094 1 874716"/>
                <a:gd name="f1479" fmla="*/ f1095 1 6857455"/>
                <a:gd name="f1480" fmla="*/ f1096 1 874716"/>
                <a:gd name="f1481" fmla="*/ f1097 1 6857455"/>
                <a:gd name="f1482" fmla="*/ f1098 1 874716"/>
                <a:gd name="f1483" fmla="*/ f1099 1 6857455"/>
                <a:gd name="f1484" fmla="*/ f1100 1 874716"/>
                <a:gd name="f1485" fmla="*/ f1101 1 6857455"/>
                <a:gd name="f1486" fmla="*/ f1102 1 874716"/>
                <a:gd name="f1487" fmla="*/ f1103 1 6857455"/>
                <a:gd name="f1488" fmla="*/ f1104 1 874716"/>
                <a:gd name="f1489" fmla="*/ f1105 1 6857455"/>
                <a:gd name="f1490" fmla="*/ f1106 1 874716"/>
                <a:gd name="f1491" fmla="*/ f1107 1 6857455"/>
                <a:gd name="f1492" fmla="*/ f1108 1 874716"/>
                <a:gd name="f1493" fmla="*/ f1109 1 6857455"/>
                <a:gd name="f1494" fmla="*/ f1110 1 874716"/>
                <a:gd name="f1495" fmla="*/ f1111 1 6857455"/>
                <a:gd name="f1496" fmla="*/ f1112 1 874716"/>
                <a:gd name="f1497" fmla="*/ f1113 1 6857455"/>
                <a:gd name="f1498" fmla="*/ f1114 1 874716"/>
                <a:gd name="f1499" fmla="*/ f1115 1 6857455"/>
                <a:gd name="f1500" fmla="*/ f1116 1 874716"/>
                <a:gd name="f1501" fmla="*/ f1117 1 6857455"/>
                <a:gd name="f1502" fmla="*/ f1118 1 874716"/>
                <a:gd name="f1503" fmla="*/ f1119 1 6857455"/>
                <a:gd name="f1504" fmla="*/ f1120 1 874716"/>
                <a:gd name="f1505" fmla="*/ f1121 1 6857455"/>
                <a:gd name="f1506" fmla="*/ f1122 1 874716"/>
                <a:gd name="f1507" fmla="*/ f1123 1 6857455"/>
                <a:gd name="f1508" fmla="*/ f1124 1 874716"/>
                <a:gd name="f1509" fmla="*/ f1125 1 6857455"/>
                <a:gd name="f1510" fmla="*/ f1126 1 874716"/>
                <a:gd name="f1511" fmla="*/ f1127 1 6857455"/>
                <a:gd name="f1512" fmla="*/ f1128 1 874716"/>
                <a:gd name="f1513" fmla="*/ f1129 1 6857455"/>
                <a:gd name="f1514" fmla="*/ f1130 1 874716"/>
                <a:gd name="f1515" fmla="*/ f1131 1 6857455"/>
                <a:gd name="f1516" fmla="*/ f1132 1 874716"/>
                <a:gd name="f1517" fmla="*/ f1133 1 6857455"/>
                <a:gd name="f1518" fmla="*/ f1134 1 874716"/>
                <a:gd name="f1519" fmla="*/ f1135 1 6857455"/>
                <a:gd name="f1520" fmla="*/ f1136 1 874716"/>
                <a:gd name="f1521" fmla="*/ f1137 1 6857455"/>
                <a:gd name="f1522" fmla="*/ f1138 1 6857455"/>
                <a:gd name="f1523" fmla="*/ f1139 1 874716"/>
                <a:gd name="f1524" fmla="*/ f1140 1 6857455"/>
                <a:gd name="f1525" fmla="*/ f1141 1 874716"/>
                <a:gd name="f1526" fmla="*/ f1142 1 6857455"/>
                <a:gd name="f1527" fmla="*/ f1143 1 874716"/>
                <a:gd name="f1528" fmla="*/ f1144 1 6857455"/>
                <a:gd name="f1529" fmla="*/ f1145 1 874716"/>
                <a:gd name="f1530" fmla="*/ f1146 1 6857455"/>
                <a:gd name="f1531" fmla="*/ f1147 1 874716"/>
                <a:gd name="f1532" fmla="*/ f1148 1 6857455"/>
                <a:gd name="f1533" fmla="*/ f1149 1 874716"/>
                <a:gd name="f1534" fmla="*/ f1150 1 6857455"/>
                <a:gd name="f1535" fmla="*/ f1151 1 874716"/>
                <a:gd name="f1536" fmla="*/ f1152 1 6857455"/>
                <a:gd name="f1537" fmla="*/ f1153 1 874716"/>
                <a:gd name="f1538" fmla="*/ f1154 1 6857455"/>
                <a:gd name="f1539" fmla="*/ f1155 1 874716"/>
                <a:gd name="f1540" fmla="*/ f1156 1 6857455"/>
                <a:gd name="f1541" fmla="*/ f1157 1 874716"/>
                <a:gd name="f1542" fmla="*/ f1158 1 6857455"/>
                <a:gd name="f1543" fmla="*/ f1159 1 874716"/>
                <a:gd name="f1544" fmla="*/ f1160 1 6857455"/>
                <a:gd name="f1545" fmla="*/ f1161 1 874716"/>
                <a:gd name="f1546" fmla="*/ f1162 1 6857455"/>
                <a:gd name="f1547" fmla="*/ f1163 1 874716"/>
                <a:gd name="f1548" fmla="*/ f1164 1 6857455"/>
                <a:gd name="f1549" fmla="*/ f1165 1 874716"/>
                <a:gd name="f1550" fmla="*/ f1166 1 6857455"/>
                <a:gd name="f1551" fmla="*/ f1167 1 874716"/>
                <a:gd name="f1552" fmla="*/ f1168 1 6857455"/>
                <a:gd name="f1553" fmla="*/ f1169 1 874716"/>
                <a:gd name="f1554" fmla="*/ f1170 1 6857455"/>
                <a:gd name="f1555" fmla="*/ f1171 1 874716"/>
                <a:gd name="f1556" fmla="*/ f1172 1 6857455"/>
                <a:gd name="f1557" fmla="*/ f1173 1 874716"/>
                <a:gd name="f1558" fmla="*/ f1174 1 6857455"/>
                <a:gd name="f1559" fmla="*/ f1175 1 874716"/>
                <a:gd name="f1560" fmla="*/ f1176 1 6857455"/>
                <a:gd name="f1561" fmla="*/ f1177 1 874716"/>
                <a:gd name="f1562" fmla="*/ f1178 1 6857455"/>
                <a:gd name="f1563" fmla="*/ f1179 1 874716"/>
                <a:gd name="f1564" fmla="*/ f1180 1 6857455"/>
                <a:gd name="f1565" fmla="*/ f1181 1 874716"/>
                <a:gd name="f1566" fmla="*/ f1182 1 6857455"/>
                <a:gd name="f1567" fmla="*/ f1183 1 874716"/>
                <a:gd name="f1568" fmla="*/ f1184 1 6857455"/>
                <a:gd name="f1569" fmla="*/ f1185 1 874716"/>
                <a:gd name="f1570" fmla="*/ f1186 1 6857455"/>
                <a:gd name="f1571" fmla="*/ f1187 1 874716"/>
                <a:gd name="f1572" fmla="*/ f1188 1 6857455"/>
                <a:gd name="f1573" fmla="*/ f1189 1 874716"/>
                <a:gd name="f1574" fmla="*/ f1190 1 6857455"/>
                <a:gd name="f1575" fmla="*/ f1191 1 874716"/>
                <a:gd name="f1576" fmla="*/ f1192 1 6857455"/>
                <a:gd name="f1577" fmla="*/ f1193 1 874716"/>
                <a:gd name="f1578" fmla="*/ f1194 1 6857455"/>
                <a:gd name="f1579" fmla="*/ f1195 1 874716"/>
                <a:gd name="f1580" fmla="*/ f1196 1 6857455"/>
                <a:gd name="f1581" fmla="*/ f1197 1 874716"/>
                <a:gd name="f1582" fmla="*/ f1198 1 6857455"/>
                <a:gd name="f1583" fmla="*/ f1199 1 874716"/>
                <a:gd name="f1584" fmla="*/ f1200 1 6857455"/>
                <a:gd name="f1585" fmla="*/ f1201 1 874716"/>
                <a:gd name="f1586" fmla="*/ f1202 1 6857455"/>
                <a:gd name="f1587" fmla="*/ f1203 1 874716"/>
                <a:gd name="f1588" fmla="*/ f1204 1 6857455"/>
                <a:gd name="f1589" fmla="*/ f1205 1 874716"/>
                <a:gd name="f1590" fmla="*/ f1206 1 6857455"/>
                <a:gd name="f1591" fmla="*/ f1207 1 874716"/>
                <a:gd name="f1592" fmla="*/ f1208 1 6857455"/>
                <a:gd name="f1593" fmla="*/ f1209 1 874716"/>
                <a:gd name="f1594" fmla="*/ f1210 1 6857455"/>
                <a:gd name="f1595" fmla="*/ f1211 1 874716"/>
                <a:gd name="f1596" fmla="*/ f1212 1 6857455"/>
                <a:gd name="f1597" fmla="*/ f1213 1 874716"/>
                <a:gd name="f1598" fmla="*/ f1214 1 6857455"/>
                <a:gd name="f1599" fmla="*/ f1215 1 874716"/>
                <a:gd name="f1600" fmla="*/ f1216 1 6857455"/>
                <a:gd name="f1601" fmla="*/ f1217 1 874716"/>
                <a:gd name="f1602" fmla="*/ f1218 1 6857455"/>
                <a:gd name="f1603" fmla="*/ f1219 1 874716"/>
                <a:gd name="f1604" fmla="*/ f1220 1 6857455"/>
                <a:gd name="f1605" fmla="*/ f1221 1 874716"/>
                <a:gd name="f1606" fmla="*/ f1222 1 6857455"/>
                <a:gd name="f1607" fmla="*/ f1223 1 874716"/>
                <a:gd name="f1608" fmla="*/ f1224 1 6857455"/>
                <a:gd name="f1609" fmla="*/ f1225 1 874716"/>
                <a:gd name="f1610" fmla="*/ f1226 1 6857455"/>
                <a:gd name="f1611" fmla="*/ f1227 1 874716"/>
                <a:gd name="f1612" fmla="*/ f1228 1 6857455"/>
                <a:gd name="f1613" fmla="*/ f1229 1 874716"/>
                <a:gd name="f1614" fmla="*/ f1230 1 6857455"/>
                <a:gd name="f1615" fmla="*/ f1231 1 874716"/>
                <a:gd name="f1616" fmla="*/ f1232 1 6857455"/>
                <a:gd name="f1617" fmla="*/ f1233 1 874716"/>
                <a:gd name="f1618" fmla="*/ f1234 1 6857455"/>
                <a:gd name="f1619" fmla="*/ f1235 1 874716"/>
                <a:gd name="f1620" fmla="*/ f1236 1 6857455"/>
                <a:gd name="f1621" fmla="*/ f1237 1 874716"/>
                <a:gd name="f1622" fmla="*/ f1238 1 6857455"/>
                <a:gd name="f1623" fmla="*/ f1239 1 874716"/>
                <a:gd name="f1624" fmla="*/ f1240 1 6857455"/>
                <a:gd name="f1625" fmla="*/ f1241 1 874716"/>
                <a:gd name="f1626" fmla="*/ f1242 1 6857455"/>
                <a:gd name="f1627" fmla="*/ f1243 1 874716"/>
                <a:gd name="f1628" fmla="*/ f1244 1 6857455"/>
                <a:gd name="f1629" fmla="*/ f1245 1 874716"/>
                <a:gd name="f1630" fmla="*/ f1246 1 6857455"/>
                <a:gd name="f1631" fmla="*/ f1247 1 874716"/>
                <a:gd name="f1632" fmla="*/ f1248 1 6857455"/>
                <a:gd name="f1633" fmla="*/ f1249 1 874716"/>
                <a:gd name="f1634" fmla="*/ f1250 1 6857455"/>
                <a:gd name="f1635" fmla="*/ f1251 1 874716"/>
                <a:gd name="f1636" fmla="*/ f1252 1 6857455"/>
                <a:gd name="f1637" fmla="*/ f1253 1 874716"/>
                <a:gd name="f1638" fmla="*/ f1254 1 6857455"/>
                <a:gd name="f1639" fmla="*/ f1255 1 874716"/>
                <a:gd name="f1640" fmla="*/ f1256 1 6857455"/>
                <a:gd name="f1641" fmla="*/ f1257 1 874716"/>
                <a:gd name="f1642" fmla="*/ f1258 1 6857455"/>
                <a:gd name="f1643" fmla="*/ f1259 1 874716"/>
                <a:gd name="f1644" fmla="*/ f1260 1 6857455"/>
                <a:gd name="f1645" fmla="*/ f1261 1 874716"/>
                <a:gd name="f1646" fmla="*/ f1262 1 6857455"/>
                <a:gd name="f1647" fmla="*/ f1263 1 874716"/>
                <a:gd name="f1648" fmla="*/ f1264 1 6857455"/>
                <a:gd name="f1649" fmla="*/ f1265 1 874716"/>
                <a:gd name="f1650" fmla="*/ f1266 1 6857455"/>
                <a:gd name="f1651" fmla="*/ f1267 1 874716"/>
                <a:gd name="f1652" fmla="*/ f1268 1 6857455"/>
                <a:gd name="f1653" fmla="*/ f1269 1 874716"/>
                <a:gd name="f1654" fmla="*/ f1270 1 6857455"/>
                <a:gd name="f1655" fmla="*/ f1271 1 874716"/>
                <a:gd name="f1656" fmla="*/ f1272 1 6857455"/>
                <a:gd name="f1657" fmla="*/ f1273 1 874716"/>
                <a:gd name="f1658" fmla="*/ f1274 1 6857455"/>
                <a:gd name="f1659" fmla="*/ f1275 1 874716"/>
                <a:gd name="f1660" fmla="*/ f1276 1 874716"/>
                <a:gd name="f1661" fmla="*/ f1277 1 6857455"/>
                <a:gd name="f1662" fmla="*/ f1278 1 874716"/>
                <a:gd name="f1663" fmla="*/ f1279 1 6857455"/>
                <a:gd name="f1664" fmla="*/ f1280 1 874716"/>
                <a:gd name="f1665" fmla="*/ f1281 1 6857455"/>
                <a:gd name="f1666" fmla="*/ f1282 1 874716"/>
                <a:gd name="f1667" fmla="*/ f1283 1 6857455"/>
                <a:gd name="f1668" fmla="*/ f1284 1 874716"/>
                <a:gd name="f1669" fmla="*/ f1285 1 6857455"/>
                <a:gd name="f1670" fmla="*/ f1286 1 874716"/>
                <a:gd name="f1671" fmla="*/ f1287 1 6857455"/>
                <a:gd name="f1672" fmla="*/ f1288 1 874716"/>
                <a:gd name="f1673" fmla="*/ f1289 1 6857455"/>
                <a:gd name="f1674" fmla="*/ f1290 1 874716"/>
                <a:gd name="f1675" fmla="*/ f1291 1 6857455"/>
                <a:gd name="f1676" fmla="*/ f1292 1 874716"/>
                <a:gd name="f1677" fmla="*/ f1293 1 6857455"/>
                <a:gd name="f1678" fmla="*/ f1294 1 874716"/>
                <a:gd name="f1679" fmla="*/ f1295 1 6857455"/>
                <a:gd name="f1680" fmla="*/ f1296 1 874716"/>
                <a:gd name="f1681" fmla="*/ f1297 1 6857455"/>
                <a:gd name="f1682" fmla="*/ f1298 1 874716"/>
                <a:gd name="f1683" fmla="*/ f1299 1 6857455"/>
                <a:gd name="f1684" fmla="*/ f1300 1 874716"/>
                <a:gd name="f1685" fmla="*/ f1301 1 6857455"/>
                <a:gd name="f1686" fmla="*/ f1302 1 874716"/>
                <a:gd name="f1687" fmla="*/ f1303 1 6857455"/>
                <a:gd name="f1688" fmla="*/ f1304 1 874716"/>
                <a:gd name="f1689" fmla="*/ f1305 1 6857455"/>
                <a:gd name="f1690" fmla="*/ f1306 1 874716"/>
                <a:gd name="f1691" fmla="*/ f1307 1 6857455"/>
                <a:gd name="f1692" fmla="*/ f1308 1 874716"/>
                <a:gd name="f1693" fmla="*/ f1309 1 6857455"/>
                <a:gd name="f1694" fmla="*/ f1310 1 874716"/>
                <a:gd name="f1695" fmla="*/ f1311 1 6857455"/>
                <a:gd name="f1696" fmla="*/ f1312 1 874716"/>
                <a:gd name="f1697" fmla="*/ f1313 1 6857455"/>
                <a:gd name="f1698" fmla="*/ f1314 1 874716"/>
                <a:gd name="f1699" fmla="*/ f1315 1 6857455"/>
                <a:gd name="f1700" fmla="*/ f1316 1 874716"/>
                <a:gd name="f1701" fmla="*/ f1317 1 6857455"/>
                <a:gd name="f1702" fmla="*/ f1318 1 874716"/>
                <a:gd name="f1703" fmla="*/ f1319 1 6857455"/>
                <a:gd name="f1704" fmla="*/ f1320 1 874716"/>
                <a:gd name="f1705" fmla="*/ f1321 1 6857455"/>
                <a:gd name="f1706" fmla="*/ f1322 1 874716"/>
                <a:gd name="f1707" fmla="*/ f1323 1 6857455"/>
                <a:gd name="f1708" fmla="*/ f1324 1 874716"/>
                <a:gd name="f1709" fmla="*/ f1325 1 6857455"/>
                <a:gd name="f1710" fmla="*/ f1326 1 874716"/>
                <a:gd name="f1711" fmla="*/ f1327 1 6857455"/>
                <a:gd name="f1712" fmla="*/ f1328 1 874716"/>
                <a:gd name="f1713" fmla="*/ f1329 1 6857455"/>
                <a:gd name="f1714" fmla="*/ f1330 1 874716"/>
                <a:gd name="f1715" fmla="*/ f1331 1 6857455"/>
                <a:gd name="f1716" fmla="*/ f1332 1 874716"/>
                <a:gd name="f1717" fmla="*/ f1333 1 6857455"/>
                <a:gd name="f1718" fmla="*/ f1334 1 874716"/>
                <a:gd name="f1719" fmla="*/ f1335 1 6857455"/>
                <a:gd name="f1720" fmla="*/ f1336 1 874716"/>
                <a:gd name="f1721" fmla="*/ f1337 1 6857455"/>
                <a:gd name="f1722" fmla="*/ f1338 1 874716"/>
                <a:gd name="f1723" fmla="*/ f1339 1 6857455"/>
                <a:gd name="f1724" fmla="*/ f1340 1 874716"/>
                <a:gd name="f1725" fmla="*/ f1341 1 6857455"/>
                <a:gd name="f1726" fmla="*/ f1342 1 874716"/>
                <a:gd name="f1727" fmla="*/ f1343 1 6857455"/>
                <a:gd name="f1728" fmla="*/ f1344 1 874716"/>
                <a:gd name="f1729" fmla="*/ f1345 1 6857455"/>
                <a:gd name="f1730" fmla="*/ f1346 1 874716"/>
                <a:gd name="f1731" fmla="*/ f1347 1 6857455"/>
                <a:gd name="f1732" fmla="*/ f1348 1 874716"/>
                <a:gd name="f1733" fmla="*/ f1349 1 6857455"/>
                <a:gd name="f1734" fmla="*/ f1350 1 874716"/>
                <a:gd name="f1735" fmla="*/ f1351 1 6857455"/>
                <a:gd name="f1736" fmla="*/ f1352 1 874716"/>
                <a:gd name="f1737" fmla="*/ f1353 1 6857455"/>
                <a:gd name="f1738" fmla="*/ f1354 1 874716"/>
                <a:gd name="f1739" fmla="*/ f1355 1 6857455"/>
                <a:gd name="f1740" fmla="*/ f1356 1 874716"/>
                <a:gd name="f1741" fmla="*/ f1357 1 6857455"/>
                <a:gd name="f1742" fmla="*/ f1358 1 874716"/>
                <a:gd name="f1743" fmla="*/ f1359 1 6857455"/>
                <a:gd name="f1744" fmla="*/ f1360 1 874716"/>
                <a:gd name="f1745" fmla="*/ f1361 1 6857455"/>
                <a:gd name="f1746" fmla="*/ f1362 1 874716"/>
                <a:gd name="f1747" fmla="*/ f1363 1 6857455"/>
                <a:gd name="f1748" fmla="*/ f1364 1 874716"/>
                <a:gd name="f1749" fmla="*/ f1365 1 6857455"/>
                <a:gd name="f1750" fmla="*/ f1366 1 874716"/>
                <a:gd name="f1751" fmla="*/ f1367 1 6857455"/>
                <a:gd name="f1752" fmla="*/ f1368 1 874716"/>
                <a:gd name="f1753" fmla="*/ f1369 1 6857455"/>
                <a:gd name="f1754" fmla="*/ f1370 1 874716"/>
                <a:gd name="f1755" fmla="*/ f1371 1 6857455"/>
                <a:gd name="f1756" fmla="*/ f1372 1 874716"/>
                <a:gd name="f1757" fmla="*/ f1373 1 6857455"/>
                <a:gd name="f1758" fmla="*/ f1374 1 874716"/>
                <a:gd name="f1759" fmla="*/ f1375 1 6857455"/>
                <a:gd name="f1760" fmla="*/ f1376 1 874716"/>
                <a:gd name="f1761" fmla="*/ f1377 1 6857455"/>
                <a:gd name="f1762" fmla="*/ f1378 1 874716"/>
                <a:gd name="f1763" fmla="*/ f1379 1 6857455"/>
                <a:gd name="f1764" fmla="*/ f1380 1 874716"/>
                <a:gd name="f1765" fmla="*/ f1381 1 6857455"/>
                <a:gd name="f1766" fmla="*/ f1382 1 874716"/>
                <a:gd name="f1767" fmla="*/ f1383 1 6857455"/>
                <a:gd name="f1768" fmla="*/ f1384 1 874716"/>
                <a:gd name="f1769" fmla="*/ f1385 1 6857455"/>
                <a:gd name="f1770" fmla="*/ f1386 1 874716"/>
                <a:gd name="f1771" fmla="*/ f1387 1 6857455"/>
                <a:gd name="f1772" fmla="*/ f1388 1 874716"/>
                <a:gd name="f1773" fmla="*/ f1389 1 6857455"/>
                <a:gd name="f1774" fmla="*/ f1390 1 874716"/>
                <a:gd name="f1775" fmla="*/ f1391 1 6857455"/>
                <a:gd name="f1776" fmla="*/ f1392 1 874716"/>
                <a:gd name="f1777" fmla="*/ f1393 1 6857455"/>
                <a:gd name="f1778" fmla="*/ f1394 1 874716"/>
                <a:gd name="f1779" fmla="*/ f1395 1 6857455"/>
                <a:gd name="f1780" fmla="*/ f1396 1 874716"/>
                <a:gd name="f1781" fmla="*/ f1397 1 6857455"/>
                <a:gd name="f1782" fmla="*/ f1398 1 874716"/>
                <a:gd name="f1783" fmla="*/ f1399 1 6857455"/>
                <a:gd name="f1784" fmla="*/ f1400 1 874716"/>
                <a:gd name="f1785" fmla="*/ f1401 1 6857455"/>
                <a:gd name="f1786" fmla="*/ f1402 1 874716"/>
                <a:gd name="f1787" fmla="*/ f1403 1 6857455"/>
                <a:gd name="f1788" fmla="*/ f1404 1 874716"/>
                <a:gd name="f1789" fmla="*/ f1405 1 6857455"/>
                <a:gd name="f1790" fmla="*/ f1406 1 874716"/>
                <a:gd name="f1791" fmla="*/ f1407 1 6857455"/>
                <a:gd name="f1792" fmla="*/ f1408 1 874716"/>
                <a:gd name="f1793" fmla="*/ f1409 1 6857455"/>
                <a:gd name="f1794" fmla="*/ f1410 1 874716"/>
                <a:gd name="f1795" fmla="*/ f1411 1 6857455"/>
                <a:gd name="f1796" fmla="*/ f1412 1 874716"/>
                <a:gd name="f1797" fmla="*/ f1413 1 6857455"/>
                <a:gd name="f1798" fmla="*/ f1414 1 874716"/>
                <a:gd name="f1799" fmla="*/ f1415 1 6857455"/>
                <a:gd name="f1800" fmla="*/ f1416 1 874716"/>
                <a:gd name="f1801" fmla="*/ f1417 1 6857455"/>
                <a:gd name="f1802" fmla="*/ f1418 1 874716"/>
                <a:gd name="f1803" fmla="*/ f1419 1 6857455"/>
                <a:gd name="f1804" fmla="*/ f1420 1 874716"/>
                <a:gd name="f1805" fmla="*/ f1421 1 6857455"/>
                <a:gd name="f1806" fmla="*/ f1422 1 874716"/>
                <a:gd name="f1807" fmla="*/ f1423 1 874716"/>
                <a:gd name="f1808" fmla="*/ f1424 1 6857455"/>
                <a:gd name="f1809" fmla="*/ f1425 1 874716"/>
                <a:gd name="f1810" fmla="*/ f1426 1 6857455"/>
                <a:gd name="f1811" fmla="*/ f1427 1 874716"/>
                <a:gd name="f1812" fmla="*/ f1428 1 6857455"/>
                <a:gd name="f1813" fmla="*/ f1429 1 874716"/>
                <a:gd name="f1814" fmla="*/ f1430 1 6857455"/>
                <a:gd name="f1815" fmla="*/ f1431 1 874716"/>
                <a:gd name="f1816" fmla="*/ f1432 1 6857455"/>
                <a:gd name="f1817" fmla="*/ f1433 1 874716"/>
                <a:gd name="f1818" fmla="*/ f1434 1 6857455"/>
                <a:gd name="f1819" fmla="*/ f1435 1 874716"/>
                <a:gd name="f1820" fmla="*/ f1436 1 6857455"/>
                <a:gd name="f1821" fmla="*/ f1437 1 874716"/>
                <a:gd name="f1822" fmla="*/ f1438 1 6857455"/>
                <a:gd name="f1823" fmla="*/ f1439 1 6857455"/>
                <a:gd name="f1824" fmla="*/ f1440 1 874716"/>
                <a:gd name="f1825" fmla="*/ f1441 1 6857455"/>
                <a:gd name="f1826" fmla="*/ f1442 1 874716"/>
                <a:gd name="f1827" fmla="*/ f1443 1 6857455"/>
                <a:gd name="f1828" fmla="*/ f1444 1 874716"/>
                <a:gd name="f1829" fmla="*/ f1445 1 6857455"/>
                <a:gd name="f1830" fmla="*/ f1446 1 874716"/>
                <a:gd name="f1831" fmla="*/ f1447 1 6857455"/>
                <a:gd name="f1832" fmla="*/ f1448 1 874716"/>
                <a:gd name="f1833" fmla="*/ f1449 1 6857455"/>
                <a:gd name="f1834" fmla="*/ f1450 1 874716"/>
                <a:gd name="f1835" fmla="*/ f1451 1 6857455"/>
                <a:gd name="f1836" fmla="*/ f1452 1 874716"/>
                <a:gd name="f1837" fmla="*/ f1453 1 6857455"/>
                <a:gd name="f1838" fmla="*/ f1454 1 874716"/>
                <a:gd name="f1839" fmla="*/ f1455 1 6857455"/>
                <a:gd name="f1840" fmla="*/ f1456 1 874716"/>
                <a:gd name="f1841" fmla="*/ f1457 1 6857455"/>
                <a:gd name="f1842" fmla="*/ f1458 1 874716"/>
                <a:gd name="f1843" fmla="*/ f1459 1 6857455"/>
                <a:gd name="f1844" fmla="*/ f1460 1 874716"/>
                <a:gd name="f1845" fmla="*/ f1461 1 6857455"/>
                <a:gd name="f1846" fmla="*/ f1462 1 874716"/>
                <a:gd name="f1847" fmla="*/ f1463 1 6857455"/>
                <a:gd name="f1848" fmla="*/ f1464 1 874716"/>
                <a:gd name="f1849" fmla="*/ f1465 1 6857455"/>
                <a:gd name="f1850" fmla="*/ f1466 1 874716"/>
                <a:gd name="f1851" fmla="*/ f1467 1 6857455"/>
                <a:gd name="f1852" fmla="*/ f1468 1 874716"/>
                <a:gd name="f1853" fmla="*/ f1469 1 6857455"/>
                <a:gd name="f1854" fmla="*/ f1470 1 874716"/>
                <a:gd name="f1855" fmla="*/ f1471 1 6857455"/>
                <a:gd name="f1856" fmla="*/ f1472 1 874716"/>
                <a:gd name="f1857" fmla="*/ f5 1 f1088"/>
                <a:gd name="f1858" fmla="*/ f6 1 f1088"/>
                <a:gd name="f1859" fmla="*/ f5 1 f1089"/>
                <a:gd name="f1860" fmla="*/ f7 1 f1089"/>
                <a:gd name="f1861" fmla="+- f1473 0 f1"/>
                <a:gd name="f1862" fmla="*/ f1474 1 f1088"/>
                <a:gd name="f1863" fmla="*/ f1475 1 f1089"/>
                <a:gd name="f1864" fmla="*/ f1476 1 f1089"/>
                <a:gd name="f1865" fmla="*/ f1477 1 f1088"/>
                <a:gd name="f1866" fmla="*/ f1478 1 f1089"/>
                <a:gd name="f1867" fmla="*/ f1479 1 f1088"/>
                <a:gd name="f1868" fmla="*/ f1480 1 f1089"/>
                <a:gd name="f1869" fmla="*/ f1481 1 f1088"/>
                <a:gd name="f1870" fmla="*/ f1482 1 f1089"/>
                <a:gd name="f1871" fmla="*/ f1483 1 f1088"/>
                <a:gd name="f1872" fmla="*/ f1484 1 f1089"/>
                <a:gd name="f1873" fmla="*/ f1485 1 f1088"/>
                <a:gd name="f1874" fmla="*/ f1486 1 f1089"/>
                <a:gd name="f1875" fmla="*/ f1487 1 f1088"/>
                <a:gd name="f1876" fmla="*/ f1488 1 f1089"/>
                <a:gd name="f1877" fmla="*/ f1489 1 f1088"/>
                <a:gd name="f1878" fmla="*/ f1490 1 f1089"/>
                <a:gd name="f1879" fmla="*/ f1491 1 f1088"/>
                <a:gd name="f1880" fmla="*/ f1492 1 f1089"/>
                <a:gd name="f1881" fmla="*/ f1493 1 f1088"/>
                <a:gd name="f1882" fmla="*/ f1494 1 f1089"/>
                <a:gd name="f1883" fmla="*/ f1495 1 f1088"/>
                <a:gd name="f1884" fmla="*/ f1496 1 f1089"/>
                <a:gd name="f1885" fmla="*/ f1497 1 f1088"/>
                <a:gd name="f1886" fmla="*/ f1498 1 f1089"/>
                <a:gd name="f1887" fmla="*/ f1499 1 f1088"/>
                <a:gd name="f1888" fmla="*/ f1500 1 f1089"/>
                <a:gd name="f1889" fmla="*/ f1501 1 f1088"/>
                <a:gd name="f1890" fmla="*/ f1502 1 f1089"/>
                <a:gd name="f1891" fmla="*/ f1503 1 f1088"/>
                <a:gd name="f1892" fmla="*/ f1504 1 f1089"/>
                <a:gd name="f1893" fmla="*/ f1505 1 f1088"/>
                <a:gd name="f1894" fmla="*/ f1506 1 f1089"/>
                <a:gd name="f1895" fmla="*/ f1507 1 f1088"/>
                <a:gd name="f1896" fmla="*/ f1508 1 f1089"/>
                <a:gd name="f1897" fmla="*/ f1509 1 f1088"/>
                <a:gd name="f1898" fmla="*/ f1510 1 f1089"/>
                <a:gd name="f1899" fmla="*/ f1511 1 f1088"/>
                <a:gd name="f1900" fmla="*/ f1512 1 f1089"/>
                <a:gd name="f1901" fmla="*/ f1513 1 f1088"/>
                <a:gd name="f1902" fmla="*/ f1514 1 f1089"/>
                <a:gd name="f1903" fmla="*/ f1515 1 f1088"/>
                <a:gd name="f1904" fmla="*/ f1516 1 f1089"/>
                <a:gd name="f1905" fmla="*/ f1517 1 f1088"/>
                <a:gd name="f1906" fmla="*/ f1518 1 f1089"/>
                <a:gd name="f1907" fmla="*/ f1519 1 f1088"/>
                <a:gd name="f1908" fmla="*/ f1520 1 f1089"/>
                <a:gd name="f1909" fmla="*/ f1521 1 f1088"/>
                <a:gd name="f1910" fmla="*/ f1522 1 f1088"/>
                <a:gd name="f1911" fmla="*/ f1523 1 f1089"/>
                <a:gd name="f1912" fmla="*/ f1524 1 f1088"/>
                <a:gd name="f1913" fmla="*/ f1525 1 f1089"/>
                <a:gd name="f1914" fmla="*/ f1526 1 f1088"/>
                <a:gd name="f1915" fmla="*/ f1527 1 f1089"/>
                <a:gd name="f1916" fmla="*/ f1528 1 f1088"/>
                <a:gd name="f1917" fmla="*/ f1529 1 f1089"/>
                <a:gd name="f1918" fmla="*/ f1530 1 f1088"/>
                <a:gd name="f1919" fmla="*/ f1531 1 f1089"/>
                <a:gd name="f1920" fmla="*/ f1532 1 f1088"/>
                <a:gd name="f1921" fmla="*/ f1533 1 f1089"/>
                <a:gd name="f1922" fmla="*/ f1534 1 f1088"/>
                <a:gd name="f1923" fmla="*/ f1535 1 f1089"/>
                <a:gd name="f1924" fmla="*/ f1536 1 f1088"/>
                <a:gd name="f1925" fmla="*/ f1537 1 f1089"/>
                <a:gd name="f1926" fmla="*/ f1538 1 f1088"/>
                <a:gd name="f1927" fmla="*/ f1539 1 f1089"/>
                <a:gd name="f1928" fmla="*/ f1540 1 f1088"/>
                <a:gd name="f1929" fmla="*/ f1541 1 f1089"/>
                <a:gd name="f1930" fmla="*/ f1542 1 f1088"/>
                <a:gd name="f1931" fmla="*/ f1543 1 f1089"/>
                <a:gd name="f1932" fmla="*/ f1544 1 f1088"/>
                <a:gd name="f1933" fmla="*/ f1545 1 f1089"/>
                <a:gd name="f1934" fmla="*/ f1546 1 f1088"/>
                <a:gd name="f1935" fmla="*/ f1547 1 f1089"/>
                <a:gd name="f1936" fmla="*/ f1548 1 f1088"/>
                <a:gd name="f1937" fmla="*/ f1549 1 f1089"/>
                <a:gd name="f1938" fmla="*/ f1550 1 f1088"/>
                <a:gd name="f1939" fmla="*/ f1551 1 f1089"/>
                <a:gd name="f1940" fmla="*/ f1552 1 f1088"/>
                <a:gd name="f1941" fmla="*/ f1553 1 f1089"/>
                <a:gd name="f1942" fmla="*/ f1554 1 f1088"/>
                <a:gd name="f1943" fmla="*/ f1555 1 f1089"/>
                <a:gd name="f1944" fmla="*/ f1556 1 f1088"/>
                <a:gd name="f1945" fmla="*/ f1557 1 f1089"/>
                <a:gd name="f1946" fmla="*/ f1558 1 f1088"/>
                <a:gd name="f1947" fmla="*/ f1559 1 f1089"/>
                <a:gd name="f1948" fmla="*/ f1560 1 f1088"/>
                <a:gd name="f1949" fmla="*/ f1561 1 f1089"/>
                <a:gd name="f1950" fmla="*/ f1562 1 f1088"/>
                <a:gd name="f1951" fmla="*/ f1563 1 f1089"/>
                <a:gd name="f1952" fmla="*/ f1564 1 f1088"/>
                <a:gd name="f1953" fmla="*/ f1565 1 f1089"/>
                <a:gd name="f1954" fmla="*/ f1566 1 f1088"/>
                <a:gd name="f1955" fmla="*/ f1567 1 f1089"/>
                <a:gd name="f1956" fmla="*/ f1568 1 f1088"/>
                <a:gd name="f1957" fmla="*/ f1569 1 f1089"/>
                <a:gd name="f1958" fmla="*/ f1570 1 f1088"/>
                <a:gd name="f1959" fmla="*/ f1571 1 f1089"/>
                <a:gd name="f1960" fmla="*/ f1572 1 f1088"/>
                <a:gd name="f1961" fmla="*/ f1573 1 f1089"/>
                <a:gd name="f1962" fmla="*/ f1574 1 f1088"/>
                <a:gd name="f1963" fmla="*/ f1575 1 f1089"/>
                <a:gd name="f1964" fmla="*/ f1576 1 f1088"/>
                <a:gd name="f1965" fmla="*/ f1577 1 f1089"/>
                <a:gd name="f1966" fmla="*/ f1578 1 f1088"/>
                <a:gd name="f1967" fmla="*/ f1579 1 f1089"/>
                <a:gd name="f1968" fmla="*/ f1580 1 f1088"/>
                <a:gd name="f1969" fmla="*/ f1581 1 f1089"/>
                <a:gd name="f1970" fmla="*/ f1582 1 f1088"/>
                <a:gd name="f1971" fmla="*/ f1583 1 f1089"/>
                <a:gd name="f1972" fmla="*/ f1584 1 f1088"/>
                <a:gd name="f1973" fmla="*/ f1585 1 f1089"/>
                <a:gd name="f1974" fmla="*/ f1586 1 f1088"/>
                <a:gd name="f1975" fmla="*/ f1587 1 f1089"/>
                <a:gd name="f1976" fmla="*/ f1588 1 f1088"/>
                <a:gd name="f1977" fmla="*/ f1589 1 f1089"/>
                <a:gd name="f1978" fmla="*/ f1590 1 f1088"/>
                <a:gd name="f1979" fmla="*/ f1591 1 f1089"/>
                <a:gd name="f1980" fmla="*/ f1592 1 f1088"/>
                <a:gd name="f1981" fmla="*/ f1593 1 f1089"/>
                <a:gd name="f1982" fmla="*/ f1594 1 f1088"/>
                <a:gd name="f1983" fmla="*/ f1595 1 f1089"/>
                <a:gd name="f1984" fmla="*/ f1596 1 f1088"/>
                <a:gd name="f1985" fmla="*/ f1597 1 f1089"/>
                <a:gd name="f1986" fmla="*/ f1598 1 f1088"/>
                <a:gd name="f1987" fmla="*/ f1599 1 f1089"/>
                <a:gd name="f1988" fmla="*/ f1600 1 f1088"/>
                <a:gd name="f1989" fmla="*/ f1601 1 f1089"/>
                <a:gd name="f1990" fmla="*/ f1602 1 f1088"/>
                <a:gd name="f1991" fmla="*/ f1603 1 f1089"/>
                <a:gd name="f1992" fmla="*/ f1604 1 f1088"/>
                <a:gd name="f1993" fmla="*/ f1605 1 f1089"/>
                <a:gd name="f1994" fmla="*/ f1606 1 f1088"/>
                <a:gd name="f1995" fmla="*/ f1607 1 f1089"/>
                <a:gd name="f1996" fmla="*/ f1608 1 f1088"/>
                <a:gd name="f1997" fmla="*/ f1609 1 f1089"/>
                <a:gd name="f1998" fmla="*/ f1610 1 f1088"/>
                <a:gd name="f1999" fmla="*/ f1611 1 f1089"/>
                <a:gd name="f2000" fmla="*/ f1612 1 f1088"/>
                <a:gd name="f2001" fmla="*/ f1613 1 f1089"/>
                <a:gd name="f2002" fmla="*/ f1614 1 f1088"/>
                <a:gd name="f2003" fmla="*/ f1615 1 f1089"/>
                <a:gd name="f2004" fmla="*/ f1616 1 f1088"/>
                <a:gd name="f2005" fmla="*/ f1617 1 f1089"/>
                <a:gd name="f2006" fmla="*/ f1618 1 f1088"/>
                <a:gd name="f2007" fmla="*/ f1619 1 f1089"/>
                <a:gd name="f2008" fmla="*/ f1620 1 f1088"/>
                <a:gd name="f2009" fmla="*/ f1621 1 f1089"/>
                <a:gd name="f2010" fmla="*/ f1622 1 f1088"/>
                <a:gd name="f2011" fmla="*/ f1623 1 f1089"/>
                <a:gd name="f2012" fmla="*/ f1624 1 f1088"/>
                <a:gd name="f2013" fmla="*/ f1625 1 f1089"/>
                <a:gd name="f2014" fmla="*/ f1626 1 f1088"/>
                <a:gd name="f2015" fmla="*/ f1627 1 f1089"/>
                <a:gd name="f2016" fmla="*/ f1628 1 f1088"/>
                <a:gd name="f2017" fmla="*/ f1629 1 f1089"/>
                <a:gd name="f2018" fmla="*/ f1630 1 f1088"/>
                <a:gd name="f2019" fmla="*/ f1631 1 f1089"/>
                <a:gd name="f2020" fmla="*/ f1632 1 f1088"/>
                <a:gd name="f2021" fmla="*/ f1633 1 f1089"/>
                <a:gd name="f2022" fmla="*/ f1634 1 f1088"/>
                <a:gd name="f2023" fmla="*/ f1635 1 f1089"/>
                <a:gd name="f2024" fmla="*/ f1636 1 f1088"/>
                <a:gd name="f2025" fmla="*/ f1637 1 f1089"/>
                <a:gd name="f2026" fmla="*/ f1638 1 f1088"/>
                <a:gd name="f2027" fmla="*/ f1639 1 f1089"/>
                <a:gd name="f2028" fmla="*/ f1640 1 f1088"/>
                <a:gd name="f2029" fmla="*/ f1641 1 f1089"/>
                <a:gd name="f2030" fmla="*/ f1642 1 f1088"/>
                <a:gd name="f2031" fmla="*/ f1643 1 f1089"/>
                <a:gd name="f2032" fmla="*/ f1644 1 f1088"/>
                <a:gd name="f2033" fmla="*/ f1645 1 f1089"/>
                <a:gd name="f2034" fmla="*/ f1646 1 f1088"/>
                <a:gd name="f2035" fmla="*/ f1647 1 f1089"/>
                <a:gd name="f2036" fmla="*/ f1648 1 f1088"/>
                <a:gd name="f2037" fmla="*/ f1649 1 f1089"/>
                <a:gd name="f2038" fmla="*/ f1650 1 f1088"/>
                <a:gd name="f2039" fmla="*/ f1651 1 f1089"/>
                <a:gd name="f2040" fmla="*/ f1652 1 f1088"/>
                <a:gd name="f2041" fmla="*/ f1653 1 f1089"/>
                <a:gd name="f2042" fmla="*/ f1654 1 f1088"/>
                <a:gd name="f2043" fmla="*/ f1655 1 f1089"/>
                <a:gd name="f2044" fmla="*/ f1656 1 f1088"/>
                <a:gd name="f2045" fmla="*/ f1657 1 f1089"/>
                <a:gd name="f2046" fmla="*/ f1658 1 f1088"/>
                <a:gd name="f2047" fmla="*/ f1659 1 f1089"/>
                <a:gd name="f2048" fmla="*/ f1660 1 f1089"/>
                <a:gd name="f2049" fmla="*/ f1661 1 f1088"/>
                <a:gd name="f2050" fmla="*/ f1662 1 f1089"/>
                <a:gd name="f2051" fmla="*/ f1663 1 f1088"/>
                <a:gd name="f2052" fmla="*/ f1664 1 f1089"/>
                <a:gd name="f2053" fmla="*/ f1665 1 f1088"/>
                <a:gd name="f2054" fmla="*/ f1666 1 f1089"/>
                <a:gd name="f2055" fmla="*/ f1667 1 f1088"/>
                <a:gd name="f2056" fmla="*/ f1668 1 f1089"/>
                <a:gd name="f2057" fmla="*/ f1669 1 f1088"/>
                <a:gd name="f2058" fmla="*/ f1670 1 f1089"/>
                <a:gd name="f2059" fmla="*/ f1671 1 f1088"/>
                <a:gd name="f2060" fmla="*/ f1672 1 f1089"/>
                <a:gd name="f2061" fmla="*/ f1673 1 f1088"/>
                <a:gd name="f2062" fmla="*/ f1674 1 f1089"/>
                <a:gd name="f2063" fmla="*/ f1675 1 f1088"/>
                <a:gd name="f2064" fmla="*/ f1676 1 f1089"/>
                <a:gd name="f2065" fmla="*/ f1677 1 f1088"/>
                <a:gd name="f2066" fmla="*/ f1678 1 f1089"/>
                <a:gd name="f2067" fmla="*/ f1679 1 f1088"/>
                <a:gd name="f2068" fmla="*/ f1680 1 f1089"/>
                <a:gd name="f2069" fmla="*/ f1681 1 f1088"/>
                <a:gd name="f2070" fmla="*/ f1682 1 f1089"/>
                <a:gd name="f2071" fmla="*/ f1683 1 f1088"/>
                <a:gd name="f2072" fmla="*/ f1684 1 f1089"/>
                <a:gd name="f2073" fmla="*/ f1685 1 f1088"/>
                <a:gd name="f2074" fmla="*/ f1686 1 f1089"/>
                <a:gd name="f2075" fmla="*/ f1687 1 f1088"/>
                <a:gd name="f2076" fmla="*/ f1688 1 f1089"/>
                <a:gd name="f2077" fmla="*/ f1689 1 f1088"/>
                <a:gd name="f2078" fmla="*/ f1690 1 f1089"/>
                <a:gd name="f2079" fmla="*/ f1691 1 f1088"/>
                <a:gd name="f2080" fmla="*/ f1692 1 f1089"/>
                <a:gd name="f2081" fmla="*/ f1693 1 f1088"/>
                <a:gd name="f2082" fmla="*/ f1694 1 f1089"/>
                <a:gd name="f2083" fmla="*/ f1695 1 f1088"/>
                <a:gd name="f2084" fmla="*/ f1696 1 f1089"/>
                <a:gd name="f2085" fmla="*/ f1697 1 f1088"/>
                <a:gd name="f2086" fmla="*/ f1698 1 f1089"/>
                <a:gd name="f2087" fmla="*/ f1699 1 f1088"/>
                <a:gd name="f2088" fmla="*/ f1700 1 f1089"/>
                <a:gd name="f2089" fmla="*/ f1701 1 f1088"/>
                <a:gd name="f2090" fmla="*/ f1702 1 f1089"/>
                <a:gd name="f2091" fmla="*/ f1703 1 f1088"/>
                <a:gd name="f2092" fmla="*/ f1704 1 f1089"/>
                <a:gd name="f2093" fmla="*/ f1705 1 f1088"/>
                <a:gd name="f2094" fmla="*/ f1706 1 f1089"/>
                <a:gd name="f2095" fmla="*/ f1707 1 f1088"/>
                <a:gd name="f2096" fmla="*/ f1708 1 f1089"/>
                <a:gd name="f2097" fmla="*/ f1709 1 f1088"/>
                <a:gd name="f2098" fmla="*/ f1710 1 f1089"/>
                <a:gd name="f2099" fmla="*/ f1711 1 f1088"/>
                <a:gd name="f2100" fmla="*/ f1712 1 f1089"/>
                <a:gd name="f2101" fmla="*/ f1713 1 f1088"/>
                <a:gd name="f2102" fmla="*/ f1714 1 f1089"/>
                <a:gd name="f2103" fmla="*/ f1715 1 f1088"/>
                <a:gd name="f2104" fmla="*/ f1716 1 f1089"/>
                <a:gd name="f2105" fmla="*/ f1717 1 f1088"/>
                <a:gd name="f2106" fmla="*/ f1718 1 f1089"/>
                <a:gd name="f2107" fmla="*/ f1719 1 f1088"/>
                <a:gd name="f2108" fmla="*/ f1720 1 f1089"/>
                <a:gd name="f2109" fmla="*/ f1721 1 f1088"/>
                <a:gd name="f2110" fmla="*/ f1722 1 f1089"/>
                <a:gd name="f2111" fmla="*/ f1723 1 f1088"/>
                <a:gd name="f2112" fmla="*/ f1724 1 f1089"/>
                <a:gd name="f2113" fmla="*/ f1725 1 f1088"/>
                <a:gd name="f2114" fmla="*/ f1726 1 f1089"/>
                <a:gd name="f2115" fmla="*/ f1727 1 f1088"/>
                <a:gd name="f2116" fmla="*/ f1728 1 f1089"/>
                <a:gd name="f2117" fmla="*/ f1729 1 f1088"/>
                <a:gd name="f2118" fmla="*/ f1730 1 f1089"/>
                <a:gd name="f2119" fmla="*/ f1731 1 f1088"/>
                <a:gd name="f2120" fmla="*/ f1732 1 f1089"/>
                <a:gd name="f2121" fmla="*/ f1733 1 f1088"/>
                <a:gd name="f2122" fmla="*/ f1734 1 f1089"/>
                <a:gd name="f2123" fmla="*/ f1735 1 f1088"/>
                <a:gd name="f2124" fmla="*/ f1736 1 f1089"/>
                <a:gd name="f2125" fmla="*/ f1737 1 f1088"/>
                <a:gd name="f2126" fmla="*/ f1738 1 f1089"/>
                <a:gd name="f2127" fmla="*/ f1739 1 f1088"/>
                <a:gd name="f2128" fmla="*/ f1740 1 f1089"/>
                <a:gd name="f2129" fmla="*/ f1741 1 f1088"/>
                <a:gd name="f2130" fmla="*/ f1742 1 f1089"/>
                <a:gd name="f2131" fmla="*/ f1743 1 f1088"/>
                <a:gd name="f2132" fmla="*/ f1744 1 f1089"/>
                <a:gd name="f2133" fmla="*/ f1745 1 f1088"/>
                <a:gd name="f2134" fmla="*/ f1746 1 f1089"/>
                <a:gd name="f2135" fmla="*/ f1747 1 f1088"/>
                <a:gd name="f2136" fmla="*/ f1748 1 f1089"/>
                <a:gd name="f2137" fmla="*/ f1749 1 f1088"/>
                <a:gd name="f2138" fmla="*/ f1750 1 f1089"/>
                <a:gd name="f2139" fmla="*/ f1751 1 f1088"/>
                <a:gd name="f2140" fmla="*/ f1752 1 f1089"/>
                <a:gd name="f2141" fmla="*/ f1753 1 f1088"/>
                <a:gd name="f2142" fmla="*/ f1754 1 f1089"/>
                <a:gd name="f2143" fmla="*/ f1755 1 f1088"/>
                <a:gd name="f2144" fmla="*/ f1756 1 f1089"/>
                <a:gd name="f2145" fmla="*/ f1757 1 f1088"/>
                <a:gd name="f2146" fmla="*/ f1758 1 f1089"/>
                <a:gd name="f2147" fmla="*/ f1759 1 f1088"/>
                <a:gd name="f2148" fmla="*/ f1760 1 f1089"/>
                <a:gd name="f2149" fmla="*/ f1761 1 f1088"/>
                <a:gd name="f2150" fmla="*/ f1762 1 f1089"/>
                <a:gd name="f2151" fmla="*/ f1763 1 f1088"/>
                <a:gd name="f2152" fmla="*/ f1764 1 f1089"/>
                <a:gd name="f2153" fmla="*/ f1765 1 f1088"/>
                <a:gd name="f2154" fmla="*/ f1766 1 f1089"/>
                <a:gd name="f2155" fmla="*/ f1767 1 f1088"/>
                <a:gd name="f2156" fmla="*/ f1768 1 f1089"/>
                <a:gd name="f2157" fmla="*/ f1769 1 f1088"/>
                <a:gd name="f2158" fmla="*/ f1770 1 f1089"/>
                <a:gd name="f2159" fmla="*/ f1771 1 f1088"/>
                <a:gd name="f2160" fmla="*/ f1772 1 f1089"/>
                <a:gd name="f2161" fmla="*/ f1773 1 f1088"/>
                <a:gd name="f2162" fmla="*/ f1774 1 f1089"/>
                <a:gd name="f2163" fmla="*/ f1775 1 f1088"/>
                <a:gd name="f2164" fmla="*/ f1776 1 f1089"/>
                <a:gd name="f2165" fmla="*/ f1777 1 f1088"/>
                <a:gd name="f2166" fmla="*/ f1778 1 f1089"/>
                <a:gd name="f2167" fmla="*/ f1779 1 f1088"/>
                <a:gd name="f2168" fmla="*/ f1780 1 f1089"/>
                <a:gd name="f2169" fmla="*/ f1781 1 f1088"/>
                <a:gd name="f2170" fmla="*/ f1782 1 f1089"/>
                <a:gd name="f2171" fmla="*/ f1783 1 f1088"/>
                <a:gd name="f2172" fmla="*/ f1784 1 f1089"/>
                <a:gd name="f2173" fmla="*/ f1785 1 f1088"/>
                <a:gd name="f2174" fmla="*/ f1786 1 f1089"/>
                <a:gd name="f2175" fmla="*/ f1787 1 f1088"/>
                <a:gd name="f2176" fmla="*/ f1788 1 f1089"/>
                <a:gd name="f2177" fmla="*/ f1789 1 f1088"/>
                <a:gd name="f2178" fmla="*/ f1790 1 f1089"/>
                <a:gd name="f2179" fmla="*/ f1791 1 f1088"/>
                <a:gd name="f2180" fmla="*/ f1792 1 f1089"/>
                <a:gd name="f2181" fmla="*/ f1793 1 f1088"/>
                <a:gd name="f2182" fmla="*/ f1794 1 f1089"/>
                <a:gd name="f2183" fmla="*/ f1795 1 f1088"/>
                <a:gd name="f2184" fmla="*/ f1796 1 f1089"/>
                <a:gd name="f2185" fmla="*/ f1797 1 f1088"/>
                <a:gd name="f2186" fmla="*/ f1798 1 f1089"/>
                <a:gd name="f2187" fmla="*/ f1799 1 f1088"/>
                <a:gd name="f2188" fmla="*/ f1800 1 f1089"/>
                <a:gd name="f2189" fmla="*/ f1801 1 f1088"/>
                <a:gd name="f2190" fmla="*/ f1802 1 f1089"/>
                <a:gd name="f2191" fmla="*/ f1803 1 f1088"/>
                <a:gd name="f2192" fmla="*/ f1804 1 f1089"/>
                <a:gd name="f2193" fmla="*/ f1805 1 f1088"/>
                <a:gd name="f2194" fmla="*/ f1806 1 f1089"/>
                <a:gd name="f2195" fmla="*/ f1807 1 f1089"/>
                <a:gd name="f2196" fmla="*/ f1808 1 f1088"/>
                <a:gd name="f2197" fmla="*/ f1809 1 f1089"/>
                <a:gd name="f2198" fmla="*/ f1810 1 f1088"/>
                <a:gd name="f2199" fmla="*/ f1811 1 f1089"/>
                <a:gd name="f2200" fmla="*/ f1812 1 f1088"/>
                <a:gd name="f2201" fmla="*/ f1813 1 f1089"/>
                <a:gd name="f2202" fmla="*/ f1814 1 f1088"/>
                <a:gd name="f2203" fmla="*/ f1815 1 f1089"/>
                <a:gd name="f2204" fmla="*/ f1816 1 f1088"/>
                <a:gd name="f2205" fmla="*/ f1817 1 f1089"/>
                <a:gd name="f2206" fmla="*/ f1818 1 f1088"/>
                <a:gd name="f2207" fmla="*/ f1819 1 f1089"/>
                <a:gd name="f2208" fmla="*/ f1820 1 f1088"/>
                <a:gd name="f2209" fmla="*/ f1821 1 f1089"/>
                <a:gd name="f2210" fmla="*/ f1822 1 f1088"/>
                <a:gd name="f2211" fmla="*/ f1823 1 f1088"/>
                <a:gd name="f2212" fmla="*/ f1824 1 f1089"/>
                <a:gd name="f2213" fmla="*/ f1825 1 f1088"/>
                <a:gd name="f2214" fmla="*/ f1826 1 f1089"/>
                <a:gd name="f2215" fmla="*/ f1827 1 f1088"/>
                <a:gd name="f2216" fmla="*/ f1828 1 f1089"/>
                <a:gd name="f2217" fmla="*/ f1829 1 f1088"/>
                <a:gd name="f2218" fmla="*/ f1830 1 f1089"/>
                <a:gd name="f2219" fmla="*/ f1831 1 f1088"/>
                <a:gd name="f2220" fmla="*/ f1832 1 f1089"/>
                <a:gd name="f2221" fmla="*/ f1833 1 f1088"/>
                <a:gd name="f2222" fmla="*/ f1834 1 f1089"/>
                <a:gd name="f2223" fmla="*/ f1835 1 f1088"/>
                <a:gd name="f2224" fmla="*/ f1836 1 f1089"/>
                <a:gd name="f2225" fmla="*/ f1837 1 f1088"/>
                <a:gd name="f2226" fmla="*/ f1838 1 f1089"/>
                <a:gd name="f2227" fmla="*/ f1839 1 f1088"/>
                <a:gd name="f2228" fmla="*/ f1840 1 f1089"/>
                <a:gd name="f2229" fmla="*/ f1841 1 f1088"/>
                <a:gd name="f2230" fmla="*/ f1842 1 f1089"/>
                <a:gd name="f2231" fmla="*/ f1843 1 f1088"/>
                <a:gd name="f2232" fmla="*/ f1844 1 f1089"/>
                <a:gd name="f2233" fmla="*/ f1845 1 f1088"/>
                <a:gd name="f2234" fmla="*/ f1846 1 f1089"/>
                <a:gd name="f2235" fmla="*/ f1847 1 f1088"/>
                <a:gd name="f2236" fmla="*/ f1848 1 f1089"/>
                <a:gd name="f2237" fmla="*/ f1849 1 f1088"/>
                <a:gd name="f2238" fmla="*/ f1850 1 f1089"/>
                <a:gd name="f2239" fmla="*/ f1851 1 f1088"/>
                <a:gd name="f2240" fmla="*/ f1852 1 f1089"/>
                <a:gd name="f2241" fmla="*/ f1853 1 f1088"/>
                <a:gd name="f2242" fmla="*/ f1854 1 f1089"/>
                <a:gd name="f2243" fmla="*/ f1855 1 f1088"/>
                <a:gd name="f2244" fmla="*/ f1856 1 f1089"/>
                <a:gd name="f2245" fmla="*/ f1857 f1083 1"/>
                <a:gd name="f2246" fmla="*/ f1858 f1083 1"/>
                <a:gd name="f2247" fmla="*/ f1860 f1084 1"/>
                <a:gd name="f2248" fmla="*/ f1859 f1084 1"/>
                <a:gd name="f2249" fmla="*/ f1862 f1083 1"/>
                <a:gd name="f2250" fmla="*/ f1863 f1084 1"/>
                <a:gd name="f2251" fmla="*/ f1864 f1084 1"/>
                <a:gd name="f2252" fmla="*/ f1865 f1083 1"/>
                <a:gd name="f2253" fmla="*/ f1866 f1084 1"/>
                <a:gd name="f2254" fmla="*/ f1867 f1083 1"/>
                <a:gd name="f2255" fmla="*/ f1868 f1084 1"/>
                <a:gd name="f2256" fmla="*/ f1869 f1083 1"/>
                <a:gd name="f2257" fmla="*/ f1870 f1084 1"/>
                <a:gd name="f2258" fmla="*/ f1871 f1083 1"/>
                <a:gd name="f2259" fmla="*/ f1872 f1084 1"/>
                <a:gd name="f2260" fmla="*/ f1873 f1083 1"/>
                <a:gd name="f2261" fmla="*/ f1874 f1084 1"/>
                <a:gd name="f2262" fmla="*/ f1875 f1083 1"/>
                <a:gd name="f2263" fmla="*/ f1876 f1084 1"/>
                <a:gd name="f2264" fmla="*/ f1877 f1083 1"/>
                <a:gd name="f2265" fmla="*/ f1878 f1084 1"/>
                <a:gd name="f2266" fmla="*/ f1879 f1083 1"/>
                <a:gd name="f2267" fmla="*/ f1880 f1084 1"/>
                <a:gd name="f2268" fmla="*/ f1881 f1083 1"/>
                <a:gd name="f2269" fmla="*/ f1882 f1084 1"/>
                <a:gd name="f2270" fmla="*/ f1883 f1083 1"/>
                <a:gd name="f2271" fmla="*/ f1884 f1084 1"/>
                <a:gd name="f2272" fmla="*/ f1885 f1083 1"/>
                <a:gd name="f2273" fmla="*/ f1886 f1084 1"/>
                <a:gd name="f2274" fmla="*/ f1887 f1083 1"/>
                <a:gd name="f2275" fmla="*/ f1888 f1084 1"/>
                <a:gd name="f2276" fmla="*/ f1889 f1083 1"/>
                <a:gd name="f2277" fmla="*/ f1890 f1084 1"/>
                <a:gd name="f2278" fmla="*/ f1891 f1083 1"/>
                <a:gd name="f2279" fmla="*/ f1892 f1084 1"/>
                <a:gd name="f2280" fmla="*/ f1893 f1083 1"/>
                <a:gd name="f2281" fmla="*/ f1894 f1084 1"/>
                <a:gd name="f2282" fmla="*/ f1895 f1083 1"/>
                <a:gd name="f2283" fmla="*/ f1896 f1084 1"/>
                <a:gd name="f2284" fmla="*/ f1897 f1083 1"/>
                <a:gd name="f2285" fmla="*/ f1898 f1084 1"/>
                <a:gd name="f2286" fmla="*/ f1899 f1083 1"/>
                <a:gd name="f2287" fmla="*/ f1900 f1084 1"/>
                <a:gd name="f2288" fmla="*/ f1901 f1083 1"/>
                <a:gd name="f2289" fmla="*/ f1902 f1084 1"/>
                <a:gd name="f2290" fmla="*/ f1903 f1083 1"/>
                <a:gd name="f2291" fmla="*/ f1904 f1084 1"/>
                <a:gd name="f2292" fmla="*/ f1905 f1083 1"/>
                <a:gd name="f2293" fmla="*/ f1906 f1084 1"/>
                <a:gd name="f2294" fmla="*/ f1907 f1083 1"/>
                <a:gd name="f2295" fmla="*/ f1908 f1084 1"/>
                <a:gd name="f2296" fmla="*/ f1909 f1083 1"/>
                <a:gd name="f2297" fmla="*/ f1910 f1083 1"/>
                <a:gd name="f2298" fmla="*/ f1911 f1084 1"/>
                <a:gd name="f2299" fmla="*/ f1912 f1083 1"/>
                <a:gd name="f2300" fmla="*/ f1913 f1084 1"/>
                <a:gd name="f2301" fmla="*/ f1914 f1083 1"/>
                <a:gd name="f2302" fmla="*/ f1915 f1084 1"/>
                <a:gd name="f2303" fmla="*/ f1916 f1083 1"/>
                <a:gd name="f2304" fmla="*/ f1917 f1084 1"/>
                <a:gd name="f2305" fmla="*/ f1918 f1083 1"/>
                <a:gd name="f2306" fmla="*/ f1919 f1084 1"/>
                <a:gd name="f2307" fmla="*/ f1920 f1083 1"/>
                <a:gd name="f2308" fmla="*/ f1921 f1084 1"/>
                <a:gd name="f2309" fmla="*/ f1922 f1083 1"/>
                <a:gd name="f2310" fmla="*/ f1923 f1084 1"/>
                <a:gd name="f2311" fmla="*/ f1924 f1083 1"/>
                <a:gd name="f2312" fmla="*/ f1925 f1084 1"/>
                <a:gd name="f2313" fmla="*/ f1926 f1083 1"/>
                <a:gd name="f2314" fmla="*/ f1927 f1084 1"/>
                <a:gd name="f2315" fmla="*/ f1928 f1083 1"/>
                <a:gd name="f2316" fmla="*/ f1929 f1084 1"/>
                <a:gd name="f2317" fmla="*/ f1930 f1083 1"/>
                <a:gd name="f2318" fmla="*/ f1931 f1084 1"/>
                <a:gd name="f2319" fmla="*/ f1932 f1083 1"/>
                <a:gd name="f2320" fmla="*/ f1933 f1084 1"/>
                <a:gd name="f2321" fmla="*/ f1934 f1083 1"/>
                <a:gd name="f2322" fmla="*/ f1935 f1084 1"/>
                <a:gd name="f2323" fmla="*/ f1936 f1083 1"/>
                <a:gd name="f2324" fmla="*/ f1937 f1084 1"/>
                <a:gd name="f2325" fmla="*/ f1938 f1083 1"/>
                <a:gd name="f2326" fmla="*/ f1939 f1084 1"/>
                <a:gd name="f2327" fmla="*/ f1940 f1083 1"/>
                <a:gd name="f2328" fmla="*/ f1941 f1084 1"/>
                <a:gd name="f2329" fmla="*/ f1942 f1083 1"/>
                <a:gd name="f2330" fmla="*/ f1943 f1084 1"/>
                <a:gd name="f2331" fmla="*/ f1944 f1083 1"/>
                <a:gd name="f2332" fmla="*/ f1945 f1084 1"/>
                <a:gd name="f2333" fmla="*/ f1946 f1083 1"/>
                <a:gd name="f2334" fmla="*/ f1947 f1084 1"/>
                <a:gd name="f2335" fmla="*/ f1948 f1083 1"/>
                <a:gd name="f2336" fmla="*/ f1949 f1084 1"/>
                <a:gd name="f2337" fmla="*/ f1950 f1083 1"/>
                <a:gd name="f2338" fmla="*/ f1951 f1084 1"/>
                <a:gd name="f2339" fmla="*/ f1952 f1083 1"/>
                <a:gd name="f2340" fmla="*/ f1953 f1084 1"/>
                <a:gd name="f2341" fmla="*/ f1954 f1083 1"/>
                <a:gd name="f2342" fmla="*/ f1955 f1084 1"/>
                <a:gd name="f2343" fmla="*/ f1956 f1083 1"/>
                <a:gd name="f2344" fmla="*/ f1957 f1084 1"/>
                <a:gd name="f2345" fmla="*/ f1958 f1083 1"/>
                <a:gd name="f2346" fmla="*/ f1959 f1084 1"/>
                <a:gd name="f2347" fmla="*/ f1960 f1083 1"/>
                <a:gd name="f2348" fmla="*/ f1961 f1084 1"/>
                <a:gd name="f2349" fmla="*/ f1962 f1083 1"/>
                <a:gd name="f2350" fmla="*/ f1963 f1084 1"/>
                <a:gd name="f2351" fmla="*/ f1964 f1083 1"/>
                <a:gd name="f2352" fmla="*/ f1965 f1084 1"/>
                <a:gd name="f2353" fmla="*/ f1966 f1083 1"/>
                <a:gd name="f2354" fmla="*/ f1967 f1084 1"/>
                <a:gd name="f2355" fmla="*/ f1968 f1083 1"/>
                <a:gd name="f2356" fmla="*/ f1969 f1084 1"/>
                <a:gd name="f2357" fmla="*/ f1970 f1083 1"/>
                <a:gd name="f2358" fmla="*/ f1971 f1084 1"/>
                <a:gd name="f2359" fmla="*/ f1972 f1083 1"/>
                <a:gd name="f2360" fmla="*/ f1973 f1084 1"/>
                <a:gd name="f2361" fmla="*/ f1974 f1083 1"/>
                <a:gd name="f2362" fmla="*/ f1975 f1084 1"/>
                <a:gd name="f2363" fmla="*/ f1976 f1083 1"/>
                <a:gd name="f2364" fmla="*/ f1977 f1084 1"/>
                <a:gd name="f2365" fmla="*/ f1978 f1083 1"/>
                <a:gd name="f2366" fmla="*/ f1979 f1084 1"/>
                <a:gd name="f2367" fmla="*/ f1980 f1083 1"/>
                <a:gd name="f2368" fmla="*/ f1981 f1084 1"/>
                <a:gd name="f2369" fmla="*/ f1982 f1083 1"/>
                <a:gd name="f2370" fmla="*/ f1983 f1084 1"/>
                <a:gd name="f2371" fmla="*/ f1984 f1083 1"/>
                <a:gd name="f2372" fmla="*/ f1985 f1084 1"/>
                <a:gd name="f2373" fmla="*/ f1986 f1083 1"/>
                <a:gd name="f2374" fmla="*/ f1987 f1084 1"/>
                <a:gd name="f2375" fmla="*/ f1988 f1083 1"/>
                <a:gd name="f2376" fmla="*/ f1989 f1084 1"/>
                <a:gd name="f2377" fmla="*/ f1990 f1083 1"/>
                <a:gd name="f2378" fmla="*/ f1991 f1084 1"/>
                <a:gd name="f2379" fmla="*/ f1992 f1083 1"/>
                <a:gd name="f2380" fmla="*/ f1993 f1084 1"/>
                <a:gd name="f2381" fmla="*/ f1994 f1083 1"/>
                <a:gd name="f2382" fmla="*/ f1995 f1084 1"/>
                <a:gd name="f2383" fmla="*/ f1996 f1083 1"/>
                <a:gd name="f2384" fmla="*/ f1997 f1084 1"/>
                <a:gd name="f2385" fmla="*/ f1998 f1083 1"/>
                <a:gd name="f2386" fmla="*/ f1999 f1084 1"/>
                <a:gd name="f2387" fmla="*/ f2000 f1083 1"/>
                <a:gd name="f2388" fmla="*/ f2001 f1084 1"/>
                <a:gd name="f2389" fmla="*/ f2002 f1083 1"/>
                <a:gd name="f2390" fmla="*/ f2003 f1084 1"/>
                <a:gd name="f2391" fmla="*/ f2004 f1083 1"/>
                <a:gd name="f2392" fmla="*/ f2005 f1084 1"/>
                <a:gd name="f2393" fmla="*/ f2006 f1083 1"/>
                <a:gd name="f2394" fmla="*/ f2007 f1084 1"/>
                <a:gd name="f2395" fmla="*/ f2008 f1083 1"/>
                <a:gd name="f2396" fmla="*/ f2009 f1084 1"/>
                <a:gd name="f2397" fmla="*/ f2010 f1083 1"/>
                <a:gd name="f2398" fmla="*/ f2011 f1084 1"/>
                <a:gd name="f2399" fmla="*/ f2012 f1083 1"/>
                <a:gd name="f2400" fmla="*/ f2013 f1084 1"/>
                <a:gd name="f2401" fmla="*/ f2014 f1083 1"/>
                <a:gd name="f2402" fmla="*/ f2015 f1084 1"/>
                <a:gd name="f2403" fmla="*/ f2016 f1083 1"/>
                <a:gd name="f2404" fmla="*/ f2017 f1084 1"/>
                <a:gd name="f2405" fmla="*/ f2018 f1083 1"/>
                <a:gd name="f2406" fmla="*/ f2019 f1084 1"/>
                <a:gd name="f2407" fmla="*/ f2020 f1083 1"/>
                <a:gd name="f2408" fmla="*/ f2021 f1084 1"/>
                <a:gd name="f2409" fmla="*/ f2022 f1083 1"/>
                <a:gd name="f2410" fmla="*/ f2023 f1084 1"/>
                <a:gd name="f2411" fmla="*/ f2024 f1083 1"/>
                <a:gd name="f2412" fmla="*/ f2025 f1084 1"/>
                <a:gd name="f2413" fmla="*/ f2026 f1083 1"/>
                <a:gd name="f2414" fmla="*/ f2027 f1084 1"/>
                <a:gd name="f2415" fmla="*/ f2028 f1083 1"/>
                <a:gd name="f2416" fmla="*/ f2029 f1084 1"/>
                <a:gd name="f2417" fmla="*/ f2030 f1083 1"/>
                <a:gd name="f2418" fmla="*/ f2031 f1084 1"/>
                <a:gd name="f2419" fmla="*/ f2032 f1083 1"/>
                <a:gd name="f2420" fmla="*/ f2033 f1084 1"/>
                <a:gd name="f2421" fmla="*/ f2034 f1083 1"/>
                <a:gd name="f2422" fmla="*/ f2035 f1084 1"/>
                <a:gd name="f2423" fmla="*/ f2036 f1083 1"/>
                <a:gd name="f2424" fmla="*/ f2037 f1084 1"/>
                <a:gd name="f2425" fmla="*/ f2038 f1083 1"/>
                <a:gd name="f2426" fmla="*/ f2039 f1084 1"/>
                <a:gd name="f2427" fmla="*/ f2040 f1083 1"/>
                <a:gd name="f2428" fmla="*/ f2041 f1084 1"/>
                <a:gd name="f2429" fmla="*/ f2042 f1083 1"/>
                <a:gd name="f2430" fmla="*/ f2043 f1084 1"/>
                <a:gd name="f2431" fmla="*/ f2044 f1083 1"/>
                <a:gd name="f2432" fmla="*/ f2045 f1084 1"/>
                <a:gd name="f2433" fmla="*/ f2046 f1083 1"/>
                <a:gd name="f2434" fmla="*/ f2047 f1084 1"/>
                <a:gd name="f2435" fmla="*/ f2048 f1084 1"/>
                <a:gd name="f2436" fmla="*/ f2049 f1083 1"/>
                <a:gd name="f2437" fmla="*/ f2050 f1084 1"/>
                <a:gd name="f2438" fmla="*/ f2051 f1083 1"/>
                <a:gd name="f2439" fmla="*/ f2052 f1084 1"/>
                <a:gd name="f2440" fmla="*/ f2053 f1083 1"/>
                <a:gd name="f2441" fmla="*/ f2054 f1084 1"/>
                <a:gd name="f2442" fmla="*/ f2055 f1083 1"/>
                <a:gd name="f2443" fmla="*/ f2056 f1084 1"/>
                <a:gd name="f2444" fmla="*/ f2057 f1083 1"/>
                <a:gd name="f2445" fmla="*/ f2058 f1084 1"/>
                <a:gd name="f2446" fmla="*/ f2059 f1083 1"/>
                <a:gd name="f2447" fmla="*/ f2060 f1084 1"/>
                <a:gd name="f2448" fmla="*/ f2061 f1083 1"/>
                <a:gd name="f2449" fmla="*/ f2062 f1084 1"/>
                <a:gd name="f2450" fmla="*/ f2063 f1083 1"/>
                <a:gd name="f2451" fmla="*/ f2064 f1084 1"/>
                <a:gd name="f2452" fmla="*/ f2065 f1083 1"/>
                <a:gd name="f2453" fmla="*/ f2066 f1084 1"/>
                <a:gd name="f2454" fmla="*/ f2067 f1083 1"/>
                <a:gd name="f2455" fmla="*/ f2068 f1084 1"/>
                <a:gd name="f2456" fmla="*/ f2069 f1083 1"/>
                <a:gd name="f2457" fmla="*/ f2070 f1084 1"/>
                <a:gd name="f2458" fmla="*/ f2071 f1083 1"/>
                <a:gd name="f2459" fmla="*/ f2072 f1084 1"/>
                <a:gd name="f2460" fmla="*/ f2073 f1083 1"/>
                <a:gd name="f2461" fmla="*/ f2074 f1084 1"/>
                <a:gd name="f2462" fmla="*/ f2075 f1083 1"/>
                <a:gd name="f2463" fmla="*/ f2076 f1084 1"/>
                <a:gd name="f2464" fmla="*/ f2077 f1083 1"/>
                <a:gd name="f2465" fmla="*/ f2078 f1084 1"/>
                <a:gd name="f2466" fmla="*/ f2079 f1083 1"/>
                <a:gd name="f2467" fmla="*/ f2080 f1084 1"/>
                <a:gd name="f2468" fmla="*/ f2081 f1083 1"/>
                <a:gd name="f2469" fmla="*/ f2082 f1084 1"/>
                <a:gd name="f2470" fmla="*/ f2083 f1083 1"/>
                <a:gd name="f2471" fmla="*/ f2084 f1084 1"/>
                <a:gd name="f2472" fmla="*/ f2085 f1083 1"/>
                <a:gd name="f2473" fmla="*/ f2086 f1084 1"/>
                <a:gd name="f2474" fmla="*/ f2087 f1083 1"/>
                <a:gd name="f2475" fmla="*/ f2088 f1084 1"/>
                <a:gd name="f2476" fmla="*/ f2089 f1083 1"/>
                <a:gd name="f2477" fmla="*/ f2090 f1084 1"/>
                <a:gd name="f2478" fmla="*/ f2091 f1083 1"/>
                <a:gd name="f2479" fmla="*/ f2092 f1084 1"/>
                <a:gd name="f2480" fmla="*/ f2093 f1083 1"/>
                <a:gd name="f2481" fmla="*/ f2094 f1084 1"/>
                <a:gd name="f2482" fmla="*/ f2095 f1083 1"/>
                <a:gd name="f2483" fmla="*/ f2096 f1084 1"/>
                <a:gd name="f2484" fmla="*/ f2097 f1083 1"/>
                <a:gd name="f2485" fmla="*/ f2098 f1084 1"/>
                <a:gd name="f2486" fmla="*/ f2099 f1083 1"/>
                <a:gd name="f2487" fmla="*/ f2100 f1084 1"/>
                <a:gd name="f2488" fmla="*/ f2101 f1083 1"/>
                <a:gd name="f2489" fmla="*/ f2102 f1084 1"/>
                <a:gd name="f2490" fmla="*/ f2103 f1083 1"/>
                <a:gd name="f2491" fmla="*/ f2104 f1084 1"/>
                <a:gd name="f2492" fmla="*/ f2105 f1083 1"/>
                <a:gd name="f2493" fmla="*/ f2106 f1084 1"/>
                <a:gd name="f2494" fmla="*/ f2107 f1083 1"/>
                <a:gd name="f2495" fmla="*/ f2108 f1084 1"/>
                <a:gd name="f2496" fmla="*/ f2109 f1083 1"/>
                <a:gd name="f2497" fmla="*/ f2110 f1084 1"/>
                <a:gd name="f2498" fmla="*/ f2111 f1083 1"/>
                <a:gd name="f2499" fmla="*/ f2112 f1084 1"/>
                <a:gd name="f2500" fmla="*/ f2113 f1083 1"/>
                <a:gd name="f2501" fmla="*/ f2114 f1084 1"/>
                <a:gd name="f2502" fmla="*/ f2115 f1083 1"/>
                <a:gd name="f2503" fmla="*/ f2116 f1084 1"/>
                <a:gd name="f2504" fmla="*/ f2117 f1083 1"/>
                <a:gd name="f2505" fmla="*/ f2118 f1084 1"/>
                <a:gd name="f2506" fmla="*/ f2119 f1083 1"/>
                <a:gd name="f2507" fmla="*/ f2120 f1084 1"/>
                <a:gd name="f2508" fmla="*/ f2121 f1083 1"/>
                <a:gd name="f2509" fmla="*/ f2122 f1084 1"/>
                <a:gd name="f2510" fmla="*/ f2123 f1083 1"/>
                <a:gd name="f2511" fmla="*/ f2124 f1084 1"/>
                <a:gd name="f2512" fmla="*/ f2125 f1083 1"/>
                <a:gd name="f2513" fmla="*/ f2126 f1084 1"/>
                <a:gd name="f2514" fmla="*/ f2127 f1083 1"/>
                <a:gd name="f2515" fmla="*/ f2128 f1084 1"/>
                <a:gd name="f2516" fmla="*/ f2129 f1083 1"/>
                <a:gd name="f2517" fmla="*/ f2130 f1084 1"/>
                <a:gd name="f2518" fmla="*/ f2131 f1083 1"/>
                <a:gd name="f2519" fmla="*/ f2132 f1084 1"/>
                <a:gd name="f2520" fmla="*/ f2133 f1083 1"/>
                <a:gd name="f2521" fmla="*/ f2134 f1084 1"/>
                <a:gd name="f2522" fmla="*/ f2135 f1083 1"/>
                <a:gd name="f2523" fmla="*/ f2136 f1084 1"/>
                <a:gd name="f2524" fmla="*/ f2137 f1083 1"/>
                <a:gd name="f2525" fmla="*/ f2138 f1084 1"/>
                <a:gd name="f2526" fmla="*/ f2139 f1083 1"/>
                <a:gd name="f2527" fmla="*/ f2140 f1084 1"/>
                <a:gd name="f2528" fmla="*/ f2141 f1083 1"/>
                <a:gd name="f2529" fmla="*/ f2142 f1084 1"/>
                <a:gd name="f2530" fmla="*/ f2143 f1083 1"/>
                <a:gd name="f2531" fmla="*/ f2144 f1084 1"/>
                <a:gd name="f2532" fmla="*/ f2145 f1083 1"/>
                <a:gd name="f2533" fmla="*/ f2146 f1084 1"/>
                <a:gd name="f2534" fmla="*/ f2147 f1083 1"/>
                <a:gd name="f2535" fmla="*/ f2148 f1084 1"/>
                <a:gd name="f2536" fmla="*/ f2149 f1083 1"/>
                <a:gd name="f2537" fmla="*/ f2150 f1084 1"/>
                <a:gd name="f2538" fmla="*/ f2151 f1083 1"/>
                <a:gd name="f2539" fmla="*/ f2152 f1084 1"/>
                <a:gd name="f2540" fmla="*/ f2153 f1083 1"/>
                <a:gd name="f2541" fmla="*/ f2154 f1084 1"/>
                <a:gd name="f2542" fmla="*/ f2155 f1083 1"/>
                <a:gd name="f2543" fmla="*/ f2156 f1084 1"/>
                <a:gd name="f2544" fmla="*/ f2157 f1083 1"/>
                <a:gd name="f2545" fmla="*/ f2158 f1084 1"/>
                <a:gd name="f2546" fmla="*/ f2159 f1083 1"/>
                <a:gd name="f2547" fmla="*/ f2160 f1084 1"/>
                <a:gd name="f2548" fmla="*/ f2161 f1083 1"/>
                <a:gd name="f2549" fmla="*/ f2162 f1084 1"/>
                <a:gd name="f2550" fmla="*/ f2163 f1083 1"/>
                <a:gd name="f2551" fmla="*/ f2164 f1084 1"/>
                <a:gd name="f2552" fmla="*/ f2165 f1083 1"/>
                <a:gd name="f2553" fmla="*/ f2166 f1084 1"/>
                <a:gd name="f2554" fmla="*/ f2167 f1083 1"/>
                <a:gd name="f2555" fmla="*/ f2168 f1084 1"/>
                <a:gd name="f2556" fmla="*/ f2169 f1083 1"/>
                <a:gd name="f2557" fmla="*/ f2170 f1084 1"/>
                <a:gd name="f2558" fmla="*/ f2171 f1083 1"/>
                <a:gd name="f2559" fmla="*/ f2172 f1084 1"/>
                <a:gd name="f2560" fmla="*/ f2173 f1083 1"/>
                <a:gd name="f2561" fmla="*/ f2174 f1084 1"/>
                <a:gd name="f2562" fmla="*/ f2175 f1083 1"/>
                <a:gd name="f2563" fmla="*/ f2176 f1084 1"/>
                <a:gd name="f2564" fmla="*/ f2177 f1083 1"/>
                <a:gd name="f2565" fmla="*/ f2178 f1084 1"/>
                <a:gd name="f2566" fmla="*/ f2179 f1083 1"/>
                <a:gd name="f2567" fmla="*/ f2180 f1084 1"/>
                <a:gd name="f2568" fmla="*/ f2181 f1083 1"/>
                <a:gd name="f2569" fmla="*/ f2182 f1084 1"/>
                <a:gd name="f2570" fmla="*/ f2183 f1083 1"/>
                <a:gd name="f2571" fmla="*/ f2184 f1084 1"/>
                <a:gd name="f2572" fmla="*/ f2185 f1083 1"/>
                <a:gd name="f2573" fmla="*/ f2186 f1084 1"/>
                <a:gd name="f2574" fmla="*/ f2187 f1083 1"/>
                <a:gd name="f2575" fmla="*/ f2188 f1084 1"/>
                <a:gd name="f2576" fmla="*/ f2189 f1083 1"/>
                <a:gd name="f2577" fmla="*/ f2190 f1084 1"/>
                <a:gd name="f2578" fmla="*/ f2191 f1083 1"/>
                <a:gd name="f2579" fmla="*/ f2192 f1084 1"/>
                <a:gd name="f2580" fmla="*/ f2193 f1083 1"/>
                <a:gd name="f2581" fmla="*/ f2194 f1084 1"/>
                <a:gd name="f2582" fmla="*/ f2195 f1084 1"/>
                <a:gd name="f2583" fmla="*/ f2196 f1083 1"/>
                <a:gd name="f2584" fmla="*/ f2197 f1084 1"/>
                <a:gd name="f2585" fmla="*/ f2198 f1083 1"/>
                <a:gd name="f2586" fmla="*/ f2199 f1084 1"/>
                <a:gd name="f2587" fmla="*/ f2200 f1083 1"/>
                <a:gd name="f2588" fmla="*/ f2201 f1084 1"/>
                <a:gd name="f2589" fmla="*/ f2202 f1083 1"/>
                <a:gd name="f2590" fmla="*/ f2203 f1084 1"/>
                <a:gd name="f2591" fmla="*/ f2204 f1083 1"/>
                <a:gd name="f2592" fmla="*/ f2205 f1084 1"/>
                <a:gd name="f2593" fmla="*/ f2206 f1083 1"/>
                <a:gd name="f2594" fmla="*/ f2207 f1084 1"/>
                <a:gd name="f2595" fmla="*/ f2208 f1083 1"/>
                <a:gd name="f2596" fmla="*/ f2209 f1084 1"/>
                <a:gd name="f2597" fmla="*/ f2210 f1083 1"/>
                <a:gd name="f2598" fmla="*/ f2211 f1083 1"/>
                <a:gd name="f2599" fmla="*/ f2212 f1084 1"/>
                <a:gd name="f2600" fmla="*/ f2213 f1083 1"/>
                <a:gd name="f2601" fmla="*/ f2214 f1084 1"/>
                <a:gd name="f2602" fmla="*/ f2215 f1083 1"/>
                <a:gd name="f2603" fmla="*/ f2216 f1084 1"/>
                <a:gd name="f2604" fmla="*/ f2217 f1083 1"/>
                <a:gd name="f2605" fmla="*/ f2218 f1084 1"/>
                <a:gd name="f2606" fmla="*/ f2219 f1083 1"/>
                <a:gd name="f2607" fmla="*/ f2220 f1084 1"/>
                <a:gd name="f2608" fmla="*/ f2221 f1083 1"/>
                <a:gd name="f2609" fmla="*/ f2222 f1084 1"/>
                <a:gd name="f2610" fmla="*/ f2223 f1083 1"/>
                <a:gd name="f2611" fmla="*/ f2224 f1084 1"/>
                <a:gd name="f2612" fmla="*/ f2225 f1083 1"/>
                <a:gd name="f2613" fmla="*/ f2226 f1084 1"/>
                <a:gd name="f2614" fmla="*/ f2227 f1083 1"/>
                <a:gd name="f2615" fmla="*/ f2228 f1084 1"/>
                <a:gd name="f2616" fmla="*/ f2229 f1083 1"/>
                <a:gd name="f2617" fmla="*/ f2230 f1084 1"/>
                <a:gd name="f2618" fmla="*/ f2231 f1083 1"/>
                <a:gd name="f2619" fmla="*/ f2232 f1084 1"/>
                <a:gd name="f2620" fmla="*/ f2233 f1083 1"/>
                <a:gd name="f2621" fmla="*/ f2234 f1084 1"/>
                <a:gd name="f2622" fmla="*/ f2235 f1083 1"/>
                <a:gd name="f2623" fmla="*/ f2236 f1084 1"/>
                <a:gd name="f2624" fmla="*/ f2237 f1083 1"/>
                <a:gd name="f2625" fmla="*/ f2238 f1084 1"/>
                <a:gd name="f2626" fmla="*/ f2239 f1083 1"/>
                <a:gd name="f2627" fmla="*/ f2240 f1084 1"/>
                <a:gd name="f2628" fmla="*/ f2241 f1083 1"/>
                <a:gd name="f2629" fmla="*/ f2242 f1084 1"/>
                <a:gd name="f2630" fmla="*/ f2243 f1083 1"/>
                <a:gd name="f2631" fmla="*/ f2244 f1084 1"/>
              </a:gdLst>
              <a:ahLst/>
              <a:cxnLst>
                <a:cxn ang="3cd4">
                  <a:pos x="hc" y="t"/>
                </a:cxn>
                <a:cxn ang="0">
                  <a:pos x="r" y="vc"/>
                </a:cxn>
                <a:cxn ang="cd4">
                  <a:pos x="hc" y="b"/>
                </a:cxn>
                <a:cxn ang="cd2">
                  <a:pos x="l" y="vc"/>
                </a:cxn>
                <a:cxn ang="f1861">
                  <a:pos x="f2249" y="f2250"/>
                </a:cxn>
                <a:cxn ang="f1861">
                  <a:pos x="f2249" y="f2251"/>
                </a:cxn>
                <a:cxn ang="f1861">
                  <a:pos x="f2252" y="f2253"/>
                </a:cxn>
                <a:cxn ang="f1861">
                  <a:pos x="f2254" y="f2255"/>
                </a:cxn>
                <a:cxn ang="f1861">
                  <a:pos x="f2256" y="f2257"/>
                </a:cxn>
                <a:cxn ang="f1861">
                  <a:pos x="f2258" y="f2259"/>
                </a:cxn>
                <a:cxn ang="f1861">
                  <a:pos x="f2260" y="f2261"/>
                </a:cxn>
                <a:cxn ang="f1861">
                  <a:pos x="f2262" y="f2263"/>
                </a:cxn>
                <a:cxn ang="f1861">
                  <a:pos x="f2264" y="f2265"/>
                </a:cxn>
                <a:cxn ang="f1861">
                  <a:pos x="f2266" y="f2267"/>
                </a:cxn>
                <a:cxn ang="f1861">
                  <a:pos x="f2268" y="f2269"/>
                </a:cxn>
                <a:cxn ang="f1861">
                  <a:pos x="f2270" y="f2271"/>
                </a:cxn>
                <a:cxn ang="f1861">
                  <a:pos x="f2272" y="f2273"/>
                </a:cxn>
                <a:cxn ang="f1861">
                  <a:pos x="f2274" y="f2275"/>
                </a:cxn>
                <a:cxn ang="f1861">
                  <a:pos x="f2276" y="f2277"/>
                </a:cxn>
                <a:cxn ang="f1861">
                  <a:pos x="f2278" y="f2279"/>
                </a:cxn>
                <a:cxn ang="f1861">
                  <a:pos x="f2280" y="f2281"/>
                </a:cxn>
                <a:cxn ang="f1861">
                  <a:pos x="f2282" y="f2283"/>
                </a:cxn>
                <a:cxn ang="f1861">
                  <a:pos x="f2284" y="f2285"/>
                </a:cxn>
                <a:cxn ang="f1861">
                  <a:pos x="f2286" y="f2287"/>
                </a:cxn>
                <a:cxn ang="f1861">
                  <a:pos x="f2288" y="f2289"/>
                </a:cxn>
                <a:cxn ang="f1861">
                  <a:pos x="f2290" y="f2291"/>
                </a:cxn>
                <a:cxn ang="f1861">
                  <a:pos x="f2292" y="f2293"/>
                </a:cxn>
                <a:cxn ang="f1861">
                  <a:pos x="f2294" y="f2295"/>
                </a:cxn>
                <a:cxn ang="f1861">
                  <a:pos x="f2296" y="f2293"/>
                </a:cxn>
                <a:cxn ang="f1861">
                  <a:pos x="f2297" y="f2298"/>
                </a:cxn>
                <a:cxn ang="f1861">
                  <a:pos x="f2299" y="f2300"/>
                </a:cxn>
                <a:cxn ang="f1861">
                  <a:pos x="f2301" y="f2302"/>
                </a:cxn>
                <a:cxn ang="f1861">
                  <a:pos x="f2303" y="f2304"/>
                </a:cxn>
                <a:cxn ang="f1861">
                  <a:pos x="f2305" y="f2306"/>
                </a:cxn>
                <a:cxn ang="f1861">
                  <a:pos x="f2307" y="f2308"/>
                </a:cxn>
                <a:cxn ang="f1861">
                  <a:pos x="f2309" y="f2310"/>
                </a:cxn>
                <a:cxn ang="f1861">
                  <a:pos x="f2311" y="f2312"/>
                </a:cxn>
                <a:cxn ang="f1861">
                  <a:pos x="f2313" y="f2314"/>
                </a:cxn>
                <a:cxn ang="f1861">
                  <a:pos x="f2315" y="f2316"/>
                </a:cxn>
                <a:cxn ang="f1861">
                  <a:pos x="f2317" y="f2318"/>
                </a:cxn>
                <a:cxn ang="f1861">
                  <a:pos x="f2319" y="f2320"/>
                </a:cxn>
                <a:cxn ang="f1861">
                  <a:pos x="f2321" y="f2322"/>
                </a:cxn>
                <a:cxn ang="f1861">
                  <a:pos x="f2323" y="f2324"/>
                </a:cxn>
                <a:cxn ang="f1861">
                  <a:pos x="f2325" y="f2326"/>
                </a:cxn>
                <a:cxn ang="f1861">
                  <a:pos x="f2327" y="f2328"/>
                </a:cxn>
                <a:cxn ang="f1861">
                  <a:pos x="f2329" y="f2330"/>
                </a:cxn>
                <a:cxn ang="f1861">
                  <a:pos x="f2331" y="f2332"/>
                </a:cxn>
                <a:cxn ang="f1861">
                  <a:pos x="f2333" y="f2334"/>
                </a:cxn>
                <a:cxn ang="f1861">
                  <a:pos x="f2335" y="f2336"/>
                </a:cxn>
                <a:cxn ang="f1861">
                  <a:pos x="f2337" y="f2338"/>
                </a:cxn>
                <a:cxn ang="f1861">
                  <a:pos x="f2339" y="f2340"/>
                </a:cxn>
                <a:cxn ang="f1861">
                  <a:pos x="f2341" y="f2342"/>
                </a:cxn>
                <a:cxn ang="f1861">
                  <a:pos x="f2343" y="f2344"/>
                </a:cxn>
                <a:cxn ang="f1861">
                  <a:pos x="f2345" y="f2346"/>
                </a:cxn>
                <a:cxn ang="f1861">
                  <a:pos x="f2347" y="f2348"/>
                </a:cxn>
                <a:cxn ang="f1861">
                  <a:pos x="f2349" y="f2350"/>
                </a:cxn>
                <a:cxn ang="f1861">
                  <a:pos x="f2351" y="f2352"/>
                </a:cxn>
                <a:cxn ang="f1861">
                  <a:pos x="f2353" y="f2354"/>
                </a:cxn>
                <a:cxn ang="f1861">
                  <a:pos x="f2355" y="f2356"/>
                </a:cxn>
                <a:cxn ang="f1861">
                  <a:pos x="f2357" y="f2358"/>
                </a:cxn>
                <a:cxn ang="f1861">
                  <a:pos x="f2359" y="f2360"/>
                </a:cxn>
                <a:cxn ang="f1861">
                  <a:pos x="f2361" y="f2362"/>
                </a:cxn>
                <a:cxn ang="f1861">
                  <a:pos x="f2363" y="f2364"/>
                </a:cxn>
                <a:cxn ang="f1861">
                  <a:pos x="f2365" y="f2366"/>
                </a:cxn>
                <a:cxn ang="f1861">
                  <a:pos x="f2367" y="f2368"/>
                </a:cxn>
                <a:cxn ang="f1861">
                  <a:pos x="f2369" y="f2370"/>
                </a:cxn>
                <a:cxn ang="f1861">
                  <a:pos x="f2371" y="f2372"/>
                </a:cxn>
                <a:cxn ang="f1861">
                  <a:pos x="f2373" y="f2374"/>
                </a:cxn>
                <a:cxn ang="f1861">
                  <a:pos x="f2375" y="f2376"/>
                </a:cxn>
                <a:cxn ang="f1861">
                  <a:pos x="f2377" y="f2378"/>
                </a:cxn>
                <a:cxn ang="f1861">
                  <a:pos x="f2379" y="f2380"/>
                </a:cxn>
                <a:cxn ang="f1861">
                  <a:pos x="f2381" y="f2382"/>
                </a:cxn>
                <a:cxn ang="f1861">
                  <a:pos x="f2383" y="f2384"/>
                </a:cxn>
                <a:cxn ang="f1861">
                  <a:pos x="f2385" y="f2386"/>
                </a:cxn>
                <a:cxn ang="f1861">
                  <a:pos x="f2387" y="f2388"/>
                </a:cxn>
                <a:cxn ang="f1861">
                  <a:pos x="f2389" y="f2390"/>
                </a:cxn>
                <a:cxn ang="f1861">
                  <a:pos x="f2391" y="f2392"/>
                </a:cxn>
                <a:cxn ang="f1861">
                  <a:pos x="f2393" y="f2394"/>
                </a:cxn>
                <a:cxn ang="f1861">
                  <a:pos x="f2395" y="f2396"/>
                </a:cxn>
                <a:cxn ang="f1861">
                  <a:pos x="f2397" y="f2398"/>
                </a:cxn>
                <a:cxn ang="f1861">
                  <a:pos x="f2399" y="f2400"/>
                </a:cxn>
                <a:cxn ang="f1861">
                  <a:pos x="f2401" y="f2402"/>
                </a:cxn>
                <a:cxn ang="f1861">
                  <a:pos x="f2403" y="f2404"/>
                </a:cxn>
                <a:cxn ang="f1861">
                  <a:pos x="f2405" y="f2406"/>
                </a:cxn>
                <a:cxn ang="f1861">
                  <a:pos x="f2407" y="f2408"/>
                </a:cxn>
                <a:cxn ang="f1861">
                  <a:pos x="f2409" y="f2410"/>
                </a:cxn>
                <a:cxn ang="f1861">
                  <a:pos x="f2411" y="f2412"/>
                </a:cxn>
                <a:cxn ang="f1861">
                  <a:pos x="f2413" y="f2414"/>
                </a:cxn>
                <a:cxn ang="f1861">
                  <a:pos x="f2415" y="f2416"/>
                </a:cxn>
                <a:cxn ang="f1861">
                  <a:pos x="f2417" y="f2418"/>
                </a:cxn>
                <a:cxn ang="f1861">
                  <a:pos x="f2419" y="f2420"/>
                </a:cxn>
                <a:cxn ang="f1861">
                  <a:pos x="f2421" y="f2422"/>
                </a:cxn>
                <a:cxn ang="f1861">
                  <a:pos x="f2423" y="f2424"/>
                </a:cxn>
                <a:cxn ang="f1861">
                  <a:pos x="f2425" y="f2426"/>
                </a:cxn>
                <a:cxn ang="f1861">
                  <a:pos x="f2427" y="f2428"/>
                </a:cxn>
                <a:cxn ang="f1861">
                  <a:pos x="f2429" y="f2430"/>
                </a:cxn>
                <a:cxn ang="f1861">
                  <a:pos x="f2431" y="f2432"/>
                </a:cxn>
                <a:cxn ang="f1861">
                  <a:pos x="f2433" y="f2434"/>
                </a:cxn>
                <a:cxn ang="f1861">
                  <a:pos x="f2433" y="f2435"/>
                </a:cxn>
                <a:cxn ang="f1861">
                  <a:pos x="f2436" y="f2437"/>
                </a:cxn>
                <a:cxn ang="f1861">
                  <a:pos x="f2438" y="f2439"/>
                </a:cxn>
                <a:cxn ang="f1861">
                  <a:pos x="f2440" y="f2441"/>
                </a:cxn>
                <a:cxn ang="f1861">
                  <a:pos x="f2442" y="f2443"/>
                </a:cxn>
                <a:cxn ang="f1861">
                  <a:pos x="f2444" y="f2445"/>
                </a:cxn>
                <a:cxn ang="f1861">
                  <a:pos x="f2446" y="f2447"/>
                </a:cxn>
                <a:cxn ang="f1861">
                  <a:pos x="f2448" y="f2449"/>
                </a:cxn>
                <a:cxn ang="f1861">
                  <a:pos x="f2450" y="f2451"/>
                </a:cxn>
                <a:cxn ang="f1861">
                  <a:pos x="f2452" y="f2453"/>
                </a:cxn>
                <a:cxn ang="f1861">
                  <a:pos x="f2454" y="f2455"/>
                </a:cxn>
                <a:cxn ang="f1861">
                  <a:pos x="f2456" y="f2457"/>
                </a:cxn>
                <a:cxn ang="f1861">
                  <a:pos x="f2458" y="f2459"/>
                </a:cxn>
                <a:cxn ang="f1861">
                  <a:pos x="f2460" y="f2461"/>
                </a:cxn>
                <a:cxn ang="f1861">
                  <a:pos x="f2462" y="f2463"/>
                </a:cxn>
                <a:cxn ang="f1861">
                  <a:pos x="f2464" y="f2465"/>
                </a:cxn>
                <a:cxn ang="f1861">
                  <a:pos x="f2466" y="f2467"/>
                </a:cxn>
                <a:cxn ang="f1861">
                  <a:pos x="f2468" y="f2469"/>
                </a:cxn>
                <a:cxn ang="f1861">
                  <a:pos x="f2470" y="f2471"/>
                </a:cxn>
                <a:cxn ang="f1861">
                  <a:pos x="f2472" y="f2473"/>
                </a:cxn>
                <a:cxn ang="f1861">
                  <a:pos x="f2474" y="f2475"/>
                </a:cxn>
                <a:cxn ang="f1861">
                  <a:pos x="f2476" y="f2477"/>
                </a:cxn>
                <a:cxn ang="f1861">
                  <a:pos x="f2478" y="f2479"/>
                </a:cxn>
                <a:cxn ang="f1861">
                  <a:pos x="f2480" y="f2481"/>
                </a:cxn>
                <a:cxn ang="f1861">
                  <a:pos x="f2482" y="f2483"/>
                </a:cxn>
                <a:cxn ang="f1861">
                  <a:pos x="f2484" y="f2485"/>
                </a:cxn>
                <a:cxn ang="f1861">
                  <a:pos x="f2486" y="f2487"/>
                </a:cxn>
                <a:cxn ang="f1861">
                  <a:pos x="f2488" y="f2489"/>
                </a:cxn>
                <a:cxn ang="f1861">
                  <a:pos x="f2490" y="f2491"/>
                </a:cxn>
                <a:cxn ang="f1861">
                  <a:pos x="f2492" y="f2493"/>
                </a:cxn>
                <a:cxn ang="f1861">
                  <a:pos x="f2494" y="f2495"/>
                </a:cxn>
                <a:cxn ang="f1861">
                  <a:pos x="f2496" y="f2497"/>
                </a:cxn>
                <a:cxn ang="f1861">
                  <a:pos x="f2498" y="f2499"/>
                </a:cxn>
                <a:cxn ang="f1861">
                  <a:pos x="f2500" y="f2501"/>
                </a:cxn>
                <a:cxn ang="f1861">
                  <a:pos x="f2502" y="f2503"/>
                </a:cxn>
                <a:cxn ang="f1861">
                  <a:pos x="f2504" y="f2505"/>
                </a:cxn>
                <a:cxn ang="f1861">
                  <a:pos x="f2506" y="f2507"/>
                </a:cxn>
                <a:cxn ang="f1861">
                  <a:pos x="f2508" y="f2509"/>
                </a:cxn>
                <a:cxn ang="f1861">
                  <a:pos x="f2510" y="f2511"/>
                </a:cxn>
                <a:cxn ang="f1861">
                  <a:pos x="f2512" y="f2513"/>
                </a:cxn>
                <a:cxn ang="f1861">
                  <a:pos x="f2514" y="f2515"/>
                </a:cxn>
                <a:cxn ang="f1861">
                  <a:pos x="f2516" y="f2517"/>
                </a:cxn>
                <a:cxn ang="f1861">
                  <a:pos x="f2518" y="f2519"/>
                </a:cxn>
                <a:cxn ang="f1861">
                  <a:pos x="f2520" y="f2521"/>
                </a:cxn>
                <a:cxn ang="f1861">
                  <a:pos x="f2522" y="f2523"/>
                </a:cxn>
                <a:cxn ang="f1861">
                  <a:pos x="f2524" y="f2525"/>
                </a:cxn>
                <a:cxn ang="f1861">
                  <a:pos x="f2526" y="f2527"/>
                </a:cxn>
                <a:cxn ang="f1861">
                  <a:pos x="f2528" y="f2529"/>
                </a:cxn>
                <a:cxn ang="f1861">
                  <a:pos x="f2530" y="f2531"/>
                </a:cxn>
                <a:cxn ang="f1861">
                  <a:pos x="f2532" y="f2533"/>
                </a:cxn>
                <a:cxn ang="f1861">
                  <a:pos x="f2534" y="f2535"/>
                </a:cxn>
                <a:cxn ang="f1861">
                  <a:pos x="f2536" y="f2537"/>
                </a:cxn>
                <a:cxn ang="f1861">
                  <a:pos x="f2538" y="f2539"/>
                </a:cxn>
                <a:cxn ang="f1861">
                  <a:pos x="f2540" y="f2541"/>
                </a:cxn>
                <a:cxn ang="f1861">
                  <a:pos x="f2542" y="f2543"/>
                </a:cxn>
                <a:cxn ang="f1861">
                  <a:pos x="f2544" y="f2545"/>
                </a:cxn>
                <a:cxn ang="f1861">
                  <a:pos x="f2546" y="f2547"/>
                </a:cxn>
                <a:cxn ang="f1861">
                  <a:pos x="f2548" y="f2549"/>
                </a:cxn>
                <a:cxn ang="f1861">
                  <a:pos x="f2550" y="f2551"/>
                </a:cxn>
                <a:cxn ang="f1861">
                  <a:pos x="f2552" y="f2553"/>
                </a:cxn>
                <a:cxn ang="f1861">
                  <a:pos x="f2554" y="f2555"/>
                </a:cxn>
                <a:cxn ang="f1861">
                  <a:pos x="f2556" y="f2557"/>
                </a:cxn>
                <a:cxn ang="f1861">
                  <a:pos x="f2558" y="f2559"/>
                </a:cxn>
                <a:cxn ang="f1861">
                  <a:pos x="f2560" y="f2561"/>
                </a:cxn>
                <a:cxn ang="f1861">
                  <a:pos x="f2562" y="f2563"/>
                </a:cxn>
                <a:cxn ang="f1861">
                  <a:pos x="f2564" y="f2565"/>
                </a:cxn>
                <a:cxn ang="f1861">
                  <a:pos x="f2566" y="f2567"/>
                </a:cxn>
                <a:cxn ang="f1861">
                  <a:pos x="f2568" y="f2569"/>
                </a:cxn>
                <a:cxn ang="f1861">
                  <a:pos x="f2570" y="f2571"/>
                </a:cxn>
                <a:cxn ang="f1861">
                  <a:pos x="f2572" y="f2573"/>
                </a:cxn>
                <a:cxn ang="f1861">
                  <a:pos x="f2574" y="f2575"/>
                </a:cxn>
                <a:cxn ang="f1861">
                  <a:pos x="f2576" y="f2577"/>
                </a:cxn>
                <a:cxn ang="f1861">
                  <a:pos x="f2578" y="f2579"/>
                </a:cxn>
                <a:cxn ang="f1861">
                  <a:pos x="f2580" y="f2581"/>
                </a:cxn>
                <a:cxn ang="f1861">
                  <a:pos x="f2297" y="f2582"/>
                </a:cxn>
                <a:cxn ang="f1861">
                  <a:pos x="f2583" y="f2584"/>
                </a:cxn>
                <a:cxn ang="f1861">
                  <a:pos x="f2585" y="f2586"/>
                </a:cxn>
                <a:cxn ang="f1861">
                  <a:pos x="f2587" y="f2588"/>
                </a:cxn>
                <a:cxn ang="f1861">
                  <a:pos x="f2589" y="f2590"/>
                </a:cxn>
                <a:cxn ang="f1861">
                  <a:pos x="f2591" y="f2592"/>
                </a:cxn>
                <a:cxn ang="f1861">
                  <a:pos x="f2593" y="f2594"/>
                </a:cxn>
                <a:cxn ang="f1861">
                  <a:pos x="f2595" y="f2596"/>
                </a:cxn>
                <a:cxn ang="f1861">
                  <a:pos x="f2597" y="f2584"/>
                </a:cxn>
                <a:cxn ang="f1861">
                  <a:pos x="f2598" y="f2599"/>
                </a:cxn>
                <a:cxn ang="f1861">
                  <a:pos x="f2600" y="f2601"/>
                </a:cxn>
                <a:cxn ang="f1861">
                  <a:pos x="f2602" y="f2603"/>
                </a:cxn>
                <a:cxn ang="f1861">
                  <a:pos x="f2604" y="f2605"/>
                </a:cxn>
                <a:cxn ang="f1861">
                  <a:pos x="f2606" y="f2607"/>
                </a:cxn>
                <a:cxn ang="f1861">
                  <a:pos x="f2608" y="f2609"/>
                </a:cxn>
                <a:cxn ang="f1861">
                  <a:pos x="f2610" y="f2611"/>
                </a:cxn>
                <a:cxn ang="f1861">
                  <a:pos x="f2612" y="f2613"/>
                </a:cxn>
                <a:cxn ang="f1861">
                  <a:pos x="f2614" y="f2615"/>
                </a:cxn>
                <a:cxn ang="f1861">
                  <a:pos x="f2616" y="f2617"/>
                </a:cxn>
                <a:cxn ang="f1861">
                  <a:pos x="f2618" y="f2619"/>
                </a:cxn>
                <a:cxn ang="f1861">
                  <a:pos x="f2620" y="f2621"/>
                </a:cxn>
                <a:cxn ang="f1861">
                  <a:pos x="f2622" y="f2623"/>
                </a:cxn>
                <a:cxn ang="f1861">
                  <a:pos x="f2624" y="f2625"/>
                </a:cxn>
                <a:cxn ang="f1861">
                  <a:pos x="f2626" y="f2627"/>
                </a:cxn>
                <a:cxn ang="f1861">
                  <a:pos x="f2628" y="f2629"/>
                </a:cxn>
                <a:cxn ang="f1861">
                  <a:pos x="f2630" y="f2631"/>
                </a:cxn>
              </a:cxnLst>
              <a:rect l="f2245" t="f2248" r="f2246" b="f2247"/>
              <a:pathLst>
                <a:path w="6857455" h="874716">
                  <a:moveTo>
                    <a:pt x="f6" y="f8"/>
                  </a:moveTo>
                  <a:lnTo>
                    <a:pt x="f6" y="f9"/>
                  </a:lnTo>
                  <a:lnTo>
                    <a:pt x="f10" y="f11"/>
                  </a:ln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35"/>
                    <a:pt x="f103" y="f104"/>
                    <a:pt x="f105" y="f106"/>
                  </a:cubicBezTo>
                  <a:cubicBezTo>
                    <a:pt x="f107" y="f17"/>
                    <a:pt x="f108" y="f17"/>
                    <a:pt x="f109" y="f110"/>
                  </a:cubicBezTo>
                  <a:cubicBezTo>
                    <a:pt x="f111" y="f33"/>
                    <a:pt x="f112" y="f113"/>
                    <a:pt x="f114" y="f39"/>
                  </a:cubicBezTo>
                  <a:cubicBezTo>
                    <a:pt x="f115" y="f116"/>
                    <a:pt x="f117" y="f118"/>
                    <a:pt x="f119" y="f120"/>
                  </a:cubicBezTo>
                  <a:cubicBezTo>
                    <a:pt x="f121" y="f122"/>
                    <a:pt x="f123" y="f124"/>
                    <a:pt x="f125" y="f126"/>
                  </a:cubicBezTo>
                  <a:cubicBezTo>
                    <a:pt x="f127" y="f128"/>
                    <a:pt x="f129" y="f130"/>
                    <a:pt x="f131" y="f132"/>
                  </a:cubicBezTo>
                  <a:cubicBezTo>
                    <a:pt x="f133" y="f134"/>
                    <a:pt x="f135" y="f136"/>
                    <a:pt x="f137" y="f126"/>
                  </a:cubicBezTo>
                  <a:cubicBezTo>
                    <a:pt x="f138" y="f139"/>
                    <a:pt x="f140" y="f141"/>
                    <a:pt x="f142" y="f143"/>
                  </a:cubicBezTo>
                  <a:cubicBezTo>
                    <a:pt x="f144" y="f145"/>
                    <a:pt x="f146" y="f147"/>
                    <a:pt x="f148" y="f149"/>
                  </a:cubicBezTo>
                  <a:cubicBezTo>
                    <a:pt x="f150" y="f151"/>
                    <a:pt x="f152" y="f153"/>
                    <a:pt x="f154" y="f155"/>
                  </a:cubicBezTo>
                  <a:cubicBezTo>
                    <a:pt x="f156" y="f157"/>
                    <a:pt x="f158" y="f159"/>
                    <a:pt x="f160" y="f161"/>
                  </a:cubicBezTo>
                  <a:cubicBezTo>
                    <a:pt x="f162" y="f163"/>
                    <a:pt x="f164" y="f165"/>
                    <a:pt x="f166" y="f167"/>
                  </a:cubicBezTo>
                  <a:cubicBezTo>
                    <a:pt x="f168" y="f169"/>
                    <a:pt x="f170" y="f171"/>
                    <a:pt x="f172" y="f173"/>
                  </a:cubicBezTo>
                  <a:cubicBezTo>
                    <a:pt x="f174" y="f175"/>
                    <a:pt x="f176" y="f177"/>
                    <a:pt x="f178" y="f179"/>
                  </a:cubicBezTo>
                  <a:cubicBezTo>
                    <a:pt x="f180" y="f181"/>
                    <a:pt x="f182" y="f183"/>
                    <a:pt x="f184" y="f185"/>
                  </a:cubicBezTo>
                  <a:cubicBezTo>
                    <a:pt x="f186" y="f187"/>
                    <a:pt x="f188" y="f189"/>
                    <a:pt x="f190" y="f191"/>
                  </a:cubicBezTo>
                  <a:cubicBezTo>
                    <a:pt x="f192" y="f110"/>
                    <a:pt x="f193" y="f17"/>
                    <a:pt x="f194" y="f195"/>
                  </a:cubicBezTo>
                  <a:cubicBezTo>
                    <a:pt x="f196" y="f197"/>
                    <a:pt x="f198" y="f199"/>
                    <a:pt x="f200" y="f201"/>
                  </a:cubicBezTo>
                  <a:cubicBezTo>
                    <a:pt x="f202" y="f203"/>
                    <a:pt x="f204" y="f205"/>
                    <a:pt x="f206" y="f207"/>
                  </a:cubicBezTo>
                  <a:cubicBezTo>
                    <a:pt x="f208" y="f209"/>
                    <a:pt x="f210" y="f211"/>
                    <a:pt x="f212" y="f213"/>
                  </a:cubicBezTo>
                  <a:cubicBezTo>
                    <a:pt x="f214" y="f215"/>
                    <a:pt x="f216" y="f217"/>
                    <a:pt x="f218" y="f219"/>
                  </a:cubicBezTo>
                  <a:cubicBezTo>
                    <a:pt x="f220" y="f221"/>
                    <a:pt x="f222" y="f132"/>
                    <a:pt x="f223" y="f224"/>
                  </a:cubicBezTo>
                  <a:cubicBezTo>
                    <a:pt x="f225" y="f226"/>
                    <a:pt x="f227" y="f228"/>
                    <a:pt x="f229" y="f230"/>
                  </a:cubicBezTo>
                  <a:cubicBezTo>
                    <a:pt x="f231" y="f232"/>
                    <a:pt x="f233" y="f234"/>
                    <a:pt x="f235" y="f236"/>
                  </a:cubicBezTo>
                  <a:cubicBezTo>
                    <a:pt x="f237" y="f238"/>
                    <a:pt x="f239" y="f240"/>
                    <a:pt x="f241" y="f242"/>
                  </a:cubicBezTo>
                  <a:cubicBezTo>
                    <a:pt x="f243" y="f244"/>
                    <a:pt x="f245" y="f246"/>
                    <a:pt x="f247" y="f248"/>
                  </a:cubicBezTo>
                  <a:cubicBezTo>
                    <a:pt x="f249" y="f250"/>
                    <a:pt x="f251" y="f252"/>
                    <a:pt x="f253" y="f254"/>
                  </a:cubicBezTo>
                  <a:cubicBezTo>
                    <a:pt x="f255" y="f256"/>
                    <a:pt x="f257" y="f258"/>
                    <a:pt x="f259" y="f260"/>
                  </a:cubicBezTo>
                  <a:cubicBezTo>
                    <a:pt x="f261" y="f262"/>
                    <a:pt x="f263" y="f264"/>
                    <a:pt x="f265" y="f266"/>
                  </a:cubicBezTo>
                  <a:cubicBezTo>
                    <a:pt x="f267" y="f268"/>
                    <a:pt x="f269" y="f270"/>
                    <a:pt x="f271" y="f272"/>
                  </a:cubicBezTo>
                  <a:cubicBezTo>
                    <a:pt x="f273" y="f274"/>
                    <a:pt x="f275" y="f276"/>
                    <a:pt x="f277" y="f278"/>
                  </a:cubicBezTo>
                  <a:cubicBezTo>
                    <a:pt x="f279" y="f280"/>
                    <a:pt x="f281" y="f282"/>
                    <a:pt x="f283" y="f284"/>
                  </a:cubicBezTo>
                  <a:cubicBezTo>
                    <a:pt x="f285" y="f286"/>
                    <a:pt x="f287" y="f288"/>
                    <a:pt x="f289" y="f290"/>
                  </a:cubicBezTo>
                  <a:cubicBezTo>
                    <a:pt x="f291" y="f292"/>
                    <a:pt x="f293" y="f294"/>
                    <a:pt x="f295" y="f296"/>
                  </a:cubicBezTo>
                  <a:cubicBezTo>
                    <a:pt x="f297" y="f298"/>
                    <a:pt x="f299" y="f300"/>
                    <a:pt x="f301" y="f302"/>
                  </a:cubicBezTo>
                  <a:cubicBezTo>
                    <a:pt x="f303" y="f304"/>
                    <a:pt x="f305" y="f306"/>
                    <a:pt x="f307" y="f308"/>
                  </a:cubicBezTo>
                  <a:cubicBezTo>
                    <a:pt x="f309" y="f310"/>
                    <a:pt x="f311" y="f312"/>
                    <a:pt x="f313" y="f314"/>
                  </a:cubicBezTo>
                  <a:cubicBezTo>
                    <a:pt x="f315" y="f316"/>
                    <a:pt x="f317" y="f318"/>
                    <a:pt x="f319" y="f320"/>
                  </a:cubicBezTo>
                  <a:cubicBezTo>
                    <a:pt x="f321" y="f322"/>
                    <a:pt x="f323" y="f324"/>
                    <a:pt x="f325" y="f326"/>
                  </a:cubicBezTo>
                  <a:cubicBezTo>
                    <a:pt x="f327" y="f328"/>
                    <a:pt x="f329" y="f330"/>
                    <a:pt x="f331" y="f332"/>
                  </a:cubicBezTo>
                  <a:cubicBezTo>
                    <a:pt x="f333" y="f334"/>
                    <a:pt x="f335" y="f336"/>
                    <a:pt x="f337" y="f338"/>
                  </a:cubicBezTo>
                  <a:cubicBezTo>
                    <a:pt x="f339" y="f340"/>
                    <a:pt x="f341" y="f342"/>
                    <a:pt x="f343" y="f344"/>
                  </a:cubicBezTo>
                  <a:cubicBezTo>
                    <a:pt x="f345" y="f346"/>
                    <a:pt x="f347" y="f346"/>
                    <a:pt x="f348" y="f349"/>
                  </a:cubicBezTo>
                  <a:cubicBezTo>
                    <a:pt x="f350" y="f351"/>
                    <a:pt x="f352" y="f353"/>
                    <a:pt x="f354" y="f355"/>
                  </a:cubicBezTo>
                  <a:cubicBezTo>
                    <a:pt x="f356" y="f357"/>
                    <a:pt x="f358" y="f359"/>
                    <a:pt x="f360" y="f361"/>
                  </a:cubicBezTo>
                  <a:cubicBezTo>
                    <a:pt x="f362" y="f363"/>
                    <a:pt x="f364" y="f365"/>
                    <a:pt x="f366" y="f367"/>
                  </a:cubicBezTo>
                  <a:cubicBezTo>
                    <a:pt x="f368" y="f369"/>
                    <a:pt x="f370" y="f371"/>
                    <a:pt x="f372" y="f373"/>
                  </a:cubicBezTo>
                  <a:cubicBezTo>
                    <a:pt x="f374" y="f375"/>
                    <a:pt x="f376" y="f377"/>
                    <a:pt x="f378" y="f379"/>
                  </a:cubicBezTo>
                  <a:cubicBezTo>
                    <a:pt x="f380" y="f381"/>
                    <a:pt x="f382" y="f383"/>
                    <a:pt x="f384" y="f385"/>
                  </a:cubicBezTo>
                  <a:cubicBezTo>
                    <a:pt x="f386" y="f387"/>
                    <a:pt x="f388" y="f389"/>
                    <a:pt x="f390" y="f391"/>
                  </a:cubicBezTo>
                  <a:cubicBezTo>
                    <a:pt x="f392" y="f393"/>
                    <a:pt x="f394" y="f395"/>
                    <a:pt x="f396" y="f397"/>
                  </a:cubicBezTo>
                  <a:cubicBezTo>
                    <a:pt x="f398" y="f399"/>
                    <a:pt x="f400" y="f369"/>
                    <a:pt x="f401" y="f402"/>
                  </a:cubicBezTo>
                  <a:cubicBezTo>
                    <a:pt x="f403" y="f404"/>
                    <a:pt x="f405" y="f406"/>
                    <a:pt x="f407" y="f408"/>
                  </a:cubicBezTo>
                  <a:cubicBezTo>
                    <a:pt x="f409" y="f410"/>
                    <a:pt x="f411" y="f412"/>
                    <a:pt x="f413" y="f414"/>
                  </a:cubicBezTo>
                  <a:cubicBezTo>
                    <a:pt x="f415" y="f416"/>
                    <a:pt x="f417" y="f418"/>
                    <a:pt x="f419" y="f420"/>
                  </a:cubicBezTo>
                  <a:cubicBezTo>
                    <a:pt x="f421" y="f344"/>
                    <a:pt x="f422" y="f423"/>
                    <a:pt x="f424" y="f425"/>
                  </a:cubicBezTo>
                  <a:cubicBezTo>
                    <a:pt x="f426" y="f427"/>
                    <a:pt x="f428" y="f429"/>
                    <a:pt x="f430" y="f431"/>
                  </a:cubicBezTo>
                  <a:cubicBezTo>
                    <a:pt x="f432" y="f433"/>
                    <a:pt x="f434" y="f435"/>
                    <a:pt x="f436" y="f437"/>
                  </a:cubicBezTo>
                  <a:cubicBezTo>
                    <a:pt x="f438" y="f336"/>
                    <a:pt x="f439" y="f440"/>
                    <a:pt x="f441" y="f418"/>
                  </a:cubicBezTo>
                  <a:cubicBezTo>
                    <a:pt x="f442" y="f443"/>
                    <a:pt x="f444" y="f445"/>
                    <a:pt x="f446" y="f447"/>
                  </a:cubicBezTo>
                  <a:cubicBezTo>
                    <a:pt x="f448" y="f449"/>
                    <a:pt x="f450" y="f451"/>
                    <a:pt x="f452" y="f453"/>
                  </a:cubicBezTo>
                  <a:cubicBezTo>
                    <a:pt x="f454" y="f440"/>
                    <a:pt x="f455" y="f456"/>
                    <a:pt x="f457" y="f458"/>
                  </a:cubicBezTo>
                  <a:cubicBezTo>
                    <a:pt x="f459" y="f460"/>
                    <a:pt x="f461" y="f460"/>
                    <a:pt x="f462" y="f463"/>
                  </a:cubicBezTo>
                  <a:cubicBezTo>
                    <a:pt x="f464" y="f465"/>
                    <a:pt x="f466" y="f465"/>
                    <a:pt x="f467" y="f468"/>
                  </a:cubicBezTo>
                  <a:cubicBezTo>
                    <a:pt x="f469" y="f470"/>
                    <a:pt x="f471" y="f472"/>
                    <a:pt x="f473" y="f474"/>
                  </a:cubicBezTo>
                  <a:cubicBezTo>
                    <a:pt x="f475" y="f298"/>
                    <a:pt x="f476" y="f477"/>
                    <a:pt x="f478" y="f479"/>
                  </a:cubicBezTo>
                  <a:cubicBezTo>
                    <a:pt x="f480" y="f481"/>
                    <a:pt x="f482" y="f483"/>
                    <a:pt x="f484" y="f485"/>
                  </a:cubicBezTo>
                  <a:cubicBezTo>
                    <a:pt x="f486" y="f487"/>
                    <a:pt x="f488" y="f489"/>
                    <a:pt x="f490" y="f491"/>
                  </a:cubicBezTo>
                  <a:cubicBezTo>
                    <a:pt x="f492" y="f433"/>
                    <a:pt x="f493" y="f494"/>
                    <a:pt x="f495" y="f496"/>
                  </a:cubicBezTo>
                  <a:cubicBezTo>
                    <a:pt x="f497" y="f498"/>
                    <a:pt x="f499" y="f500"/>
                    <a:pt x="f501" y="f502"/>
                  </a:cubicBezTo>
                  <a:cubicBezTo>
                    <a:pt x="f503" y="f504"/>
                    <a:pt x="f505" y="f506"/>
                    <a:pt x="f507" y="f508"/>
                  </a:cubicBezTo>
                  <a:cubicBezTo>
                    <a:pt x="f509" y="f510"/>
                    <a:pt x="f511" y="f512"/>
                    <a:pt x="f513" y="f514"/>
                  </a:cubicBezTo>
                  <a:cubicBezTo>
                    <a:pt x="f515" y="f516"/>
                    <a:pt x="f517" y="f518"/>
                    <a:pt x="f519" y="f520"/>
                  </a:cubicBezTo>
                  <a:cubicBezTo>
                    <a:pt x="f521" y="f522"/>
                    <a:pt x="f523" y="f524"/>
                    <a:pt x="f525" y="f526"/>
                  </a:cubicBezTo>
                  <a:cubicBezTo>
                    <a:pt x="f527" y="f528"/>
                    <a:pt x="f529" y="f485"/>
                    <a:pt x="f530" y="f531"/>
                  </a:cubicBezTo>
                  <a:lnTo>
                    <a:pt x="f5" y="f532"/>
                  </a:lnTo>
                  <a:lnTo>
                    <a:pt x="f5" y="f533"/>
                  </a:lnTo>
                  <a:lnTo>
                    <a:pt x="f534" y="f535"/>
                  </a:lnTo>
                  <a:cubicBezTo>
                    <a:pt x="f536" y="f537"/>
                    <a:pt x="f538" y="f539"/>
                    <a:pt x="f540" y="f541"/>
                  </a:cubicBezTo>
                  <a:cubicBezTo>
                    <a:pt x="f542" y="f543"/>
                    <a:pt x="f544" y="f545"/>
                    <a:pt x="f546" y="f547"/>
                  </a:cubicBezTo>
                  <a:cubicBezTo>
                    <a:pt x="f548" y="f549"/>
                    <a:pt x="f550" y="f551"/>
                    <a:pt x="f552" y="f553"/>
                  </a:cubicBezTo>
                  <a:cubicBezTo>
                    <a:pt x="f554" y="f555"/>
                    <a:pt x="f556" y="f557"/>
                    <a:pt x="f558" y="f559"/>
                  </a:cubicBezTo>
                  <a:cubicBezTo>
                    <a:pt x="f560" y="f561"/>
                    <a:pt x="f562" y="f563"/>
                    <a:pt x="f564" y="f565"/>
                  </a:cubicBezTo>
                  <a:cubicBezTo>
                    <a:pt x="f566" y="f567"/>
                    <a:pt x="f568" y="f569"/>
                    <a:pt x="f570" y="f571"/>
                  </a:cubicBezTo>
                  <a:cubicBezTo>
                    <a:pt x="f572" y="f573"/>
                    <a:pt x="f574" y="f575"/>
                    <a:pt x="f576" y="f569"/>
                  </a:cubicBezTo>
                  <a:cubicBezTo>
                    <a:pt x="f577" y="f578"/>
                    <a:pt x="f579" y="f580"/>
                    <a:pt x="f581" y="f582"/>
                  </a:cubicBezTo>
                  <a:cubicBezTo>
                    <a:pt x="f583" y="f584"/>
                    <a:pt x="f585" y="f586"/>
                    <a:pt x="f587" y="f588"/>
                  </a:cubicBezTo>
                  <a:cubicBezTo>
                    <a:pt x="f589" y="f590"/>
                    <a:pt x="f591" y="f592"/>
                    <a:pt x="f593" y="f594"/>
                  </a:cubicBezTo>
                  <a:cubicBezTo>
                    <a:pt x="f595" y="f596"/>
                    <a:pt x="f597" y="f598"/>
                    <a:pt x="f599" y="f600"/>
                  </a:cubicBezTo>
                  <a:cubicBezTo>
                    <a:pt x="f601" y="f602"/>
                    <a:pt x="f603" y="f604"/>
                    <a:pt x="f605" y="f606"/>
                  </a:cubicBezTo>
                  <a:cubicBezTo>
                    <a:pt x="f607" y="f608"/>
                    <a:pt x="f609" y="f610"/>
                    <a:pt x="f611" y="f612"/>
                  </a:cubicBezTo>
                  <a:cubicBezTo>
                    <a:pt x="f613" y="f614"/>
                    <a:pt x="f615" y="f616"/>
                    <a:pt x="f617" y="f618"/>
                  </a:cubicBezTo>
                  <a:cubicBezTo>
                    <a:pt x="f619" y="f620"/>
                    <a:pt x="f621" y="f622"/>
                    <a:pt x="f623" y="f624"/>
                  </a:cubicBezTo>
                  <a:cubicBezTo>
                    <a:pt x="f625" y="f626"/>
                    <a:pt x="f627" y="f628"/>
                    <a:pt x="f629" y="f630"/>
                  </a:cubicBezTo>
                  <a:cubicBezTo>
                    <a:pt x="f631" y="f632"/>
                    <a:pt x="f633" y="f634"/>
                    <a:pt x="f635" y="f636"/>
                  </a:cubicBezTo>
                  <a:cubicBezTo>
                    <a:pt x="f637" y="f638"/>
                    <a:pt x="f639" y="f51"/>
                    <a:pt x="f640" y="f641"/>
                  </a:cubicBezTo>
                  <a:cubicBezTo>
                    <a:pt x="f642" y="f643"/>
                    <a:pt x="f644" y="f215"/>
                    <a:pt x="f645" y="f646"/>
                  </a:cubicBezTo>
                  <a:cubicBezTo>
                    <a:pt x="f441" y="f647"/>
                    <a:pt x="f648" y="f649"/>
                    <a:pt x="f650" y="f651"/>
                  </a:cubicBezTo>
                  <a:cubicBezTo>
                    <a:pt x="f652" y="f653"/>
                    <a:pt x="f654" y="f655"/>
                    <a:pt x="f656" y="f657"/>
                  </a:cubicBezTo>
                  <a:cubicBezTo>
                    <a:pt x="f658" y="f659"/>
                    <a:pt x="f660" y="f23"/>
                    <a:pt x="f661" y="f113"/>
                  </a:cubicBezTo>
                  <a:cubicBezTo>
                    <a:pt x="f662" y="f663"/>
                    <a:pt x="f664" y="f665"/>
                    <a:pt x="f666" y="f667"/>
                  </a:cubicBezTo>
                  <a:cubicBezTo>
                    <a:pt x="f668" y="f669"/>
                    <a:pt x="f670" y="f77"/>
                    <a:pt x="f671" y="f672"/>
                  </a:cubicBezTo>
                  <a:cubicBezTo>
                    <a:pt x="f673" y="f674"/>
                    <a:pt x="f675" y="f676"/>
                    <a:pt x="f677" y="f678"/>
                  </a:cubicBezTo>
                  <a:cubicBezTo>
                    <a:pt x="f679" y="f680"/>
                    <a:pt x="f681" y="f682"/>
                    <a:pt x="f683" y="f684"/>
                  </a:cubicBezTo>
                  <a:cubicBezTo>
                    <a:pt x="f685" y="f686"/>
                    <a:pt x="f687" y="f688"/>
                    <a:pt x="f689" y="f690"/>
                  </a:cubicBezTo>
                  <a:cubicBezTo>
                    <a:pt x="f691" y="f692"/>
                    <a:pt x="f693" y="f669"/>
                    <a:pt x="f694" y="f695"/>
                  </a:cubicBezTo>
                  <a:cubicBezTo>
                    <a:pt x="f696" y="f697"/>
                    <a:pt x="f698" y="f699"/>
                    <a:pt x="f700" y="f701"/>
                  </a:cubicBezTo>
                  <a:cubicBezTo>
                    <a:pt x="f702" y="f141"/>
                    <a:pt x="f703" y="f704"/>
                    <a:pt x="f705" y="f706"/>
                  </a:cubicBezTo>
                  <a:cubicBezTo>
                    <a:pt x="f707" y="f118"/>
                    <a:pt x="f708" y="f709"/>
                    <a:pt x="f710" y="f711"/>
                  </a:cubicBezTo>
                  <a:cubicBezTo>
                    <a:pt x="f712" y="f713"/>
                    <a:pt x="f714" y="f715"/>
                    <a:pt x="f716" y="f717"/>
                  </a:cubicBezTo>
                  <a:cubicBezTo>
                    <a:pt x="f718" y="f719"/>
                    <a:pt x="f720" y="f721"/>
                    <a:pt x="f722" y="f723"/>
                  </a:cubicBezTo>
                  <a:cubicBezTo>
                    <a:pt x="f724" y="f725"/>
                    <a:pt x="f726" y="f727"/>
                    <a:pt x="f728" y="f729"/>
                  </a:cubicBezTo>
                  <a:cubicBezTo>
                    <a:pt x="f730" y="f731"/>
                    <a:pt x="f732" y="f733"/>
                    <a:pt x="f734" y="f735"/>
                  </a:cubicBezTo>
                  <a:cubicBezTo>
                    <a:pt x="f364" y="f736"/>
                    <a:pt x="f737" y="f738"/>
                    <a:pt x="f739" y="f740"/>
                  </a:cubicBezTo>
                  <a:cubicBezTo>
                    <a:pt x="f741" y="f742"/>
                    <a:pt x="f743" y="f742"/>
                    <a:pt x="f744" y="f745"/>
                  </a:cubicBezTo>
                  <a:cubicBezTo>
                    <a:pt x="f746" y="f747"/>
                    <a:pt x="f748" y="f120"/>
                    <a:pt x="f749" y="f750"/>
                  </a:cubicBezTo>
                  <a:cubicBezTo>
                    <a:pt x="f751" y="f676"/>
                    <a:pt x="f752" y="f753"/>
                    <a:pt x="f754" y="f755"/>
                  </a:cubicBezTo>
                  <a:cubicBezTo>
                    <a:pt x="f756" y="f725"/>
                    <a:pt x="f757" y="f758"/>
                    <a:pt x="f759" y="f760"/>
                  </a:cubicBezTo>
                  <a:cubicBezTo>
                    <a:pt x="f761" y="f690"/>
                    <a:pt x="f762" y="f763"/>
                    <a:pt x="f764" y="f765"/>
                  </a:cubicBezTo>
                  <a:cubicBezTo>
                    <a:pt x="f766" y="f767"/>
                    <a:pt x="f768" y="f769"/>
                    <a:pt x="f770" y="f659"/>
                  </a:cubicBezTo>
                  <a:cubicBezTo>
                    <a:pt x="f771" y="f772"/>
                    <a:pt x="f773" y="f774"/>
                    <a:pt x="f775" y="f776"/>
                  </a:cubicBezTo>
                  <a:cubicBezTo>
                    <a:pt x="f777" y="f778"/>
                    <a:pt x="f779" y="f780"/>
                    <a:pt x="f781" y="f782"/>
                  </a:cubicBezTo>
                  <a:cubicBezTo>
                    <a:pt x="f783" y="f784"/>
                    <a:pt x="f785" y="f786"/>
                    <a:pt x="f787" y="f788"/>
                  </a:cubicBezTo>
                  <a:cubicBezTo>
                    <a:pt x="f789" y="f790"/>
                    <a:pt x="f791" y="f792"/>
                    <a:pt x="f793" y="f794"/>
                  </a:cubicBezTo>
                  <a:cubicBezTo>
                    <a:pt x="f795" y="f796"/>
                    <a:pt x="f797" y="f798"/>
                    <a:pt x="f799" y="f798"/>
                  </a:cubicBezTo>
                  <a:cubicBezTo>
                    <a:pt x="f800" y="f798"/>
                    <a:pt x="f801" y="f802"/>
                    <a:pt x="f803" y="f804"/>
                  </a:cubicBezTo>
                  <a:cubicBezTo>
                    <a:pt x="f805" y="f806"/>
                    <a:pt x="f807" y="f808"/>
                    <a:pt x="f809" y="f810"/>
                  </a:cubicBezTo>
                  <a:cubicBezTo>
                    <a:pt x="f811" y="f812"/>
                    <a:pt x="f813" y="f814"/>
                    <a:pt x="f815" y="f816"/>
                  </a:cubicBezTo>
                  <a:cubicBezTo>
                    <a:pt x="f817" y="f818"/>
                    <a:pt x="f819" y="f820"/>
                    <a:pt x="f821" y="f822"/>
                  </a:cubicBezTo>
                  <a:cubicBezTo>
                    <a:pt x="f823" y="f824"/>
                    <a:pt x="f825" y="f826"/>
                    <a:pt x="f827" y="f828"/>
                  </a:cubicBezTo>
                  <a:cubicBezTo>
                    <a:pt x="f829" y="f830"/>
                    <a:pt x="f831" y="f832"/>
                    <a:pt x="f833" y="f834"/>
                  </a:cubicBezTo>
                  <a:cubicBezTo>
                    <a:pt x="f835" y="f836"/>
                    <a:pt x="f837" y="f838"/>
                    <a:pt x="f839" y="f840"/>
                  </a:cubicBezTo>
                  <a:cubicBezTo>
                    <a:pt x="f841" y="f842"/>
                    <a:pt x="f843" y="f844"/>
                    <a:pt x="f845" y="f846"/>
                  </a:cubicBezTo>
                  <a:cubicBezTo>
                    <a:pt x="f847" y="f848"/>
                    <a:pt x="f849" y="f850"/>
                    <a:pt x="f851" y="f852"/>
                  </a:cubicBezTo>
                  <a:cubicBezTo>
                    <a:pt x="f853" y="f854"/>
                    <a:pt x="f855" y="f856"/>
                    <a:pt x="f857" y="f858"/>
                  </a:cubicBezTo>
                  <a:cubicBezTo>
                    <a:pt x="f859" y="f860"/>
                    <a:pt x="f861" y="f862"/>
                    <a:pt x="f863" y="f864"/>
                  </a:cubicBezTo>
                  <a:cubicBezTo>
                    <a:pt x="f865" y="f866"/>
                    <a:pt x="f867" y="f868"/>
                    <a:pt x="f869" y="f870"/>
                  </a:cubicBezTo>
                  <a:cubicBezTo>
                    <a:pt x="f871" y="f872"/>
                    <a:pt x="f873" y="f874"/>
                    <a:pt x="f875" y="f876"/>
                  </a:cubicBezTo>
                  <a:cubicBezTo>
                    <a:pt x="f877" y="f878"/>
                    <a:pt x="f879" y="f872"/>
                    <a:pt x="f880" y="f881"/>
                  </a:cubicBezTo>
                  <a:cubicBezTo>
                    <a:pt x="f882" y="f883"/>
                    <a:pt x="f884" y="f885"/>
                    <a:pt x="f886" y="f887"/>
                  </a:cubicBezTo>
                  <a:cubicBezTo>
                    <a:pt x="f888" y="f889"/>
                    <a:pt x="f890" y="f891"/>
                    <a:pt x="f892" y="f893"/>
                  </a:cubicBezTo>
                  <a:cubicBezTo>
                    <a:pt x="f894" y="f895"/>
                    <a:pt x="f896" y="f897"/>
                    <a:pt x="f898" y="f899"/>
                  </a:cubicBezTo>
                  <a:cubicBezTo>
                    <a:pt x="f900" y="f901"/>
                    <a:pt x="f902" y="f903"/>
                    <a:pt x="f904" y="f905"/>
                  </a:cubicBezTo>
                  <a:cubicBezTo>
                    <a:pt x="f906" y="f907"/>
                    <a:pt x="f908" y="f909"/>
                    <a:pt x="f910" y="f911"/>
                  </a:cubicBezTo>
                  <a:cubicBezTo>
                    <a:pt x="f912" y="f913"/>
                    <a:pt x="f914" y="f915"/>
                    <a:pt x="f916" y="f917"/>
                  </a:cubicBezTo>
                  <a:cubicBezTo>
                    <a:pt x="f918" y="f919"/>
                    <a:pt x="f920" y="f7"/>
                    <a:pt x="f921" y="f7"/>
                  </a:cubicBezTo>
                  <a:cubicBezTo>
                    <a:pt x="f922" y="f7"/>
                    <a:pt x="f923" y="f924"/>
                    <a:pt x="f925" y="f926"/>
                  </a:cubicBezTo>
                  <a:cubicBezTo>
                    <a:pt x="f927" y="f928"/>
                    <a:pt x="f929" y="f930"/>
                    <a:pt x="f931" y="f932"/>
                  </a:cubicBezTo>
                  <a:cubicBezTo>
                    <a:pt x="f933" y="f891"/>
                    <a:pt x="f934" y="f935"/>
                    <a:pt x="f936" y="f937"/>
                  </a:cubicBezTo>
                  <a:cubicBezTo>
                    <a:pt x="f938" y="f939"/>
                    <a:pt x="f940" y="f941"/>
                    <a:pt x="f942" y="f943"/>
                  </a:cubicBezTo>
                  <a:cubicBezTo>
                    <a:pt x="f944" y="f945"/>
                    <a:pt x="f946" y="f885"/>
                    <a:pt x="f142" y="f947"/>
                  </a:cubicBezTo>
                  <a:cubicBezTo>
                    <a:pt x="f948" y="f949"/>
                    <a:pt x="f950" y="f951"/>
                    <a:pt x="f952" y="f953"/>
                  </a:cubicBezTo>
                  <a:cubicBezTo>
                    <a:pt x="f954" y="f955"/>
                    <a:pt x="f956" y="f957"/>
                    <a:pt x="f958" y="f959"/>
                  </a:cubicBezTo>
                  <a:cubicBezTo>
                    <a:pt x="f960" y="f961"/>
                    <a:pt x="f962" y="f963"/>
                    <a:pt x="f964" y="f965"/>
                  </a:cubicBezTo>
                  <a:cubicBezTo>
                    <a:pt x="f966" y="f967"/>
                    <a:pt x="f968" y="f969"/>
                    <a:pt x="f970" y="f971"/>
                  </a:cubicBezTo>
                  <a:cubicBezTo>
                    <a:pt x="f972" y="f973"/>
                    <a:pt x="f974" y="f975"/>
                    <a:pt x="f976" y="f975"/>
                  </a:cubicBezTo>
                  <a:cubicBezTo>
                    <a:pt x="f977" y="f975"/>
                    <a:pt x="f978" y="f979"/>
                    <a:pt x="f980" y="f969"/>
                  </a:cubicBezTo>
                  <a:cubicBezTo>
                    <a:pt x="f981" y="f982"/>
                    <a:pt x="f983" y="f984"/>
                    <a:pt x="f985" y="f986"/>
                  </a:cubicBezTo>
                  <a:cubicBezTo>
                    <a:pt x="f987" y="f988"/>
                    <a:pt x="f989" y="f990"/>
                    <a:pt x="f991" y="f953"/>
                  </a:cubicBezTo>
                  <a:cubicBezTo>
                    <a:pt x="f992" y="f993"/>
                    <a:pt x="f994" y="f995"/>
                    <a:pt x="f996" y="f997"/>
                  </a:cubicBezTo>
                  <a:cubicBezTo>
                    <a:pt x="f998" y="f982"/>
                    <a:pt x="f999" y="f1000"/>
                    <a:pt x="f1001" y="f1002"/>
                  </a:cubicBezTo>
                  <a:cubicBezTo>
                    <a:pt x="f1003" y="f1004"/>
                    <a:pt x="f1005" y="f1006"/>
                    <a:pt x="f1007" y="f1008"/>
                  </a:cubicBezTo>
                  <a:cubicBezTo>
                    <a:pt x="f1009" y="f1010"/>
                    <a:pt x="f1011" y="f995"/>
                    <a:pt x="f1012" y="f1013"/>
                  </a:cubicBezTo>
                  <a:cubicBezTo>
                    <a:pt x="f1014" y="f1015"/>
                    <a:pt x="f1016" y="f1017"/>
                    <a:pt x="f1018" y="f1019"/>
                  </a:cubicBezTo>
                  <a:cubicBezTo>
                    <a:pt x="f1020" y="f864"/>
                    <a:pt x="f1021" y="f1022"/>
                    <a:pt x="f1023" y="f993"/>
                  </a:cubicBezTo>
                  <a:cubicBezTo>
                    <a:pt x="f1024" y="f951"/>
                    <a:pt x="f1025" y="f995"/>
                    <a:pt x="f1026" y="f1027"/>
                  </a:cubicBezTo>
                  <a:cubicBezTo>
                    <a:pt x="f1028" y="f951"/>
                    <a:pt x="f1029" y="f1030"/>
                    <a:pt x="f1031" y="f1032"/>
                  </a:cubicBezTo>
                  <a:cubicBezTo>
                    <a:pt x="f1033" y="f1034"/>
                    <a:pt x="f1035" y="f1036"/>
                    <a:pt x="f1037" y="f1038"/>
                  </a:cubicBezTo>
                  <a:cubicBezTo>
                    <a:pt x="f1039" y="f1040"/>
                    <a:pt x="f1041" y="f1042"/>
                    <a:pt x="f1043" y="f1044"/>
                  </a:cubicBezTo>
                  <a:cubicBezTo>
                    <a:pt x="f1045" y="f1046"/>
                    <a:pt x="f1047" y="f988"/>
                    <a:pt x="f1048" y="f1049"/>
                  </a:cubicBezTo>
                  <a:cubicBezTo>
                    <a:pt x="f1050" y="f969"/>
                    <a:pt x="f1051" y="f957"/>
                    <a:pt x="f1052" y="f1053"/>
                  </a:cubicBezTo>
                  <a:cubicBezTo>
                    <a:pt x="f1054" y="f1055"/>
                    <a:pt x="f1056" y="f1057"/>
                    <a:pt x="f1058" y="f1059"/>
                  </a:cubicBezTo>
                  <a:cubicBezTo>
                    <a:pt x="f1060" y="f1061"/>
                    <a:pt x="f1062" y="f1063"/>
                    <a:pt x="f1064" y="f1065"/>
                  </a:cubicBezTo>
                  <a:cubicBezTo>
                    <a:pt x="f1066" y="f1067"/>
                    <a:pt x="f1068" y="f1069"/>
                    <a:pt x="f1070" y="f1071"/>
                  </a:cubicBezTo>
                  <a:cubicBezTo>
                    <a:pt x="f1072" y="f1073"/>
                    <a:pt x="f1074" y="f986"/>
                    <a:pt x="f1075" y="f549"/>
                  </a:cubicBezTo>
                  <a:cubicBezTo>
                    <a:pt x="f1076" y="f1077"/>
                    <a:pt x="f1078" y="f1079"/>
                    <a:pt x="f1080" y="f1081"/>
                  </a:cubicBez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Nova Cond"/>
              </a:endParaRPr>
            </a:p>
          </p:txBody>
        </p:sp>
        <p:sp>
          <p:nvSpPr>
            <p:cNvPr id="7" name="Freeform: Shape 13"/>
            <p:cNvSpPr/>
            <p:nvPr/>
          </p:nvSpPr>
          <p:spPr>
            <a:xfrm rot="5399996" flipH="1">
              <a:off x="2640988" y="2991368"/>
              <a:ext cx="6857451" cy="874715"/>
            </a:xfrm>
            <a:custGeom>
              <a:avLst/>
              <a:gdLst>
                <a:gd name="f0" fmla="val 10800000"/>
                <a:gd name="f1" fmla="val 5400000"/>
                <a:gd name="f2" fmla="val 180"/>
                <a:gd name="f3" fmla="val w"/>
                <a:gd name="f4" fmla="val h"/>
                <a:gd name="f5" fmla="val 0"/>
                <a:gd name="f6" fmla="val 6857455"/>
                <a:gd name="f7" fmla="val 874716"/>
                <a:gd name="f8" fmla="val 804643"/>
                <a:gd name="f9" fmla="val 562246"/>
                <a:gd name="f10" fmla="val 6829178"/>
                <a:gd name="f11" fmla="val 551284"/>
                <a:gd name="f12" fmla="val 6805745"/>
                <a:gd name="f13" fmla="val 539044"/>
                <a:gd name="f14" fmla="val 6784885"/>
                <a:gd name="f15" fmla="val 521708"/>
                <a:gd name="f16" fmla="val 6766024"/>
                <a:gd name="f17" fmla="val 500372"/>
                <a:gd name="f18" fmla="val 6755166"/>
                <a:gd name="f19" fmla="val 488179"/>
                <a:gd name="f20" fmla="val 6746784"/>
                <a:gd name="f21" fmla="val 486845"/>
                <a:gd name="f22" fmla="val 6734971"/>
                <a:gd name="f23" fmla="val 500944"/>
                <a:gd name="f24" fmla="val 6721257"/>
                <a:gd name="f25" fmla="val 517326"/>
                <a:gd name="f26" fmla="val 6701634"/>
                <a:gd name="f27" fmla="val 510850"/>
                <a:gd name="f28" fmla="val 6683915"/>
                <a:gd name="f29" fmla="val 507040"/>
                <a:gd name="f30" fmla="val 6665629"/>
                <a:gd name="f31" fmla="val 503230"/>
                <a:gd name="f32" fmla="val 6647148"/>
                <a:gd name="f33" fmla="val 499228"/>
                <a:gd name="f34" fmla="val 6628860"/>
                <a:gd name="f35" fmla="val 495418"/>
                <a:gd name="f36" fmla="val 6615335"/>
                <a:gd name="f37" fmla="val 492752"/>
                <a:gd name="f38" fmla="val 6601999"/>
                <a:gd name="f39" fmla="val 490466"/>
                <a:gd name="f40" fmla="val 6588662"/>
                <a:gd name="f41" fmla="val 487227"/>
                <a:gd name="f42" fmla="val 6547133"/>
                <a:gd name="f43" fmla="val 477129"/>
                <a:gd name="f44" fmla="val 6509794"/>
                <a:gd name="f45" fmla="val 480177"/>
                <a:gd name="f46" fmla="val 6476074"/>
                <a:gd name="f47" fmla="val 511230"/>
                <a:gd name="f48" fmla="val 6450356"/>
                <a:gd name="f49" fmla="val 535043"/>
                <a:gd name="f50" fmla="val 6417399"/>
                <a:gd name="f51" fmla="val 542093"/>
                <a:gd name="f52" fmla="val 6382345"/>
                <a:gd name="f53" fmla="val 534853"/>
                <a:gd name="f54" fmla="val 6377963"/>
                <a:gd name="f55" fmla="val 533901"/>
                <a:gd name="f56" fmla="val 6372439"/>
                <a:gd name="f57" fmla="val 530091"/>
                <a:gd name="f58" fmla="val 6369391"/>
                <a:gd name="f59" fmla="val 531615"/>
                <a:gd name="f60" fmla="val 6323479"/>
                <a:gd name="f61" fmla="val 553904"/>
                <a:gd name="f62" fmla="val 6287092"/>
                <a:gd name="f63" fmla="val 514658"/>
                <a:gd name="f64" fmla="val 6244799"/>
                <a:gd name="f65" fmla="val 512182"/>
                <a:gd name="f66" fmla="val 6226130"/>
                <a:gd name="f67" fmla="val 511040"/>
                <a:gd name="f68" fmla="val 6207079"/>
                <a:gd name="f69" fmla="val 496942"/>
                <a:gd name="f70" fmla="val 6190315"/>
                <a:gd name="f71" fmla="val 485703"/>
                <a:gd name="f72" fmla="val 6167262"/>
                <a:gd name="f73" fmla="val 470271"/>
                <a:gd name="f74" fmla="val 6146687"/>
                <a:gd name="f75" fmla="val 455412"/>
                <a:gd name="f76" fmla="val 6115446"/>
                <a:gd name="f77" fmla="val 462270"/>
                <a:gd name="f78" fmla="val 6084203"/>
                <a:gd name="f79" fmla="val 469319"/>
                <a:gd name="f80" fmla="val 6055627"/>
                <a:gd name="f81" fmla="val 456364"/>
                <a:gd name="f82" fmla="val 6032194"/>
                <a:gd name="f83" fmla="val 434266"/>
                <a:gd name="f84" fmla="val 6014287"/>
                <a:gd name="f85" fmla="val 417501"/>
                <a:gd name="f86" fmla="val 5994665"/>
                <a:gd name="f87" fmla="val 415977"/>
                <a:gd name="f88" fmla="val 5971042"/>
                <a:gd name="f89" fmla="val 420738"/>
                <a:gd name="f90" fmla="val 5941513"/>
                <a:gd name="f91" fmla="val 426645"/>
                <a:gd name="f92" fmla="val 5910842"/>
                <a:gd name="f93" fmla="val 427027"/>
                <a:gd name="f94" fmla="val 5880933"/>
                <a:gd name="f95" fmla="val 430646"/>
                <a:gd name="f96" fmla="val 5874454"/>
                <a:gd name="f97" fmla="val 431408"/>
                <a:gd name="f98" fmla="val 5866265"/>
                <a:gd name="f99" fmla="val 434076"/>
                <a:gd name="f100" fmla="val 5862452"/>
                <a:gd name="f101" fmla="val 438648"/>
                <a:gd name="f102" fmla="val 5815779"/>
                <a:gd name="f103" fmla="val 5750055"/>
                <a:gd name="f104" fmla="val 495990"/>
                <a:gd name="f105" fmla="val 5685283"/>
                <a:gd name="f106" fmla="val 498658"/>
                <a:gd name="f107" fmla="val 5646039"/>
                <a:gd name="f108" fmla="val 5606604"/>
                <a:gd name="f109" fmla="val 5567169"/>
                <a:gd name="f110" fmla="val 499420"/>
                <a:gd name="f111" fmla="val 5553832"/>
                <a:gd name="f112" fmla="val 5539736"/>
                <a:gd name="f113" fmla="val 496180"/>
                <a:gd name="f114" fmla="val 5527923"/>
                <a:gd name="f115" fmla="val 5503348"/>
                <a:gd name="f116" fmla="val 478463"/>
                <a:gd name="f117" fmla="val 5480680"/>
                <a:gd name="f118" fmla="val 462843"/>
                <a:gd name="f119" fmla="val 5456292"/>
                <a:gd name="f120" fmla="val 450650"/>
                <a:gd name="f121" fmla="val 5447151"/>
                <a:gd name="f122" fmla="val 445886"/>
                <a:gd name="f123" fmla="val 5435338"/>
                <a:gd name="f124" fmla="val 445696"/>
                <a:gd name="f125" fmla="val 5424670"/>
                <a:gd name="f126" fmla="val 444934"/>
                <a:gd name="f127" fmla="val 5405809"/>
                <a:gd name="f128" fmla="val 443410"/>
                <a:gd name="f129" fmla="val 5384854"/>
                <a:gd name="f130" fmla="val 447982"/>
                <a:gd name="f131" fmla="val 5368662"/>
                <a:gd name="f132" fmla="val 441124"/>
                <a:gd name="f133" fmla="val 5326559"/>
                <a:gd name="f134" fmla="val 423407"/>
                <a:gd name="f135" fmla="val 5287123"/>
                <a:gd name="f136" fmla="val 427407"/>
                <a:gd name="f137" fmla="val 5247118"/>
                <a:gd name="f138" fmla="val 5191108"/>
                <a:gd name="f139" fmla="val 469509"/>
                <a:gd name="f140" fmla="val 5138148"/>
                <a:gd name="f141" fmla="val 467605"/>
                <a:gd name="f142" fmla="val 5088617"/>
                <a:gd name="f143" fmla="val 428742"/>
                <a:gd name="f144" fmla="val 5066328"/>
                <a:gd name="f145" fmla="val 411215"/>
                <a:gd name="f146" fmla="val 5044609"/>
                <a:gd name="f147" fmla="val 419596"/>
                <a:gd name="f148" fmla="val 5025750"/>
                <a:gd name="f149" fmla="val 433694"/>
                <a:gd name="f150" fmla="val 5004032"/>
                <a:gd name="f151" fmla="val 450078"/>
                <a:gd name="f152" fmla="val 4982885"/>
                <a:gd name="f153" fmla="val 454268"/>
                <a:gd name="f154" fmla="val 4957930"/>
                <a:gd name="f155" fmla="val 442268"/>
                <a:gd name="f156" fmla="val 4952404"/>
                <a:gd name="f157" fmla="val 439600"/>
                <a:gd name="f158" fmla="val 4944594"/>
                <a:gd name="f159" fmla="val 440933"/>
                <a:gd name="f160" fmla="val 4938116"/>
                <a:gd name="f161" fmla="val 441886"/>
                <a:gd name="f162" fmla="val 4901158"/>
                <a:gd name="f163" fmla="val 446648"/>
                <a:gd name="f164" fmla="val 4864009"/>
                <a:gd name="f165" fmla="val 454650"/>
                <a:gd name="f166" fmla="val 4833910"/>
                <a:gd name="f167" fmla="val 421693"/>
                <a:gd name="f168" fmla="val 4828004"/>
                <a:gd name="f169" fmla="val 415214"/>
                <a:gd name="f170" fmla="val 4818097"/>
                <a:gd name="f171" fmla="val 412549"/>
                <a:gd name="f172" fmla="val 4810095"/>
                <a:gd name="f173" fmla="val 408167"/>
                <a:gd name="f174" fmla="val 4776566"/>
                <a:gd name="f175" fmla="val 390258"/>
                <a:gd name="f176" fmla="val 4777900"/>
                <a:gd name="f177" fmla="val 391974"/>
                <a:gd name="f178" fmla="val 4747991"/>
                <a:gd name="f179" fmla="val 413691"/>
                <a:gd name="f180" fmla="val 4732369"/>
                <a:gd name="f181" fmla="val 425121"/>
                <a:gd name="f182" fmla="val 4710842"/>
                <a:gd name="f183" fmla="val 436742"/>
                <a:gd name="f184" fmla="val 4692745"/>
                <a:gd name="f185" fmla="val 435790"/>
                <a:gd name="f186" fmla="val 4583584"/>
                <a:gd name="f187" fmla="val 430075"/>
                <a:gd name="f188" fmla="val 4479758"/>
                <a:gd name="f189" fmla="val 457508"/>
                <a:gd name="f190" fmla="val 4375933"/>
                <a:gd name="f191" fmla="val 483417"/>
                <a:gd name="f192" fmla="val 4311923"/>
                <a:gd name="f193" fmla="val 4249436"/>
                <a:gd name="f194" fmla="val 4185426"/>
                <a:gd name="f195" fmla="val 484179"/>
                <a:gd name="f196" fmla="val 4139133"/>
                <a:gd name="f197" fmla="val 472367"/>
                <a:gd name="f198" fmla="val 4095315"/>
                <a:gd name="f199" fmla="val 491800"/>
                <a:gd name="f200" fmla="val 4052072"/>
                <a:gd name="f201" fmla="val 505134"/>
                <a:gd name="f202" fmla="val 4043117"/>
                <a:gd name="f203" fmla="val 507799"/>
                <a:gd name="f204" fmla="val 4034735"/>
                <a:gd name="f205" fmla="val 518278"/>
                <a:gd name="f206" fmla="val 4029973"/>
                <a:gd name="f207" fmla="val 527233"/>
                <a:gd name="f208" fmla="val 4012826"/>
                <a:gd name="f209" fmla="val 558858"/>
                <a:gd name="f210" fmla="val 3984441"/>
                <a:gd name="f211" fmla="val 563810"/>
                <a:gd name="f212" fmla="val 3948626"/>
                <a:gd name="f213" fmla="val 550666"/>
                <a:gd name="f214" fmla="val 3920241"/>
                <a:gd name="f215" fmla="val 540377"/>
                <a:gd name="f216" fmla="val 3894332"/>
                <a:gd name="f217" fmla="val 526661"/>
                <a:gd name="f218" fmla="val 3871280"/>
                <a:gd name="f219" fmla="val 502275"/>
                <a:gd name="f220" fmla="val 3844229"/>
                <a:gd name="f221" fmla="val 473701"/>
                <a:gd name="f222" fmla="val 3816224"/>
                <a:gd name="f223" fmla="val 3774312"/>
                <a:gd name="f224" fmla="val 429122"/>
                <a:gd name="f225" fmla="val 3756214"/>
                <a:gd name="f226" fmla="val 423979"/>
                <a:gd name="f227" fmla="val 3740593"/>
                <a:gd name="f228" fmla="val 423217"/>
                <a:gd name="f229" fmla="val 3721543"/>
                <a:gd name="f230" fmla="val 428552"/>
                <a:gd name="f231" fmla="val 3684583"/>
                <a:gd name="f232" fmla="val 438837"/>
                <a:gd name="f233" fmla="val 3647436"/>
                <a:gd name="f234" fmla="val 446078"/>
                <a:gd name="f235" fmla="val 3612763"/>
                <a:gd name="f236" fmla="val 414263"/>
                <a:gd name="f237" fmla="val 3593712"/>
                <a:gd name="f238" fmla="val 396736"/>
                <a:gd name="f239" fmla="val 3567994"/>
                <a:gd name="f240" fmla="val 385496"/>
                <a:gd name="f241" fmla="val 3537323"/>
                <a:gd name="f242" fmla="val 389878"/>
                <a:gd name="f243" fmla="val 3499031"/>
                <a:gd name="f244" fmla="val 395402"/>
                <a:gd name="f245" fmla="val 3464168"/>
                <a:gd name="f246" fmla="val 381496"/>
                <a:gd name="f247" fmla="val 3431593"/>
                <a:gd name="f248" fmla="val 360921"/>
                <a:gd name="f249" fmla="val 3419971"/>
                <a:gd name="f250" fmla="val 353491"/>
                <a:gd name="f251" fmla="val 3405682"/>
                <a:gd name="f252" fmla="val 349301"/>
                <a:gd name="f253" fmla="val 3392158"/>
                <a:gd name="f254" fmla="val 345681"/>
                <a:gd name="f255" fmla="val 3360915"/>
                <a:gd name="f256" fmla="val 337298"/>
                <a:gd name="f257" fmla="val 3329480"/>
                <a:gd name="f258" fmla="val 329868"/>
                <a:gd name="f259" fmla="val 3297856"/>
                <a:gd name="f260" fmla="val 323010"/>
                <a:gd name="f261" fmla="val 3271948"/>
                <a:gd name="f262" fmla="val 317296"/>
                <a:gd name="f263" fmla="val 3245849"/>
                <a:gd name="f264" fmla="val 313104"/>
                <a:gd name="f265" fmla="val 3219748"/>
                <a:gd name="f266" fmla="val 308151"/>
                <a:gd name="f267" fmla="val 3191173"/>
                <a:gd name="f268" fmla="val 302817"/>
                <a:gd name="f269" fmla="val 3168502"/>
                <a:gd name="f270" fmla="val 290433"/>
                <a:gd name="f271" fmla="val 3156692"/>
                <a:gd name="f272" fmla="val 261668"/>
                <a:gd name="f273" fmla="val 3152882"/>
                <a:gd name="f274" fmla="val 252524"/>
                <a:gd name="f275" fmla="val 3143737"/>
                <a:gd name="f276" fmla="val 245283"/>
                <a:gd name="f277" fmla="val 3136497"/>
                <a:gd name="f278" fmla="val 237663"/>
                <a:gd name="f279" fmla="val 3131355"/>
                <a:gd name="f280" fmla="val 232139"/>
                <a:gd name="f281" fmla="val 3124495"/>
                <a:gd name="f282" fmla="val 227947"/>
                <a:gd name="f283" fmla="val 3119733"/>
                <a:gd name="f284" fmla="val 222233"/>
                <a:gd name="f285" fmla="val 3094776"/>
                <a:gd name="f286" fmla="val 192132"/>
                <a:gd name="f287" fmla="val 3070201"/>
                <a:gd name="f288" fmla="val 161843"/>
                <a:gd name="f289" fmla="val 3045436"/>
                <a:gd name="f290" fmla="val 131742"/>
                <a:gd name="f291" fmla="val 3042958"/>
                <a:gd name="f292" fmla="val 128884"/>
                <a:gd name="f293" fmla="val 3040292"/>
                <a:gd name="f294" fmla="val 125455"/>
                <a:gd name="f295" fmla="val 3037054"/>
                <a:gd name="f296" fmla="val 124121"/>
                <a:gd name="f297" fmla="val 3003525"/>
                <a:gd name="f298" fmla="val 110215"/>
                <a:gd name="f299" fmla="val 2969614"/>
                <a:gd name="f300" fmla="val 97070"/>
                <a:gd name="f301" fmla="val 2936466"/>
                <a:gd name="f302" fmla="val 82400"/>
                <a:gd name="f303" fmla="val 2923702"/>
                <a:gd name="f304" fmla="val 76686"/>
                <a:gd name="f305" fmla="val 2910558"/>
                <a:gd name="f306" fmla="val 69637"/>
                <a:gd name="f307" fmla="val 2901031"/>
                <a:gd name="f308" fmla="val 59731"/>
                <a:gd name="f309" fmla="val 2879314"/>
                <a:gd name="f310" fmla="val 37250"/>
                <a:gd name="f311" fmla="val 2859502"/>
                <a:gd name="f312" fmla="val 12866"/>
                <a:gd name="f313" fmla="val 2828259"/>
                <a:gd name="f314" fmla="val 3149"/>
                <a:gd name="f315" fmla="val 2819114"/>
                <a:gd name="f316" fmla="val 293"/>
                <a:gd name="f317" fmla="val 2808256"/>
                <a:gd name="f318" fmla="+- 0 0 1231"/>
                <a:gd name="f319" fmla="val 2799492"/>
                <a:gd name="f320" fmla="val 1245"/>
                <a:gd name="f321" fmla="val 2763867"/>
                <a:gd name="f322" fmla="val 11532"/>
                <a:gd name="f323" fmla="val 2729005"/>
                <a:gd name="f324" fmla="val 24296"/>
                <a:gd name="f325" fmla="val 2693570"/>
                <a:gd name="f326" fmla="val 35154"/>
                <a:gd name="f327" fmla="val 2671092"/>
                <a:gd name="f328" fmla="val 41823"/>
                <a:gd name="f329" fmla="val 2650707"/>
                <a:gd name="f330" fmla="val 49825"/>
                <a:gd name="f331" fmla="val 2639847"/>
                <a:gd name="f332" fmla="val 73448"/>
                <a:gd name="f333" fmla="val 2636801"/>
                <a:gd name="f334" fmla="val 80114"/>
                <a:gd name="f335" fmla="val 2628226"/>
                <a:gd name="f336" fmla="val 87354"/>
                <a:gd name="f337" fmla="val 2621178"/>
                <a:gd name="f338" fmla="val 88688"/>
                <a:gd name="f339" fmla="val 2575839"/>
                <a:gd name="f340" fmla="val 97260"/>
                <a:gd name="f341" fmla="val 2531069"/>
                <a:gd name="f342" fmla="val 101451"/>
                <a:gd name="f343" fmla="val 2489348"/>
                <a:gd name="f344" fmla="val 72304"/>
                <a:gd name="f345" fmla="val 2480585"/>
                <a:gd name="f346" fmla="val 66017"/>
                <a:gd name="f347" fmla="val 2464201"/>
                <a:gd name="f348" fmla="val 2452580"/>
                <a:gd name="f349" fmla="val 68683"/>
                <a:gd name="f350" fmla="val 2407811"/>
                <a:gd name="f351" fmla="val 78590"/>
                <a:gd name="f352" fmla="val 2365328"/>
                <a:gd name="f353" fmla="val 82020"/>
                <a:gd name="f354" fmla="val 2326464"/>
                <a:gd name="f355" fmla="val 50395"/>
                <a:gd name="f356" fmla="val 2321892"/>
                <a:gd name="f357" fmla="val 46585"/>
                <a:gd name="f358" fmla="val 2307224"/>
                <a:gd name="f359" fmla="val 50015"/>
                <a:gd name="f360" fmla="val 2300365"/>
                <a:gd name="f361" fmla="val 54777"/>
                <a:gd name="f362" fmla="val 2234259"/>
                <a:gd name="f363" fmla="val 101261"/>
                <a:gd name="f364" fmla="val 2198064"/>
                <a:gd name="f365" fmla="val 102405"/>
                <a:gd name="f366" fmla="val 2130434"/>
                <a:gd name="f367" fmla="val 58397"/>
                <a:gd name="f368" fmla="val 2126052"/>
                <a:gd name="f369" fmla="val 55539"/>
                <a:gd name="f370" fmla="val 2120337"/>
                <a:gd name="f371" fmla="val 52301"/>
                <a:gd name="f372" fmla="val 2118621"/>
                <a:gd name="f373" fmla="val 47919"/>
                <a:gd name="f374" fmla="val 2107001"/>
                <a:gd name="f375" fmla="val 19914"/>
                <a:gd name="f376" fmla="val 2082236"/>
                <a:gd name="f377" fmla="val 19152"/>
                <a:gd name="f378" fmla="val 2057659"/>
                <a:gd name="f379" fmla="val 16866"/>
                <a:gd name="f380" fmla="val 2030608"/>
                <a:gd name="f381" fmla="val 14390"/>
                <a:gd name="f382" fmla="val 2003555"/>
                <a:gd name="f383" fmla="val 11152"/>
                <a:gd name="f384" fmla="val 1976314"/>
                <a:gd name="f385" fmla="val 8865"/>
                <a:gd name="f386" fmla="val 1971550"/>
                <a:gd name="f387" fmla="val 8483"/>
                <a:gd name="f388" fmla="val 1966216"/>
                <a:gd name="f389" fmla="val 10007"/>
                <a:gd name="f390" fmla="val 1961454"/>
                <a:gd name="f391" fmla="val 11724"/>
                <a:gd name="f392" fmla="val 1943165"/>
                <a:gd name="f393" fmla="val 18010"/>
                <a:gd name="f394" fmla="val 1925449"/>
                <a:gd name="f395" fmla="val 27154"/>
                <a:gd name="f396" fmla="val 1906588"/>
                <a:gd name="f397" fmla="val 30964"/>
                <a:gd name="f398" fmla="val 1865821"/>
                <a:gd name="f399" fmla="val 39156"/>
                <a:gd name="f400" fmla="val 1826385"/>
                <a:gd name="f401" fmla="val 1783330"/>
                <a:gd name="f402" fmla="val 48871"/>
                <a:gd name="f403" fmla="val 1775902"/>
                <a:gd name="f404" fmla="val 47729"/>
                <a:gd name="f405" fmla="val 1767327"/>
                <a:gd name="f406" fmla="val 53253"/>
                <a:gd name="f407" fmla="val 1759327"/>
                <a:gd name="f408" fmla="val 55349"/>
                <a:gd name="f409" fmla="val 1744849"/>
                <a:gd name="f410" fmla="val 58969"/>
                <a:gd name="f411" fmla="val 1730750"/>
                <a:gd name="f412" fmla="val 64111"/>
                <a:gd name="f413" fmla="val 1716082"/>
                <a:gd name="f414" fmla="val 65445"/>
                <a:gd name="f415" fmla="val 1677218"/>
                <a:gd name="f416" fmla="val 68875"/>
                <a:gd name="f417" fmla="val 1637975"/>
                <a:gd name="f418" fmla="val 71924"/>
                <a:gd name="f419" fmla="val 1598920"/>
                <a:gd name="f420" fmla="val 72114"/>
                <a:gd name="f421" fmla="val 1580061"/>
                <a:gd name="f422" fmla="val 1561201"/>
                <a:gd name="f423" fmla="val 65065"/>
                <a:gd name="f424" fmla="val 1542150"/>
                <a:gd name="f425" fmla="val 62207"/>
                <a:gd name="f426" fmla="val 1533578"/>
                <a:gd name="f427" fmla="val 60873"/>
                <a:gd name="f428" fmla="val 1519669"/>
                <a:gd name="f429" fmla="val 58587"/>
                <a:gd name="f430" fmla="val 1516813"/>
                <a:gd name="f431" fmla="val 62779"/>
                <a:gd name="f432" fmla="val 1494714"/>
                <a:gd name="f433" fmla="val 94592"/>
                <a:gd name="f434" fmla="val 1463661"/>
                <a:gd name="f435" fmla="val 88496"/>
                <a:gd name="f436" fmla="val 1432228"/>
                <a:gd name="f437" fmla="val 88116"/>
                <a:gd name="f438" fmla="val 1362884"/>
                <a:gd name="f439" fmla="val 1295826"/>
                <a:gd name="f440" fmla="val 60493"/>
                <a:gd name="f441" fmla="val 1224765"/>
                <a:gd name="f442" fmla="val 1204191"/>
                <a:gd name="f443" fmla="val 75162"/>
                <a:gd name="f444" fmla="val 1181330"/>
                <a:gd name="f445" fmla="val 62397"/>
                <a:gd name="f446" fmla="val 1159231"/>
                <a:gd name="f447" fmla="val 58207"/>
                <a:gd name="f448" fmla="val 1147801"/>
                <a:gd name="f449" fmla="val 56111"/>
                <a:gd name="f450" fmla="val 1135228"/>
                <a:gd name="f451" fmla="val 53633"/>
                <a:gd name="f452" fmla="val 1124370"/>
                <a:gd name="f453" fmla="val 56301"/>
                <a:gd name="f454" fmla="val 1107605"/>
                <a:gd name="f455" fmla="val 1091411"/>
                <a:gd name="f456" fmla="val 68113"/>
                <a:gd name="f457" fmla="val 1075600"/>
                <a:gd name="f458" fmla="val 75542"/>
                <a:gd name="f459" fmla="val 1046261"/>
                <a:gd name="f460" fmla="val 89258"/>
                <a:gd name="f461" fmla="val 1016162"/>
                <a:gd name="f462" fmla="val 986633"/>
                <a:gd name="f463" fmla="val 79162"/>
                <a:gd name="f464" fmla="val 944722"/>
                <a:gd name="f465" fmla="val 64873"/>
                <a:gd name="f466" fmla="val 903193"/>
                <a:gd name="f467" fmla="val 861089"/>
                <a:gd name="f468" fmla="val 76304"/>
                <a:gd name="f469" fmla="val 826990"/>
                <a:gd name="f470" fmla="val 85638"/>
                <a:gd name="f471" fmla="val 791935"/>
                <a:gd name="f472" fmla="val 92116"/>
                <a:gd name="f473" fmla="val 759168"/>
                <a:gd name="f474" fmla="val 104689"/>
                <a:gd name="f475" fmla="val 744689"/>
                <a:gd name="f476" fmla="val 732497"/>
                <a:gd name="f477" fmla="val 126597"/>
                <a:gd name="f478" fmla="val 723735"/>
                <a:gd name="f479" fmla="val 140696"/>
                <a:gd name="f480" fmla="val 706018"/>
                <a:gd name="f481" fmla="val 169271"/>
                <a:gd name="f482" fmla="val 674013"/>
                <a:gd name="f483" fmla="val 169081"/>
                <a:gd name="f484" fmla="val 647532"/>
                <a:gd name="f485" fmla="val 147934"/>
                <a:gd name="f486" fmla="val 619717"/>
                <a:gd name="f487" fmla="val 125645"/>
                <a:gd name="f488" fmla="val 584664"/>
                <a:gd name="f489" fmla="val 112501"/>
                <a:gd name="f490" fmla="val 552659"/>
                <a:gd name="f491" fmla="val 95926"/>
                <a:gd name="f492" fmla="val 549993"/>
                <a:gd name="f493" fmla="val 545039"/>
                <a:gd name="f494" fmla="val 96116"/>
                <a:gd name="f495" fmla="val 541800"/>
                <a:gd name="f496" fmla="val 97640"/>
                <a:gd name="f497" fmla="val 488649"/>
                <a:gd name="f498" fmla="val 122407"/>
                <a:gd name="f499" fmla="val 433593"/>
                <a:gd name="f500" fmla="val 126979"/>
                <a:gd name="f501" fmla="val 375107"/>
                <a:gd name="f502" fmla="val 123169"/>
                <a:gd name="f503" fmla="val 341960"/>
                <a:gd name="f504" fmla="val 121073"/>
                <a:gd name="f505" fmla="val 307289"/>
                <a:gd name="f506" fmla="val 137076"/>
                <a:gd name="f507" fmla="val 273567"/>
                <a:gd name="f508" fmla="val 145458"/>
                <a:gd name="f509" fmla="val 269757"/>
                <a:gd name="f510" fmla="val 146410"/>
                <a:gd name="f511" fmla="val 266519"/>
                <a:gd name="f512" fmla="val 151174"/>
                <a:gd name="f513" fmla="val 264043"/>
                <a:gd name="f514" fmla="val 154792"/>
                <a:gd name="f515" fmla="val 240228"/>
                <a:gd name="f516" fmla="val 190800"/>
                <a:gd name="f517" fmla="val 208223"/>
                <a:gd name="f518" fmla="val 200706"/>
                <a:gd name="f519" fmla="val 169360"/>
                <a:gd name="f520" fmla="val 177273"/>
                <a:gd name="f521" fmla="val 143643"/>
                <a:gd name="f522" fmla="val 161651"/>
                <a:gd name="f523" fmla="val 118114"/>
                <a:gd name="f524" fmla="val 158032"/>
                <a:gd name="f525" fmla="val 89347"/>
                <a:gd name="f526" fmla="val 157460"/>
                <a:gd name="f527" fmla="val 71059"/>
                <a:gd name="f528" fmla="val 157078"/>
                <a:gd name="f529" fmla="val 52962"/>
                <a:gd name="f530" fmla="val 34291"/>
                <a:gd name="f531" fmla="val 145268"/>
                <a:gd name="f532" fmla="val 142056"/>
                <a:gd name="f533" fmla="val 849556"/>
                <a:gd name="f534" fmla="val 60652"/>
                <a:gd name="f535" fmla="val 844783"/>
                <a:gd name="f536" fmla="val 80251"/>
                <a:gd name="f537" fmla="val 839473"/>
                <a:gd name="f538" fmla="val 99446"/>
                <a:gd name="f539" fmla="val 832043"/>
                <a:gd name="f540" fmla="val 119068"/>
                <a:gd name="f541" fmla="val 827281"/>
                <a:gd name="f542" fmla="val 137355"/>
                <a:gd name="f543" fmla="val 822899"/>
                <a:gd name="f544" fmla="val 154501"/>
                <a:gd name="f545" fmla="val 812802"/>
                <a:gd name="f546" fmla="val 171840"/>
                <a:gd name="f547" fmla="val 804420"/>
                <a:gd name="f548" fmla="val 204985"/>
                <a:gd name="f549" fmla="val 788417"/>
                <a:gd name="f550" fmla="val 240420"/>
                <a:gd name="f551" fmla="val 798514"/>
                <a:gd name="f552" fmla="val 274329"/>
                <a:gd name="f553" fmla="val 794324"/>
                <a:gd name="f554" fmla="val 285188"/>
                <a:gd name="f555" fmla="val 792990"/>
                <a:gd name="f556" fmla="val 296046"/>
                <a:gd name="f557" fmla="val 791466"/>
                <a:gd name="f558" fmla="val 306715"/>
                <a:gd name="f559" fmla="val 788798"/>
                <a:gd name="f560" fmla="val 335864"/>
                <a:gd name="f561" fmla="val 781749"/>
                <a:gd name="f562" fmla="val 365583"/>
                <a:gd name="f563" fmla="val 775653"/>
                <a:gd name="f564" fmla="val 393967"/>
                <a:gd name="f565" fmla="val 765937"/>
                <a:gd name="f566" fmla="val 426165"/>
                <a:gd name="f567" fmla="val 755078"/>
                <a:gd name="f568" fmla="val 457028"/>
                <a:gd name="f569" fmla="val 740600"/>
                <a:gd name="f570" fmla="val 493793"/>
                <a:gd name="f571" fmla="val 725549"/>
                <a:gd name="f572" fmla="val 506557"/>
                <a:gd name="f573" fmla="val 729360"/>
                <a:gd name="f574" fmla="val 526180"/>
                <a:gd name="f575" fmla="val 739648"/>
                <a:gd name="f576" fmla="val 546373"/>
                <a:gd name="f577" fmla="val 611337"/>
                <a:gd name="f578" fmla="val 743838"/>
                <a:gd name="f579" fmla="val 672107"/>
                <a:gd name="f580" fmla="val 726121"/>
                <a:gd name="f581" fmla="val 730211"/>
                <a:gd name="f582" fmla="val 698116"/>
                <a:gd name="f583" fmla="val 747927"/>
                <a:gd name="f584" fmla="val 689734"/>
                <a:gd name="f585" fmla="val 766980"/>
                <a:gd name="f586" fmla="val 684210"/>
                <a:gd name="f587" fmla="val 784889"/>
                <a:gd name="f588" fmla="val 676018"/>
                <a:gd name="f589" fmla="val 791173"/>
                <a:gd name="f590" fmla="val 673161"/>
                <a:gd name="f591" fmla="val 799365"/>
                <a:gd name="f592" fmla="val 667065"/>
                <a:gd name="f593" fmla="val 800509"/>
                <a:gd name="f594" fmla="val 661349"/>
                <a:gd name="f595" fmla="val 807175"/>
                <a:gd name="f596" fmla="val 628201"/>
                <a:gd name="f597" fmla="val 831942"/>
                <a:gd name="f598" fmla="val 628772"/>
                <a:gd name="f599" fmla="val 857661"/>
                <a:gd name="f600" fmla="val 626868"/>
                <a:gd name="f601" fmla="val 888332"/>
                <a:gd name="f602" fmla="val 624582"/>
                <a:gd name="f603" fmla="val 918621"/>
                <a:gd name="f604" fmla="val 619248"/>
                <a:gd name="f605" fmla="val 949102"/>
                <a:gd name="f606" fmla="val 614676"/>
                <a:gd name="f607" fmla="val 953104"/>
                <a:gd name="f608" fmla="val 614104"/>
                <a:gd name="f609" fmla="val 956722"/>
                <a:gd name="f610" fmla="val 610104"/>
                <a:gd name="f611" fmla="val 960342"/>
                <a:gd name="f612" fmla="val 607435"/>
                <a:gd name="f613" fmla="val 965867"/>
                <a:gd name="f614" fmla="val 603435"/>
                <a:gd name="f615" fmla="val 971011"/>
                <a:gd name="f616" fmla="val 597339"/>
                <a:gd name="f617" fmla="val 977109"/>
                <a:gd name="f618" fmla="val 595815"/>
                <a:gd name="f619" fmla="val 1008350"/>
                <a:gd name="f620" fmla="val 588385"/>
                <a:gd name="f621" fmla="val 1039783"/>
                <a:gd name="f622" fmla="val 582099"/>
                <a:gd name="f623" fmla="val 1071218"/>
                <a:gd name="f624" fmla="val 575240"/>
                <a:gd name="f625" fmla="val 1078266"/>
                <a:gd name="f626" fmla="val 573716"/>
                <a:gd name="f627" fmla="val 1085505"/>
                <a:gd name="f628" fmla="val 571812"/>
                <a:gd name="f629" fmla="val 1091983"/>
                <a:gd name="f630" fmla="val 568764"/>
                <a:gd name="f631" fmla="val 1098079"/>
                <a:gd name="f632" fmla="val 565906"/>
                <a:gd name="f633" fmla="val 1103223"/>
                <a:gd name="f634" fmla="val 560952"/>
                <a:gd name="f635" fmla="val 1109321"/>
                <a:gd name="f636" fmla="val 557904"/>
                <a:gd name="f637" fmla="val 1125892"/>
                <a:gd name="f638" fmla="val 549714"/>
                <a:gd name="f639" fmla="val 1142851"/>
                <a:gd name="f640" fmla="val 1162279"/>
                <a:gd name="f641" fmla="val 532949"/>
                <a:gd name="f642" fmla="val 1173138"/>
                <a:gd name="f643" fmla="val 550094"/>
                <a:gd name="f644" fmla="val 1187810"/>
                <a:gd name="f645" fmla="val 1206097"/>
                <a:gd name="f646" fmla="val 532187"/>
                <a:gd name="f647" fmla="val 523805"/>
                <a:gd name="f648" fmla="val 1246292"/>
                <a:gd name="f649" fmla="val 521137"/>
                <a:gd name="f650" fmla="val 1266867"/>
                <a:gd name="f651" fmla="val 518088"/>
                <a:gd name="f652" fmla="val 1304588"/>
                <a:gd name="f653" fmla="val 512564"/>
                <a:gd name="f654" fmla="val 1342499"/>
                <a:gd name="f655" fmla="val 509134"/>
                <a:gd name="f656" fmla="val 1380219"/>
                <a:gd name="f657" fmla="val 504182"/>
                <a:gd name="f658" fmla="val 1388221"/>
                <a:gd name="f659" fmla="val 503038"/>
                <a:gd name="f660" fmla="val 1397365"/>
                <a:gd name="f661" fmla="val 1403461"/>
                <a:gd name="f662" fmla="val 1445181"/>
                <a:gd name="f663" fmla="val 464175"/>
                <a:gd name="f664" fmla="val 1495858"/>
                <a:gd name="f665" fmla="val 455222"/>
                <a:gd name="f666" fmla="val 1544054"/>
                <a:gd name="f667" fmla="val 458268"/>
                <a:gd name="f668" fmla="val 1581965"/>
                <a:gd name="f669" fmla="val 460557"/>
                <a:gd name="f670" fmla="val 1619114"/>
                <a:gd name="f671" fmla="val 1656644"/>
                <a:gd name="f672" fmla="val 459032"/>
                <a:gd name="f673" fmla="val 1659502"/>
                <a:gd name="f674" fmla="val 458841"/>
                <a:gd name="f675" fmla="val 1663312"/>
                <a:gd name="f676" fmla="val 459223"/>
                <a:gd name="f677" fmla="val 1665406"/>
                <a:gd name="f678" fmla="val 460747"/>
                <a:gd name="f679" fmla="val 1678360"/>
                <a:gd name="f680" fmla="val 470843"/>
                <a:gd name="f681" fmla="val 1691887"/>
                <a:gd name="f682" fmla="val 471605"/>
                <a:gd name="f683" fmla="val 1708461"/>
                <a:gd name="f684" fmla="val 473318"/>
                <a:gd name="f685" fmla="val 1731894"/>
                <a:gd name="f686" fmla="val 475797"/>
                <a:gd name="f687" fmla="val 1753421"/>
                <a:gd name="f688" fmla="val 474081"/>
                <a:gd name="f689" fmla="val 1775140"/>
                <a:gd name="f690" fmla="val 469891"/>
                <a:gd name="f691" fmla="val 1790952"/>
                <a:gd name="f692" fmla="val 466843"/>
                <a:gd name="f693" fmla="val 1806953"/>
                <a:gd name="f694" fmla="val 1821051"/>
                <a:gd name="f695" fmla="val 452554"/>
                <a:gd name="f696" fmla="val 1840672"/>
                <a:gd name="f697" fmla="val 441314"/>
                <a:gd name="f698" fmla="val 1859535"/>
                <a:gd name="f699" fmla="val 436934"/>
                <a:gd name="f700" fmla="val 1878203"/>
                <a:gd name="f701" fmla="val 451792"/>
                <a:gd name="f702" fmla="val 1898396"/>
                <a:gd name="f703" fmla="val 1921257"/>
                <a:gd name="f704" fmla="val 462081"/>
                <a:gd name="f705" fmla="val 1943547"/>
                <a:gd name="f706" fmla="val 462651"/>
                <a:gd name="f707" fmla="val 1953262"/>
                <a:gd name="f708" fmla="val 1963550"/>
                <a:gd name="f709" fmla="val 462461"/>
                <a:gd name="f710" fmla="val 1972884"/>
                <a:gd name="f711" fmla="val 464937"/>
                <a:gd name="f712" fmla="val 1999935"/>
                <a:gd name="f713" fmla="val 471987"/>
                <a:gd name="f714" fmla="val 2026036"/>
                <a:gd name="f715" fmla="val 482655"/>
                <a:gd name="f716" fmla="val 2053469"/>
                <a:gd name="f717" fmla="val 487417"/>
                <a:gd name="f718" fmla="val 2068710"/>
                <a:gd name="f719" fmla="val 490084"/>
                <a:gd name="f720" fmla="val 2085664"/>
                <a:gd name="f721" fmla="val 485321"/>
                <a:gd name="f722" fmla="val 2101477"/>
                <a:gd name="f723" fmla="val 481893"/>
                <a:gd name="f724" fmla="val 2117479"/>
                <a:gd name="f725" fmla="val 478273"/>
                <a:gd name="f726" fmla="val 2133290"/>
                <a:gd name="f727" fmla="val 472749"/>
                <a:gd name="f728" fmla="val 2148722"/>
                <a:gd name="f729" fmla="val 467033"/>
                <a:gd name="f730" fmla="val 2159199"/>
                <a:gd name="f731" fmla="val 463223"/>
                <a:gd name="f732" fmla="val 2170629"/>
                <a:gd name="f733" fmla="val 459603"/>
                <a:gd name="f734" fmla="val 2179011"/>
                <a:gd name="f735" fmla="val 452744"/>
                <a:gd name="f736" fmla="val 437124"/>
                <a:gd name="f737" fmla="val 2217685"/>
                <a:gd name="f738" fmla="val 434455"/>
                <a:gd name="f739" fmla="val 2240165"/>
                <a:gd name="f740" fmla="val 442648"/>
                <a:gd name="f741" fmla="val 2243593"/>
                <a:gd name="f742" fmla="val 443982"/>
                <a:gd name="f743" fmla="val 2247594"/>
                <a:gd name="f744" fmla="val 2251404"/>
                <a:gd name="f745" fmla="val 444172"/>
                <a:gd name="f746" fmla="val 2312370"/>
                <a:gd name="f747" fmla="val 448172"/>
                <a:gd name="f748" fmla="val 2373330"/>
                <a:gd name="f749" fmla="val 2433912"/>
                <a:gd name="f750" fmla="val 456746"/>
                <a:gd name="f751" fmla="val 2458485"/>
                <a:gd name="f752" fmla="val 2482107"/>
                <a:gd name="f753" fmla="val 470081"/>
                <a:gd name="f754" fmla="val 2506302"/>
                <a:gd name="f755" fmla="val 476939"/>
                <a:gd name="f756" fmla="val 2511256"/>
                <a:gd name="f757" fmla="val 2516783"/>
                <a:gd name="f758" fmla="val 480369"/>
                <a:gd name="f759" fmla="val 2521735"/>
                <a:gd name="f760" fmla="val 479415"/>
                <a:gd name="f761" fmla="val 2575647"/>
                <a:gd name="f762" fmla="val 2626132"/>
                <a:gd name="f763" fmla="val 483797"/>
                <a:gd name="f764" fmla="val 2675854"/>
                <a:gd name="f765" fmla="val 502086"/>
                <a:gd name="f766" fmla="val 2680996"/>
                <a:gd name="f767" fmla="val 503992"/>
                <a:gd name="f768" fmla="val 2687282"/>
                <a:gd name="f769" fmla="val 503419"/>
                <a:gd name="f770" fmla="val 2692998"/>
                <a:gd name="f771" fmla="val 2709003"/>
                <a:gd name="f772" fmla="val 501706"/>
                <a:gd name="f773" fmla="val 2726337"/>
                <a:gd name="f774" fmla="val 495038"/>
                <a:gd name="f775" fmla="val 2740816"/>
                <a:gd name="f776" fmla="val 499037"/>
                <a:gd name="f777" fmla="val 2779297"/>
                <a:gd name="f778" fmla="val 510088"/>
                <a:gd name="f779" fmla="val 2817398"/>
                <a:gd name="f780" fmla="val 523423"/>
                <a:gd name="f781" fmla="val 2853596"/>
                <a:gd name="f782" fmla="val 540187"/>
                <a:gd name="f783" fmla="val 2890365"/>
                <a:gd name="f784" fmla="val 557142"/>
                <a:gd name="f785" fmla="val 2924464"/>
                <a:gd name="f786" fmla="val 571430"/>
                <a:gd name="f787" fmla="val 2966565"/>
                <a:gd name="f788" fmla="val 554286"/>
                <a:gd name="f789" fmla="val 2984472"/>
                <a:gd name="f790" fmla="val 547045"/>
                <a:gd name="f791" fmla="val 3008095"/>
                <a:gd name="f792" fmla="val 552190"/>
                <a:gd name="f793" fmla="val 3028671"/>
                <a:gd name="f794" fmla="val 554094"/>
                <a:gd name="f795" fmla="val 3043720"/>
                <a:gd name="f796" fmla="val 555618"/>
                <a:gd name="f797" fmla="val 3058198"/>
                <a:gd name="f798" fmla="val 564192"/>
                <a:gd name="f799" fmla="val 3073059"/>
                <a:gd name="f800" fmla="val 3112686"/>
                <a:gd name="f801" fmla="val 3147927"/>
                <a:gd name="f802" fmla="val 574288"/>
                <a:gd name="f803" fmla="val 3182219"/>
                <a:gd name="f804" fmla="val 594862"/>
                <a:gd name="f805" fmla="val 3195557"/>
                <a:gd name="f806" fmla="val 602863"/>
                <a:gd name="f807" fmla="val 3216322"/>
                <a:gd name="f808" fmla="val 597529"/>
                <a:gd name="f809" fmla="val 3233656"/>
                <a:gd name="f810" fmla="val 599625"/>
                <a:gd name="f811" fmla="val 3251947"/>
                <a:gd name="f812" fmla="val 602101"/>
                <a:gd name="f813" fmla="val 3270804"/>
                <a:gd name="f814" fmla="val 604387"/>
                <a:gd name="f815" fmla="val 3288332"/>
                <a:gd name="f816" fmla="val 609914"/>
                <a:gd name="f817" fmla="val 3333672"/>
                <a:gd name="f818" fmla="val 624392"/>
                <a:gd name="f819" fmla="val 3378441"/>
                <a:gd name="f820" fmla="val 640774"/>
                <a:gd name="f821" fmla="val 3423591"/>
                <a:gd name="f822" fmla="val 656015"/>
                <a:gd name="f823" fmla="val 3460738"/>
                <a:gd name="f824" fmla="val 668590"/>
                <a:gd name="f825" fmla="val 3497317"/>
                <a:gd name="f826" fmla="val 658683"/>
                <a:gd name="f827" fmla="val 3534084"/>
                <a:gd name="f828" fmla="val 653349"/>
                <a:gd name="f829" fmla="val 3557137"/>
                <a:gd name="f830" fmla="val 649919"/>
                <a:gd name="f831" fmla="val 3578662"/>
                <a:gd name="f832" fmla="val 641727"/>
                <a:gd name="f833" fmla="val 3604571"/>
                <a:gd name="f834" fmla="val 653918"/>
                <a:gd name="f835" fmla="val 3629338"/>
                <a:gd name="f836" fmla="val 665541"/>
                <a:gd name="f837" fmla="val 3660771"/>
                <a:gd name="f838" fmla="val 662873"/>
                <a:gd name="f839" fmla="val 3688586"/>
                <a:gd name="f840" fmla="val 669160"/>
                <a:gd name="f841" fmla="val 3712020"/>
                <a:gd name="f842" fmla="val 674494"/>
                <a:gd name="f843" fmla="val 3734687"/>
                <a:gd name="f844" fmla="val 683068"/>
                <a:gd name="f845" fmla="val 3757358"/>
                <a:gd name="f846" fmla="val 691450"/>
                <a:gd name="f847" fmla="val 3788221"/>
                <a:gd name="f848" fmla="val 702881"/>
                <a:gd name="f849" fmla="val 3818700"/>
                <a:gd name="f850" fmla="val 714881"/>
                <a:gd name="f851" fmla="val 3852421"/>
                <a:gd name="f852" fmla="val 709167"/>
                <a:gd name="f853" fmla="val 3890714"/>
                <a:gd name="f854" fmla="val 702689"/>
                <a:gd name="f855" fmla="val 3917001"/>
                <a:gd name="f856" fmla="val 727073"/>
                <a:gd name="f857" fmla="val 3947104"/>
                <a:gd name="f858" fmla="val 743267"/>
                <a:gd name="f859" fmla="val 3967869"/>
                <a:gd name="f860" fmla="val 754316"/>
                <a:gd name="f861" fmla="val 3990538"/>
                <a:gd name="f862" fmla="val 762509"/>
                <a:gd name="f863" fmla="val 4013208"/>
                <a:gd name="f864" fmla="val 769367"/>
                <a:gd name="f865" fmla="val 4043497"/>
                <a:gd name="f866" fmla="val 778321"/>
                <a:gd name="f867" fmla="val 4074740"/>
                <a:gd name="f868" fmla="val 783655"/>
                <a:gd name="f869" fmla="val 4105222"/>
                <a:gd name="f870" fmla="val 792417"/>
                <a:gd name="f871" fmla="val 4151325"/>
                <a:gd name="f872" fmla="val 805561"/>
                <a:gd name="f873" fmla="val 4198001"/>
                <a:gd name="f874" fmla="val 815850"/>
                <a:gd name="f875" fmla="val 4246006"/>
                <a:gd name="f876" fmla="val 808610"/>
                <a:gd name="f877" fmla="val 4268105"/>
                <a:gd name="f878" fmla="val 805372"/>
                <a:gd name="f879" fmla="val 4288682"/>
                <a:gd name="f880" fmla="val 4310779"/>
                <a:gd name="f881" fmla="val 810326"/>
                <a:gd name="f882" fmla="val 4346974"/>
                <a:gd name="f883" fmla="val 818136"/>
                <a:gd name="f884" fmla="val 4384123"/>
                <a:gd name="f885" fmla="val 819089"/>
                <a:gd name="f886" fmla="val 4413272"/>
                <a:gd name="f887" fmla="val 848235"/>
                <a:gd name="f888" fmla="val 4423558"/>
                <a:gd name="f889" fmla="val 858524"/>
                <a:gd name="f890" fmla="val 4442037"/>
                <a:gd name="f891" fmla="val 861190"/>
                <a:gd name="f892" fmla="val 4457087"/>
                <a:gd name="f893" fmla="val 866524"/>
                <a:gd name="f894" fmla="val 4474424"/>
                <a:gd name="f895" fmla="val 872812"/>
                <a:gd name="f896" fmla="val 4487186"/>
                <a:gd name="f897" fmla="val 869572"/>
                <a:gd name="f898" fmla="val 4496523"/>
                <a:gd name="f899" fmla="val 851284"/>
                <a:gd name="f900" fmla="val 4500713"/>
                <a:gd name="f901" fmla="val 843093"/>
                <a:gd name="f902" fmla="val 4512715"/>
                <a:gd name="f903" fmla="val 835091"/>
                <a:gd name="f904" fmla="val 4522050"/>
                <a:gd name="f905" fmla="val 833757"/>
                <a:gd name="f906" fmla="val 4550055"/>
                <a:gd name="f907" fmla="val 829757"/>
                <a:gd name="f908" fmla="val 4575773"/>
                <a:gd name="f909" fmla="val 835663"/>
                <a:gd name="f910" fmla="val 4602824"/>
                <a:gd name="f911" fmla="val 848618"/>
                <a:gd name="f912" fmla="val 4628161"/>
                <a:gd name="f913" fmla="val 860810"/>
                <a:gd name="f914" fmla="val 4659786"/>
                <a:gd name="f915" fmla="val 859476"/>
                <a:gd name="f916" fmla="val 4688553"/>
                <a:gd name="f917" fmla="val 864238"/>
                <a:gd name="f918" fmla="val 4708936"/>
                <a:gd name="f919" fmla="val 867668"/>
                <a:gd name="f920" fmla="val 4729321"/>
                <a:gd name="f921" fmla="val 4749895"/>
                <a:gd name="f922" fmla="val 4775424"/>
                <a:gd name="f923" fmla="val 4800761"/>
                <a:gd name="f924" fmla="val 868620"/>
                <a:gd name="f925" fmla="val 4826480"/>
                <a:gd name="f926" fmla="val 866334"/>
                <a:gd name="f927" fmla="val 4846482"/>
                <a:gd name="f928" fmla="val 864430"/>
                <a:gd name="f929" fmla="val 4866867"/>
                <a:gd name="f930" fmla="val 865192"/>
                <a:gd name="f931" fmla="val 4886870"/>
                <a:gd name="f932" fmla="val 862906"/>
                <a:gd name="f933" fmla="val 4903254"/>
                <a:gd name="f934" fmla="val 4919447"/>
                <a:gd name="f935" fmla="val 856810"/>
                <a:gd name="f936" fmla="val 4935639"/>
                <a:gd name="f937" fmla="val 853190"/>
                <a:gd name="f938" fmla="val 4941546"/>
                <a:gd name="f939" fmla="val 851856"/>
                <a:gd name="f940" fmla="val 4947452"/>
                <a:gd name="f941" fmla="val 846711"/>
                <a:gd name="f942" fmla="val 4952784"/>
                <a:gd name="f943" fmla="val 847473"/>
                <a:gd name="f944" fmla="val 5005745"/>
                <a:gd name="f945" fmla="val 855666"/>
                <a:gd name="f946" fmla="val 5043847"/>
                <a:gd name="f947" fmla="val 802896"/>
                <a:gd name="f948" fmla="val 5135672"/>
                <a:gd name="f949" fmla="val 785749"/>
                <a:gd name="f950" fmla="val 5181204"/>
                <a:gd name="f951" fmla="val 759461"/>
                <a:gd name="f952" fmla="val 5233781"/>
                <a:gd name="f953" fmla="val 767271"/>
                <a:gd name="f954" fmla="val 5265596"/>
                <a:gd name="f955" fmla="val 772033"/>
                <a:gd name="f956" fmla="val 5296267"/>
                <a:gd name="f957" fmla="val 783083"/>
                <a:gd name="f958" fmla="val 5327893"/>
                <a:gd name="f959" fmla="val 789752"/>
                <a:gd name="f960" fmla="val 5339132"/>
                <a:gd name="f961" fmla="val 792038"/>
                <a:gd name="f962" fmla="val 5351705"/>
                <a:gd name="f963" fmla="val 791656"/>
                <a:gd name="f964" fmla="val 5362946"/>
                <a:gd name="f965" fmla="val 789370"/>
                <a:gd name="f966" fmla="val 5417240"/>
                <a:gd name="f967" fmla="val 778891"/>
                <a:gd name="f968" fmla="val 5470771"/>
                <a:gd name="f969" fmla="val 777367"/>
                <a:gd name="f970" fmla="val 5524115"/>
                <a:gd name="f971" fmla="val 794514"/>
                <a:gd name="f972" fmla="val 5533257"/>
                <a:gd name="f973" fmla="val 797372"/>
                <a:gd name="f974" fmla="val 5542974"/>
                <a:gd name="f975" fmla="val 800038"/>
                <a:gd name="f976" fmla="val 5552500"/>
                <a:gd name="f977" fmla="val 5604697"/>
                <a:gd name="f978" fmla="val 5655944"/>
                <a:gd name="f979" fmla="val 796038"/>
                <a:gd name="f980" fmla="val 5705857"/>
                <a:gd name="f981" fmla="val 5722622"/>
                <a:gd name="f982" fmla="val 771080"/>
                <a:gd name="f983" fmla="val 5743006"/>
                <a:gd name="f984" fmla="val 775081"/>
                <a:gd name="f985" fmla="val 5761485"/>
                <a:gd name="f986" fmla="val 773557"/>
                <a:gd name="f987" fmla="val 5778629"/>
                <a:gd name="f988" fmla="val 772224"/>
                <a:gd name="f989" fmla="val 5796156"/>
                <a:gd name="f990" fmla="val 771653"/>
                <a:gd name="f991" fmla="val 5812731"/>
                <a:gd name="f992" fmla="val 5836925"/>
                <a:gd name="f993" fmla="val 760795"/>
                <a:gd name="f994" fmla="val 5859404"/>
                <a:gd name="f995" fmla="val 760033"/>
                <a:gd name="f996" fmla="val 5884361"/>
                <a:gd name="f997" fmla="val 765747"/>
                <a:gd name="f998" fmla="val 5908174"/>
                <a:gd name="f999" fmla="val 5933892"/>
                <a:gd name="f1000" fmla="val 768415"/>
                <a:gd name="f1001" fmla="val 5958660"/>
                <a:gd name="f1002" fmla="val 768605"/>
                <a:gd name="f1003" fmla="val 5986282"/>
                <a:gd name="f1004" fmla="val 768795"/>
                <a:gd name="f1005" fmla="val 6013906"/>
                <a:gd name="f1006" fmla="val 768984"/>
                <a:gd name="f1007" fmla="val 6041528"/>
                <a:gd name="f1008" fmla="val 768033"/>
                <a:gd name="f1009" fmla="val 6052579"/>
                <a:gd name="f1010" fmla="val 767653"/>
                <a:gd name="f1011" fmla="val 6065151"/>
                <a:gd name="f1012" fmla="val 6074297"/>
                <a:gd name="f1013" fmla="val 763081"/>
                <a:gd name="f1014" fmla="val 6103824"/>
                <a:gd name="f1015" fmla="val 773366"/>
                <a:gd name="f1016" fmla="val 6133353"/>
                <a:gd name="f1017" fmla="val 760985"/>
                <a:gd name="f1018" fmla="val 6162880"/>
                <a:gd name="f1019" fmla="val 766509"/>
                <a:gd name="f1020" fmla="val 6177360"/>
                <a:gd name="f1021" fmla="val 6193743"/>
                <a:gd name="f1022" fmla="val 761557"/>
                <a:gd name="f1023" fmla="val 6209364"/>
                <a:gd name="f1024" fmla="val 6234892"/>
                <a:gd name="f1025" fmla="val 6260419"/>
                <a:gd name="f1026" fmla="val 6285948"/>
                <a:gd name="f1027" fmla="val 759651"/>
                <a:gd name="f1028" fmla="val 6294330"/>
                <a:gd name="f1029" fmla="val 6302523"/>
                <a:gd name="f1030" fmla="val 758699"/>
                <a:gd name="f1031" fmla="val 6310905"/>
                <a:gd name="f1032" fmla="val 758316"/>
                <a:gd name="f1033" fmla="val 6318335"/>
                <a:gd name="f1034" fmla="val 757936"/>
                <a:gd name="f1035" fmla="val 6326145"/>
                <a:gd name="f1036" fmla="val 756222"/>
                <a:gd name="f1037" fmla="val 6333194"/>
                <a:gd name="f1038" fmla="val 757554"/>
                <a:gd name="f1039" fmla="val 6358723"/>
                <a:gd name="f1040" fmla="val 762318"/>
                <a:gd name="f1041" fmla="val 6383869"/>
                <a:gd name="f1042" fmla="val 770129"/>
                <a:gd name="f1043" fmla="val 6409586"/>
                <a:gd name="f1044" fmla="val 773177"/>
                <a:gd name="f1045" fmla="val 6431875"/>
                <a:gd name="f1046" fmla="val 775843"/>
                <a:gd name="f1047" fmla="val 6454928"/>
                <a:gd name="f1048" fmla="val 6477407"/>
                <a:gd name="f1049" fmla="val 774129"/>
                <a:gd name="f1050" fmla="val 6517032"/>
                <a:gd name="f1051" fmla="val 6556657"/>
                <a:gd name="f1052" fmla="val 6596283"/>
                <a:gd name="f1053" fmla="val 786703"/>
                <a:gd name="f1054" fmla="val 6604857"/>
                <a:gd name="f1055" fmla="val 787465"/>
                <a:gd name="f1056" fmla="val 6613809"/>
                <a:gd name="f1057" fmla="val 782701"/>
                <a:gd name="f1058" fmla="val 6622573"/>
                <a:gd name="f1059" fmla="val 782321"/>
                <a:gd name="f1060" fmla="val 6650006"/>
                <a:gd name="f1061" fmla="val 781369"/>
                <a:gd name="f1062" fmla="val 6677439"/>
                <a:gd name="f1063" fmla="val 781177"/>
                <a:gd name="f1064" fmla="val 6704872"/>
                <a:gd name="f1065" fmla="val 780607"/>
                <a:gd name="f1066" fmla="val 6720493"/>
                <a:gd name="f1067" fmla="val 780415"/>
                <a:gd name="f1068" fmla="val 6736305"/>
                <a:gd name="f1069" fmla="val 780987"/>
                <a:gd name="f1070" fmla="val 6751738"/>
                <a:gd name="f1071" fmla="val 779273"/>
                <a:gd name="f1072" fmla="val 6772120"/>
                <a:gd name="f1073" fmla="val 776987"/>
                <a:gd name="f1074" fmla="val 6790599"/>
                <a:gd name="f1075" fmla="val 6809650"/>
                <a:gd name="f1076" fmla="val 6816984"/>
                <a:gd name="f1077" fmla="val 794180"/>
                <a:gd name="f1078" fmla="val 6824819"/>
                <a:gd name="f1079" fmla="val 797942"/>
                <a:gd name="f1080" fmla="val 6832976"/>
                <a:gd name="f1081" fmla="val 800428"/>
                <a:gd name="f1082" fmla="+- 0 0 -90"/>
                <a:gd name="f1083" fmla="*/ f3 1 6857455"/>
                <a:gd name="f1084" fmla="*/ f4 1 874716"/>
                <a:gd name="f1085" fmla="+- f7 0 f5"/>
                <a:gd name="f1086" fmla="+- f6 0 f5"/>
                <a:gd name="f1087" fmla="*/ f1082 f0 1"/>
                <a:gd name="f1088" fmla="*/ f1086 1 6857455"/>
                <a:gd name="f1089" fmla="*/ f1085 1 874716"/>
                <a:gd name="f1090" fmla="*/ 6857455 f1086 1"/>
                <a:gd name="f1091" fmla="*/ 804643 f1085 1"/>
                <a:gd name="f1092" fmla="*/ 562246 f1085 1"/>
                <a:gd name="f1093" fmla="*/ 6829178 f1086 1"/>
                <a:gd name="f1094" fmla="*/ 551284 f1085 1"/>
                <a:gd name="f1095" fmla="*/ 6766024 f1086 1"/>
                <a:gd name="f1096" fmla="*/ 500372 f1085 1"/>
                <a:gd name="f1097" fmla="*/ 6734971 f1086 1"/>
                <a:gd name="f1098" fmla="*/ 500944 f1085 1"/>
                <a:gd name="f1099" fmla="*/ 6683915 f1086 1"/>
                <a:gd name="f1100" fmla="*/ 507040 f1085 1"/>
                <a:gd name="f1101" fmla="*/ 6628860 f1086 1"/>
                <a:gd name="f1102" fmla="*/ 495418 f1085 1"/>
                <a:gd name="f1103" fmla="*/ 6588662 f1086 1"/>
                <a:gd name="f1104" fmla="*/ 487227 f1085 1"/>
                <a:gd name="f1105" fmla="*/ 6476074 f1086 1"/>
                <a:gd name="f1106" fmla="*/ 511230 f1085 1"/>
                <a:gd name="f1107" fmla="*/ 6382345 f1086 1"/>
                <a:gd name="f1108" fmla="*/ 534853 f1085 1"/>
                <a:gd name="f1109" fmla="*/ 6369391 f1086 1"/>
                <a:gd name="f1110" fmla="*/ 531615 f1085 1"/>
                <a:gd name="f1111" fmla="*/ 6244799 f1086 1"/>
                <a:gd name="f1112" fmla="*/ 512182 f1085 1"/>
                <a:gd name="f1113" fmla="*/ 6190315 f1086 1"/>
                <a:gd name="f1114" fmla="*/ 485703 f1085 1"/>
                <a:gd name="f1115" fmla="*/ 6115446 f1086 1"/>
                <a:gd name="f1116" fmla="*/ 462270 f1085 1"/>
                <a:gd name="f1117" fmla="*/ 6032194 f1086 1"/>
                <a:gd name="f1118" fmla="*/ 434266 f1085 1"/>
                <a:gd name="f1119" fmla="*/ 5971042 f1086 1"/>
                <a:gd name="f1120" fmla="*/ 420738 f1085 1"/>
                <a:gd name="f1121" fmla="*/ 5880933 f1086 1"/>
                <a:gd name="f1122" fmla="*/ 430646 f1085 1"/>
                <a:gd name="f1123" fmla="*/ 5862452 f1086 1"/>
                <a:gd name="f1124" fmla="*/ 438648 f1085 1"/>
                <a:gd name="f1125" fmla="*/ 5685283 f1086 1"/>
                <a:gd name="f1126" fmla="*/ 498658 f1085 1"/>
                <a:gd name="f1127" fmla="*/ 5567169 f1086 1"/>
                <a:gd name="f1128" fmla="*/ 499420 f1085 1"/>
                <a:gd name="f1129" fmla="*/ 5527923 f1086 1"/>
                <a:gd name="f1130" fmla="*/ 490466 f1085 1"/>
                <a:gd name="f1131" fmla="*/ 5456292 f1086 1"/>
                <a:gd name="f1132" fmla="*/ 450650 f1085 1"/>
                <a:gd name="f1133" fmla="*/ 5424670 f1086 1"/>
                <a:gd name="f1134" fmla="*/ 444934 f1085 1"/>
                <a:gd name="f1135" fmla="*/ 5368662 f1086 1"/>
                <a:gd name="f1136" fmla="*/ 441124 f1085 1"/>
                <a:gd name="f1137" fmla="*/ 5247118 f1086 1"/>
                <a:gd name="f1138" fmla="*/ 5088617 f1086 1"/>
                <a:gd name="f1139" fmla="*/ 428742 f1085 1"/>
                <a:gd name="f1140" fmla="*/ 5025750 f1086 1"/>
                <a:gd name="f1141" fmla="*/ 433694 f1085 1"/>
                <a:gd name="f1142" fmla="*/ 4957930 f1086 1"/>
                <a:gd name="f1143" fmla="*/ 442268 f1085 1"/>
                <a:gd name="f1144" fmla="*/ 4938116 f1086 1"/>
                <a:gd name="f1145" fmla="*/ 441886 f1085 1"/>
                <a:gd name="f1146" fmla="*/ 4833910 f1086 1"/>
                <a:gd name="f1147" fmla="*/ 421693 f1085 1"/>
                <a:gd name="f1148" fmla="*/ 4810095 f1086 1"/>
                <a:gd name="f1149" fmla="*/ 408167 f1085 1"/>
                <a:gd name="f1150" fmla="*/ 4747991 f1086 1"/>
                <a:gd name="f1151" fmla="*/ 413691 f1085 1"/>
                <a:gd name="f1152" fmla="*/ 4692745 f1086 1"/>
                <a:gd name="f1153" fmla="*/ 435790 f1085 1"/>
                <a:gd name="f1154" fmla="*/ 4375933 f1086 1"/>
                <a:gd name="f1155" fmla="*/ 483417 f1085 1"/>
                <a:gd name="f1156" fmla="*/ 4185426 f1086 1"/>
                <a:gd name="f1157" fmla="*/ 484179 f1085 1"/>
                <a:gd name="f1158" fmla="*/ 4052072 f1086 1"/>
                <a:gd name="f1159" fmla="*/ 505134 f1085 1"/>
                <a:gd name="f1160" fmla="*/ 4029973 f1086 1"/>
                <a:gd name="f1161" fmla="*/ 527233 f1085 1"/>
                <a:gd name="f1162" fmla="*/ 3948626 f1086 1"/>
                <a:gd name="f1163" fmla="*/ 550666 f1085 1"/>
                <a:gd name="f1164" fmla="*/ 3871280 f1086 1"/>
                <a:gd name="f1165" fmla="*/ 502275 f1085 1"/>
                <a:gd name="f1166" fmla="*/ 3774312 f1086 1"/>
                <a:gd name="f1167" fmla="*/ 429122 f1085 1"/>
                <a:gd name="f1168" fmla="*/ 3721543 f1086 1"/>
                <a:gd name="f1169" fmla="*/ 428552 f1085 1"/>
                <a:gd name="f1170" fmla="*/ 3612763 f1086 1"/>
                <a:gd name="f1171" fmla="*/ 414263 f1085 1"/>
                <a:gd name="f1172" fmla="*/ 3537323 f1086 1"/>
                <a:gd name="f1173" fmla="*/ 389878 f1085 1"/>
                <a:gd name="f1174" fmla="*/ 3431593 f1086 1"/>
                <a:gd name="f1175" fmla="*/ 360921 f1085 1"/>
                <a:gd name="f1176" fmla="*/ 3392158 f1086 1"/>
                <a:gd name="f1177" fmla="*/ 345681 f1085 1"/>
                <a:gd name="f1178" fmla="*/ 3297856 f1086 1"/>
                <a:gd name="f1179" fmla="*/ 323010 f1085 1"/>
                <a:gd name="f1180" fmla="*/ 3219748 f1086 1"/>
                <a:gd name="f1181" fmla="*/ 308151 f1085 1"/>
                <a:gd name="f1182" fmla="*/ 3156692 f1086 1"/>
                <a:gd name="f1183" fmla="*/ 261668 f1085 1"/>
                <a:gd name="f1184" fmla="*/ 3136497 f1086 1"/>
                <a:gd name="f1185" fmla="*/ 237663 f1085 1"/>
                <a:gd name="f1186" fmla="*/ 3119733 f1086 1"/>
                <a:gd name="f1187" fmla="*/ 222233 f1085 1"/>
                <a:gd name="f1188" fmla="*/ 3045436 f1086 1"/>
                <a:gd name="f1189" fmla="*/ 131742 f1085 1"/>
                <a:gd name="f1190" fmla="*/ 3037054 f1086 1"/>
                <a:gd name="f1191" fmla="*/ 124121 f1085 1"/>
                <a:gd name="f1192" fmla="*/ 2936466 f1086 1"/>
                <a:gd name="f1193" fmla="*/ 82400 f1085 1"/>
                <a:gd name="f1194" fmla="*/ 2901031 f1086 1"/>
                <a:gd name="f1195" fmla="*/ 59731 f1085 1"/>
                <a:gd name="f1196" fmla="*/ 2828259 f1086 1"/>
                <a:gd name="f1197" fmla="*/ 3149 f1085 1"/>
                <a:gd name="f1198" fmla="*/ 2799492 f1086 1"/>
                <a:gd name="f1199" fmla="*/ 1245 f1085 1"/>
                <a:gd name="f1200" fmla="*/ 2693570 f1086 1"/>
                <a:gd name="f1201" fmla="*/ 35154 f1085 1"/>
                <a:gd name="f1202" fmla="*/ 2639847 f1086 1"/>
                <a:gd name="f1203" fmla="*/ 73448 f1085 1"/>
                <a:gd name="f1204" fmla="*/ 2621178 f1086 1"/>
                <a:gd name="f1205" fmla="*/ 88688 f1085 1"/>
                <a:gd name="f1206" fmla="*/ 2489348 f1086 1"/>
                <a:gd name="f1207" fmla="*/ 72304 f1085 1"/>
                <a:gd name="f1208" fmla="*/ 2452580 f1086 1"/>
                <a:gd name="f1209" fmla="*/ 68683 f1085 1"/>
                <a:gd name="f1210" fmla="*/ 2326464 f1086 1"/>
                <a:gd name="f1211" fmla="*/ 50395 f1085 1"/>
                <a:gd name="f1212" fmla="*/ 2300365 f1086 1"/>
                <a:gd name="f1213" fmla="*/ 54777 f1085 1"/>
                <a:gd name="f1214" fmla="*/ 2130434 f1086 1"/>
                <a:gd name="f1215" fmla="*/ 58397 f1085 1"/>
                <a:gd name="f1216" fmla="*/ 2118621 f1086 1"/>
                <a:gd name="f1217" fmla="*/ 47919 f1085 1"/>
                <a:gd name="f1218" fmla="*/ 2057659 f1086 1"/>
                <a:gd name="f1219" fmla="*/ 16866 f1085 1"/>
                <a:gd name="f1220" fmla="*/ 1976314 f1086 1"/>
                <a:gd name="f1221" fmla="*/ 8865 f1085 1"/>
                <a:gd name="f1222" fmla="*/ 1961454 f1086 1"/>
                <a:gd name="f1223" fmla="*/ 11724 f1085 1"/>
                <a:gd name="f1224" fmla="*/ 1906588 f1086 1"/>
                <a:gd name="f1225" fmla="*/ 30964 f1085 1"/>
                <a:gd name="f1226" fmla="*/ 1783330 f1086 1"/>
                <a:gd name="f1227" fmla="*/ 48871 f1085 1"/>
                <a:gd name="f1228" fmla="*/ 1759327 f1086 1"/>
                <a:gd name="f1229" fmla="*/ 55349 f1085 1"/>
                <a:gd name="f1230" fmla="*/ 1716082 f1086 1"/>
                <a:gd name="f1231" fmla="*/ 65445 f1085 1"/>
                <a:gd name="f1232" fmla="*/ 1598920 f1086 1"/>
                <a:gd name="f1233" fmla="*/ 72114 f1085 1"/>
                <a:gd name="f1234" fmla="*/ 1542150 f1086 1"/>
                <a:gd name="f1235" fmla="*/ 62207 f1085 1"/>
                <a:gd name="f1236" fmla="*/ 1516813 f1086 1"/>
                <a:gd name="f1237" fmla="*/ 62779 f1085 1"/>
                <a:gd name="f1238" fmla="*/ 1432228 f1086 1"/>
                <a:gd name="f1239" fmla="*/ 88116 f1085 1"/>
                <a:gd name="f1240" fmla="*/ 1224765 f1086 1"/>
                <a:gd name="f1241" fmla="*/ 71924 f1085 1"/>
                <a:gd name="f1242" fmla="*/ 1159231 f1086 1"/>
                <a:gd name="f1243" fmla="*/ 58207 f1085 1"/>
                <a:gd name="f1244" fmla="*/ 1124370 f1086 1"/>
                <a:gd name="f1245" fmla="*/ 56301 f1085 1"/>
                <a:gd name="f1246" fmla="*/ 1075600 f1086 1"/>
                <a:gd name="f1247" fmla="*/ 75542 f1085 1"/>
                <a:gd name="f1248" fmla="*/ 986633 f1086 1"/>
                <a:gd name="f1249" fmla="*/ 79162 f1085 1"/>
                <a:gd name="f1250" fmla="*/ 861089 f1086 1"/>
                <a:gd name="f1251" fmla="*/ 76304 f1085 1"/>
                <a:gd name="f1252" fmla="*/ 759168 f1086 1"/>
                <a:gd name="f1253" fmla="*/ 104689 f1085 1"/>
                <a:gd name="f1254" fmla="*/ 723735 f1086 1"/>
                <a:gd name="f1255" fmla="*/ 140696 f1085 1"/>
                <a:gd name="f1256" fmla="*/ 647532 f1086 1"/>
                <a:gd name="f1257" fmla="*/ 147934 f1085 1"/>
                <a:gd name="f1258" fmla="*/ 552659 f1086 1"/>
                <a:gd name="f1259" fmla="*/ 95926 f1085 1"/>
                <a:gd name="f1260" fmla="*/ 541800 f1086 1"/>
                <a:gd name="f1261" fmla="*/ 97640 f1085 1"/>
                <a:gd name="f1262" fmla="*/ 375107 f1086 1"/>
                <a:gd name="f1263" fmla="*/ 123169 f1085 1"/>
                <a:gd name="f1264" fmla="*/ 273567 f1086 1"/>
                <a:gd name="f1265" fmla="*/ 145458 f1085 1"/>
                <a:gd name="f1266" fmla="*/ 264043 f1086 1"/>
                <a:gd name="f1267" fmla="*/ 154792 f1085 1"/>
                <a:gd name="f1268" fmla="*/ 169360 f1086 1"/>
                <a:gd name="f1269" fmla="*/ 177273 f1085 1"/>
                <a:gd name="f1270" fmla="*/ 89347 f1086 1"/>
                <a:gd name="f1271" fmla="*/ 157460 f1085 1"/>
                <a:gd name="f1272" fmla="*/ 34291 f1086 1"/>
                <a:gd name="f1273" fmla="*/ 145268 f1085 1"/>
                <a:gd name="f1274" fmla="*/ 0 f1086 1"/>
                <a:gd name="f1275" fmla="*/ 142056 f1085 1"/>
                <a:gd name="f1276" fmla="*/ 849556 f1085 1"/>
                <a:gd name="f1277" fmla="*/ 60652 f1086 1"/>
                <a:gd name="f1278" fmla="*/ 844783 f1085 1"/>
                <a:gd name="f1279" fmla="*/ 119068 f1086 1"/>
                <a:gd name="f1280" fmla="*/ 827281 f1085 1"/>
                <a:gd name="f1281" fmla="*/ 171840 f1086 1"/>
                <a:gd name="f1282" fmla="*/ 804420 f1085 1"/>
                <a:gd name="f1283" fmla="*/ 274329 f1086 1"/>
                <a:gd name="f1284" fmla="*/ 794324 f1085 1"/>
                <a:gd name="f1285" fmla="*/ 306715 f1086 1"/>
                <a:gd name="f1286" fmla="*/ 788798 f1085 1"/>
                <a:gd name="f1287" fmla="*/ 393967 f1086 1"/>
                <a:gd name="f1288" fmla="*/ 765937 f1085 1"/>
                <a:gd name="f1289" fmla="*/ 493793 f1086 1"/>
                <a:gd name="f1290" fmla="*/ 725549 f1085 1"/>
                <a:gd name="f1291" fmla="*/ 546373 f1086 1"/>
                <a:gd name="f1292" fmla="*/ 740600 f1085 1"/>
                <a:gd name="f1293" fmla="*/ 730211 f1086 1"/>
                <a:gd name="f1294" fmla="*/ 698116 f1085 1"/>
                <a:gd name="f1295" fmla="*/ 784889 f1086 1"/>
                <a:gd name="f1296" fmla="*/ 676018 f1085 1"/>
                <a:gd name="f1297" fmla="*/ 800509 f1086 1"/>
                <a:gd name="f1298" fmla="*/ 661349 f1085 1"/>
                <a:gd name="f1299" fmla="*/ 857661 f1086 1"/>
                <a:gd name="f1300" fmla="*/ 626868 f1085 1"/>
                <a:gd name="f1301" fmla="*/ 949102 f1086 1"/>
                <a:gd name="f1302" fmla="*/ 614676 f1085 1"/>
                <a:gd name="f1303" fmla="*/ 960342 f1086 1"/>
                <a:gd name="f1304" fmla="*/ 607435 f1085 1"/>
                <a:gd name="f1305" fmla="*/ 977109 f1086 1"/>
                <a:gd name="f1306" fmla="*/ 595815 f1085 1"/>
                <a:gd name="f1307" fmla="*/ 1071218 f1086 1"/>
                <a:gd name="f1308" fmla="*/ 575240 f1085 1"/>
                <a:gd name="f1309" fmla="*/ 1091983 f1086 1"/>
                <a:gd name="f1310" fmla="*/ 568764 f1085 1"/>
                <a:gd name="f1311" fmla="*/ 1109321 f1086 1"/>
                <a:gd name="f1312" fmla="*/ 557904 f1085 1"/>
                <a:gd name="f1313" fmla="*/ 1162279 f1086 1"/>
                <a:gd name="f1314" fmla="*/ 532949 f1085 1"/>
                <a:gd name="f1315" fmla="*/ 1206097 f1086 1"/>
                <a:gd name="f1316" fmla="*/ 532187 f1085 1"/>
                <a:gd name="f1317" fmla="*/ 1266867 f1086 1"/>
                <a:gd name="f1318" fmla="*/ 518088 f1085 1"/>
                <a:gd name="f1319" fmla="*/ 1380219 f1086 1"/>
                <a:gd name="f1320" fmla="*/ 504182 f1085 1"/>
                <a:gd name="f1321" fmla="*/ 1403461 f1086 1"/>
                <a:gd name="f1322" fmla="*/ 496180 f1085 1"/>
                <a:gd name="f1323" fmla="*/ 1544054 f1086 1"/>
                <a:gd name="f1324" fmla="*/ 458268 f1085 1"/>
                <a:gd name="f1325" fmla="*/ 1656644 f1086 1"/>
                <a:gd name="f1326" fmla="*/ 459032 f1085 1"/>
                <a:gd name="f1327" fmla="*/ 1665406 f1086 1"/>
                <a:gd name="f1328" fmla="*/ 460747 f1085 1"/>
                <a:gd name="f1329" fmla="*/ 1708461 f1086 1"/>
                <a:gd name="f1330" fmla="*/ 473318 f1085 1"/>
                <a:gd name="f1331" fmla="*/ 1775140 f1086 1"/>
                <a:gd name="f1332" fmla="*/ 469891 f1085 1"/>
                <a:gd name="f1333" fmla="*/ 1821051 f1086 1"/>
                <a:gd name="f1334" fmla="*/ 452554 f1085 1"/>
                <a:gd name="f1335" fmla="*/ 1878203 f1086 1"/>
                <a:gd name="f1336" fmla="*/ 451792 f1085 1"/>
                <a:gd name="f1337" fmla="*/ 1943547 f1086 1"/>
                <a:gd name="f1338" fmla="*/ 462651 f1085 1"/>
                <a:gd name="f1339" fmla="*/ 1972884 f1086 1"/>
                <a:gd name="f1340" fmla="*/ 464937 f1085 1"/>
                <a:gd name="f1341" fmla="*/ 2053469 f1086 1"/>
                <a:gd name="f1342" fmla="*/ 487417 f1085 1"/>
                <a:gd name="f1343" fmla="*/ 2101477 f1086 1"/>
                <a:gd name="f1344" fmla="*/ 481893 f1085 1"/>
                <a:gd name="f1345" fmla="*/ 2148722 f1086 1"/>
                <a:gd name="f1346" fmla="*/ 467033 f1085 1"/>
                <a:gd name="f1347" fmla="*/ 2179011 f1086 1"/>
                <a:gd name="f1348" fmla="*/ 452744 f1085 1"/>
                <a:gd name="f1349" fmla="*/ 2240165 f1086 1"/>
                <a:gd name="f1350" fmla="*/ 442648 f1085 1"/>
                <a:gd name="f1351" fmla="*/ 2251404 f1086 1"/>
                <a:gd name="f1352" fmla="*/ 444172 f1085 1"/>
                <a:gd name="f1353" fmla="*/ 2433912 f1086 1"/>
                <a:gd name="f1354" fmla="*/ 456746 f1085 1"/>
                <a:gd name="f1355" fmla="*/ 2506302 f1086 1"/>
                <a:gd name="f1356" fmla="*/ 476939 f1085 1"/>
                <a:gd name="f1357" fmla="*/ 2521735 f1086 1"/>
                <a:gd name="f1358" fmla="*/ 479415 f1085 1"/>
                <a:gd name="f1359" fmla="*/ 2675854 f1086 1"/>
                <a:gd name="f1360" fmla="*/ 502086 f1085 1"/>
                <a:gd name="f1361" fmla="*/ 2692998 f1086 1"/>
                <a:gd name="f1362" fmla="*/ 503038 f1085 1"/>
                <a:gd name="f1363" fmla="*/ 2740816 f1086 1"/>
                <a:gd name="f1364" fmla="*/ 499037 f1085 1"/>
                <a:gd name="f1365" fmla="*/ 2853596 f1086 1"/>
                <a:gd name="f1366" fmla="*/ 540187 f1085 1"/>
                <a:gd name="f1367" fmla="*/ 2966565 f1086 1"/>
                <a:gd name="f1368" fmla="*/ 554286 f1085 1"/>
                <a:gd name="f1369" fmla="*/ 3028671 f1086 1"/>
                <a:gd name="f1370" fmla="*/ 554094 f1085 1"/>
                <a:gd name="f1371" fmla="*/ 3073059 f1086 1"/>
                <a:gd name="f1372" fmla="*/ 564192 f1085 1"/>
                <a:gd name="f1373" fmla="*/ 3182219 f1086 1"/>
                <a:gd name="f1374" fmla="*/ 594862 f1085 1"/>
                <a:gd name="f1375" fmla="*/ 3233656 f1086 1"/>
                <a:gd name="f1376" fmla="*/ 599625 f1085 1"/>
                <a:gd name="f1377" fmla="*/ 3288332 f1086 1"/>
                <a:gd name="f1378" fmla="*/ 609914 f1085 1"/>
                <a:gd name="f1379" fmla="*/ 3423591 f1086 1"/>
                <a:gd name="f1380" fmla="*/ 656015 f1085 1"/>
                <a:gd name="f1381" fmla="*/ 3534084 f1086 1"/>
                <a:gd name="f1382" fmla="*/ 653349 f1085 1"/>
                <a:gd name="f1383" fmla="*/ 3604571 f1086 1"/>
                <a:gd name="f1384" fmla="*/ 653918 f1085 1"/>
                <a:gd name="f1385" fmla="*/ 3688586 f1086 1"/>
                <a:gd name="f1386" fmla="*/ 669160 f1085 1"/>
                <a:gd name="f1387" fmla="*/ 3757358 f1086 1"/>
                <a:gd name="f1388" fmla="*/ 691450 f1085 1"/>
                <a:gd name="f1389" fmla="*/ 3852421 f1086 1"/>
                <a:gd name="f1390" fmla="*/ 709167 f1085 1"/>
                <a:gd name="f1391" fmla="*/ 3947104 f1086 1"/>
                <a:gd name="f1392" fmla="*/ 743267 f1085 1"/>
                <a:gd name="f1393" fmla="*/ 4013208 f1086 1"/>
                <a:gd name="f1394" fmla="*/ 769367 f1085 1"/>
                <a:gd name="f1395" fmla="*/ 4105222 f1086 1"/>
                <a:gd name="f1396" fmla="*/ 792417 f1085 1"/>
                <a:gd name="f1397" fmla="*/ 4246006 f1086 1"/>
                <a:gd name="f1398" fmla="*/ 808610 f1085 1"/>
                <a:gd name="f1399" fmla="*/ 4310779 f1086 1"/>
                <a:gd name="f1400" fmla="*/ 810326 f1085 1"/>
                <a:gd name="f1401" fmla="*/ 4413272 f1086 1"/>
                <a:gd name="f1402" fmla="*/ 848235 f1085 1"/>
                <a:gd name="f1403" fmla="*/ 4457087 f1086 1"/>
                <a:gd name="f1404" fmla="*/ 866524 f1085 1"/>
                <a:gd name="f1405" fmla="*/ 4496523 f1086 1"/>
                <a:gd name="f1406" fmla="*/ 851284 f1085 1"/>
                <a:gd name="f1407" fmla="*/ 4522050 f1086 1"/>
                <a:gd name="f1408" fmla="*/ 833757 f1085 1"/>
                <a:gd name="f1409" fmla="*/ 4602824 f1086 1"/>
                <a:gd name="f1410" fmla="*/ 848618 f1085 1"/>
                <a:gd name="f1411" fmla="*/ 4688553 f1086 1"/>
                <a:gd name="f1412" fmla="*/ 864238 f1085 1"/>
                <a:gd name="f1413" fmla="*/ 4749895 f1086 1"/>
                <a:gd name="f1414" fmla="*/ 874716 f1085 1"/>
                <a:gd name="f1415" fmla="*/ 4826480 f1086 1"/>
                <a:gd name="f1416" fmla="*/ 866334 f1085 1"/>
                <a:gd name="f1417" fmla="*/ 4886870 f1086 1"/>
                <a:gd name="f1418" fmla="*/ 862906 f1085 1"/>
                <a:gd name="f1419" fmla="*/ 4935639 f1086 1"/>
                <a:gd name="f1420" fmla="*/ 853190 f1085 1"/>
                <a:gd name="f1421" fmla="*/ 4952784 f1086 1"/>
                <a:gd name="f1422" fmla="*/ 847473 f1085 1"/>
                <a:gd name="f1423" fmla="*/ 802896 f1085 1"/>
                <a:gd name="f1424" fmla="*/ 5233781 f1086 1"/>
                <a:gd name="f1425" fmla="*/ 767271 f1085 1"/>
                <a:gd name="f1426" fmla="*/ 5327893 f1086 1"/>
                <a:gd name="f1427" fmla="*/ 789752 f1085 1"/>
                <a:gd name="f1428" fmla="*/ 5362946 f1086 1"/>
                <a:gd name="f1429" fmla="*/ 789370 f1085 1"/>
                <a:gd name="f1430" fmla="*/ 5524115 f1086 1"/>
                <a:gd name="f1431" fmla="*/ 794514 f1085 1"/>
                <a:gd name="f1432" fmla="*/ 5552500 f1086 1"/>
                <a:gd name="f1433" fmla="*/ 800038 f1085 1"/>
                <a:gd name="f1434" fmla="*/ 5705857 f1086 1"/>
                <a:gd name="f1435" fmla="*/ 777367 f1085 1"/>
                <a:gd name="f1436" fmla="*/ 5761485 f1086 1"/>
                <a:gd name="f1437" fmla="*/ 773557 f1085 1"/>
                <a:gd name="f1438" fmla="*/ 5812731 f1086 1"/>
                <a:gd name="f1439" fmla="*/ 5884361 f1086 1"/>
                <a:gd name="f1440" fmla="*/ 765747 f1085 1"/>
                <a:gd name="f1441" fmla="*/ 5958660 f1086 1"/>
                <a:gd name="f1442" fmla="*/ 768605 f1085 1"/>
                <a:gd name="f1443" fmla="*/ 6041528 f1086 1"/>
                <a:gd name="f1444" fmla="*/ 768033 f1085 1"/>
                <a:gd name="f1445" fmla="*/ 6074297 f1086 1"/>
                <a:gd name="f1446" fmla="*/ 763081 f1085 1"/>
                <a:gd name="f1447" fmla="*/ 6162880 f1086 1"/>
                <a:gd name="f1448" fmla="*/ 766509 f1085 1"/>
                <a:gd name="f1449" fmla="*/ 6209364 f1086 1"/>
                <a:gd name="f1450" fmla="*/ 760795 f1085 1"/>
                <a:gd name="f1451" fmla="*/ 6285948 f1086 1"/>
                <a:gd name="f1452" fmla="*/ 759651 f1085 1"/>
                <a:gd name="f1453" fmla="*/ 6310905 f1086 1"/>
                <a:gd name="f1454" fmla="*/ 758316 f1085 1"/>
                <a:gd name="f1455" fmla="*/ 6333194 f1086 1"/>
                <a:gd name="f1456" fmla="*/ 757554 f1085 1"/>
                <a:gd name="f1457" fmla="*/ 6409586 f1086 1"/>
                <a:gd name="f1458" fmla="*/ 773177 f1085 1"/>
                <a:gd name="f1459" fmla="*/ 6477407 f1086 1"/>
                <a:gd name="f1460" fmla="*/ 774129 f1085 1"/>
                <a:gd name="f1461" fmla="*/ 6596283 f1086 1"/>
                <a:gd name="f1462" fmla="*/ 786703 f1085 1"/>
                <a:gd name="f1463" fmla="*/ 6622573 f1086 1"/>
                <a:gd name="f1464" fmla="*/ 782321 f1085 1"/>
                <a:gd name="f1465" fmla="*/ 6704872 f1086 1"/>
                <a:gd name="f1466" fmla="*/ 780607 f1085 1"/>
                <a:gd name="f1467" fmla="*/ 6751738 f1086 1"/>
                <a:gd name="f1468" fmla="*/ 779273 f1085 1"/>
                <a:gd name="f1469" fmla="*/ 6809650 f1086 1"/>
                <a:gd name="f1470" fmla="*/ 788417 f1085 1"/>
                <a:gd name="f1471" fmla="*/ 6832976 f1086 1"/>
                <a:gd name="f1472" fmla="*/ 800428 f1085 1"/>
                <a:gd name="f1473" fmla="*/ f1087 1 f2"/>
                <a:gd name="f1474" fmla="*/ f1090 1 6857455"/>
                <a:gd name="f1475" fmla="*/ f1091 1 874716"/>
                <a:gd name="f1476" fmla="*/ f1092 1 874716"/>
                <a:gd name="f1477" fmla="*/ f1093 1 6857455"/>
                <a:gd name="f1478" fmla="*/ f1094 1 874716"/>
                <a:gd name="f1479" fmla="*/ f1095 1 6857455"/>
                <a:gd name="f1480" fmla="*/ f1096 1 874716"/>
                <a:gd name="f1481" fmla="*/ f1097 1 6857455"/>
                <a:gd name="f1482" fmla="*/ f1098 1 874716"/>
                <a:gd name="f1483" fmla="*/ f1099 1 6857455"/>
                <a:gd name="f1484" fmla="*/ f1100 1 874716"/>
                <a:gd name="f1485" fmla="*/ f1101 1 6857455"/>
                <a:gd name="f1486" fmla="*/ f1102 1 874716"/>
                <a:gd name="f1487" fmla="*/ f1103 1 6857455"/>
                <a:gd name="f1488" fmla="*/ f1104 1 874716"/>
                <a:gd name="f1489" fmla="*/ f1105 1 6857455"/>
                <a:gd name="f1490" fmla="*/ f1106 1 874716"/>
                <a:gd name="f1491" fmla="*/ f1107 1 6857455"/>
                <a:gd name="f1492" fmla="*/ f1108 1 874716"/>
                <a:gd name="f1493" fmla="*/ f1109 1 6857455"/>
                <a:gd name="f1494" fmla="*/ f1110 1 874716"/>
                <a:gd name="f1495" fmla="*/ f1111 1 6857455"/>
                <a:gd name="f1496" fmla="*/ f1112 1 874716"/>
                <a:gd name="f1497" fmla="*/ f1113 1 6857455"/>
                <a:gd name="f1498" fmla="*/ f1114 1 874716"/>
                <a:gd name="f1499" fmla="*/ f1115 1 6857455"/>
                <a:gd name="f1500" fmla="*/ f1116 1 874716"/>
                <a:gd name="f1501" fmla="*/ f1117 1 6857455"/>
                <a:gd name="f1502" fmla="*/ f1118 1 874716"/>
                <a:gd name="f1503" fmla="*/ f1119 1 6857455"/>
                <a:gd name="f1504" fmla="*/ f1120 1 874716"/>
                <a:gd name="f1505" fmla="*/ f1121 1 6857455"/>
                <a:gd name="f1506" fmla="*/ f1122 1 874716"/>
                <a:gd name="f1507" fmla="*/ f1123 1 6857455"/>
                <a:gd name="f1508" fmla="*/ f1124 1 874716"/>
                <a:gd name="f1509" fmla="*/ f1125 1 6857455"/>
                <a:gd name="f1510" fmla="*/ f1126 1 874716"/>
                <a:gd name="f1511" fmla="*/ f1127 1 6857455"/>
                <a:gd name="f1512" fmla="*/ f1128 1 874716"/>
                <a:gd name="f1513" fmla="*/ f1129 1 6857455"/>
                <a:gd name="f1514" fmla="*/ f1130 1 874716"/>
                <a:gd name="f1515" fmla="*/ f1131 1 6857455"/>
                <a:gd name="f1516" fmla="*/ f1132 1 874716"/>
                <a:gd name="f1517" fmla="*/ f1133 1 6857455"/>
                <a:gd name="f1518" fmla="*/ f1134 1 874716"/>
                <a:gd name="f1519" fmla="*/ f1135 1 6857455"/>
                <a:gd name="f1520" fmla="*/ f1136 1 874716"/>
                <a:gd name="f1521" fmla="*/ f1137 1 6857455"/>
                <a:gd name="f1522" fmla="*/ f1138 1 6857455"/>
                <a:gd name="f1523" fmla="*/ f1139 1 874716"/>
                <a:gd name="f1524" fmla="*/ f1140 1 6857455"/>
                <a:gd name="f1525" fmla="*/ f1141 1 874716"/>
                <a:gd name="f1526" fmla="*/ f1142 1 6857455"/>
                <a:gd name="f1527" fmla="*/ f1143 1 874716"/>
                <a:gd name="f1528" fmla="*/ f1144 1 6857455"/>
                <a:gd name="f1529" fmla="*/ f1145 1 874716"/>
                <a:gd name="f1530" fmla="*/ f1146 1 6857455"/>
                <a:gd name="f1531" fmla="*/ f1147 1 874716"/>
                <a:gd name="f1532" fmla="*/ f1148 1 6857455"/>
                <a:gd name="f1533" fmla="*/ f1149 1 874716"/>
                <a:gd name="f1534" fmla="*/ f1150 1 6857455"/>
                <a:gd name="f1535" fmla="*/ f1151 1 874716"/>
                <a:gd name="f1536" fmla="*/ f1152 1 6857455"/>
                <a:gd name="f1537" fmla="*/ f1153 1 874716"/>
                <a:gd name="f1538" fmla="*/ f1154 1 6857455"/>
                <a:gd name="f1539" fmla="*/ f1155 1 874716"/>
                <a:gd name="f1540" fmla="*/ f1156 1 6857455"/>
                <a:gd name="f1541" fmla="*/ f1157 1 874716"/>
                <a:gd name="f1542" fmla="*/ f1158 1 6857455"/>
                <a:gd name="f1543" fmla="*/ f1159 1 874716"/>
                <a:gd name="f1544" fmla="*/ f1160 1 6857455"/>
                <a:gd name="f1545" fmla="*/ f1161 1 874716"/>
                <a:gd name="f1546" fmla="*/ f1162 1 6857455"/>
                <a:gd name="f1547" fmla="*/ f1163 1 874716"/>
                <a:gd name="f1548" fmla="*/ f1164 1 6857455"/>
                <a:gd name="f1549" fmla="*/ f1165 1 874716"/>
                <a:gd name="f1550" fmla="*/ f1166 1 6857455"/>
                <a:gd name="f1551" fmla="*/ f1167 1 874716"/>
                <a:gd name="f1552" fmla="*/ f1168 1 6857455"/>
                <a:gd name="f1553" fmla="*/ f1169 1 874716"/>
                <a:gd name="f1554" fmla="*/ f1170 1 6857455"/>
                <a:gd name="f1555" fmla="*/ f1171 1 874716"/>
                <a:gd name="f1556" fmla="*/ f1172 1 6857455"/>
                <a:gd name="f1557" fmla="*/ f1173 1 874716"/>
                <a:gd name="f1558" fmla="*/ f1174 1 6857455"/>
                <a:gd name="f1559" fmla="*/ f1175 1 874716"/>
                <a:gd name="f1560" fmla="*/ f1176 1 6857455"/>
                <a:gd name="f1561" fmla="*/ f1177 1 874716"/>
                <a:gd name="f1562" fmla="*/ f1178 1 6857455"/>
                <a:gd name="f1563" fmla="*/ f1179 1 874716"/>
                <a:gd name="f1564" fmla="*/ f1180 1 6857455"/>
                <a:gd name="f1565" fmla="*/ f1181 1 874716"/>
                <a:gd name="f1566" fmla="*/ f1182 1 6857455"/>
                <a:gd name="f1567" fmla="*/ f1183 1 874716"/>
                <a:gd name="f1568" fmla="*/ f1184 1 6857455"/>
                <a:gd name="f1569" fmla="*/ f1185 1 874716"/>
                <a:gd name="f1570" fmla="*/ f1186 1 6857455"/>
                <a:gd name="f1571" fmla="*/ f1187 1 874716"/>
                <a:gd name="f1572" fmla="*/ f1188 1 6857455"/>
                <a:gd name="f1573" fmla="*/ f1189 1 874716"/>
                <a:gd name="f1574" fmla="*/ f1190 1 6857455"/>
                <a:gd name="f1575" fmla="*/ f1191 1 874716"/>
                <a:gd name="f1576" fmla="*/ f1192 1 6857455"/>
                <a:gd name="f1577" fmla="*/ f1193 1 874716"/>
                <a:gd name="f1578" fmla="*/ f1194 1 6857455"/>
                <a:gd name="f1579" fmla="*/ f1195 1 874716"/>
                <a:gd name="f1580" fmla="*/ f1196 1 6857455"/>
                <a:gd name="f1581" fmla="*/ f1197 1 874716"/>
                <a:gd name="f1582" fmla="*/ f1198 1 6857455"/>
                <a:gd name="f1583" fmla="*/ f1199 1 874716"/>
                <a:gd name="f1584" fmla="*/ f1200 1 6857455"/>
                <a:gd name="f1585" fmla="*/ f1201 1 874716"/>
                <a:gd name="f1586" fmla="*/ f1202 1 6857455"/>
                <a:gd name="f1587" fmla="*/ f1203 1 874716"/>
                <a:gd name="f1588" fmla="*/ f1204 1 6857455"/>
                <a:gd name="f1589" fmla="*/ f1205 1 874716"/>
                <a:gd name="f1590" fmla="*/ f1206 1 6857455"/>
                <a:gd name="f1591" fmla="*/ f1207 1 874716"/>
                <a:gd name="f1592" fmla="*/ f1208 1 6857455"/>
                <a:gd name="f1593" fmla="*/ f1209 1 874716"/>
                <a:gd name="f1594" fmla="*/ f1210 1 6857455"/>
                <a:gd name="f1595" fmla="*/ f1211 1 874716"/>
                <a:gd name="f1596" fmla="*/ f1212 1 6857455"/>
                <a:gd name="f1597" fmla="*/ f1213 1 874716"/>
                <a:gd name="f1598" fmla="*/ f1214 1 6857455"/>
                <a:gd name="f1599" fmla="*/ f1215 1 874716"/>
                <a:gd name="f1600" fmla="*/ f1216 1 6857455"/>
                <a:gd name="f1601" fmla="*/ f1217 1 874716"/>
                <a:gd name="f1602" fmla="*/ f1218 1 6857455"/>
                <a:gd name="f1603" fmla="*/ f1219 1 874716"/>
                <a:gd name="f1604" fmla="*/ f1220 1 6857455"/>
                <a:gd name="f1605" fmla="*/ f1221 1 874716"/>
                <a:gd name="f1606" fmla="*/ f1222 1 6857455"/>
                <a:gd name="f1607" fmla="*/ f1223 1 874716"/>
                <a:gd name="f1608" fmla="*/ f1224 1 6857455"/>
                <a:gd name="f1609" fmla="*/ f1225 1 874716"/>
                <a:gd name="f1610" fmla="*/ f1226 1 6857455"/>
                <a:gd name="f1611" fmla="*/ f1227 1 874716"/>
                <a:gd name="f1612" fmla="*/ f1228 1 6857455"/>
                <a:gd name="f1613" fmla="*/ f1229 1 874716"/>
                <a:gd name="f1614" fmla="*/ f1230 1 6857455"/>
                <a:gd name="f1615" fmla="*/ f1231 1 874716"/>
                <a:gd name="f1616" fmla="*/ f1232 1 6857455"/>
                <a:gd name="f1617" fmla="*/ f1233 1 874716"/>
                <a:gd name="f1618" fmla="*/ f1234 1 6857455"/>
                <a:gd name="f1619" fmla="*/ f1235 1 874716"/>
                <a:gd name="f1620" fmla="*/ f1236 1 6857455"/>
                <a:gd name="f1621" fmla="*/ f1237 1 874716"/>
                <a:gd name="f1622" fmla="*/ f1238 1 6857455"/>
                <a:gd name="f1623" fmla="*/ f1239 1 874716"/>
                <a:gd name="f1624" fmla="*/ f1240 1 6857455"/>
                <a:gd name="f1625" fmla="*/ f1241 1 874716"/>
                <a:gd name="f1626" fmla="*/ f1242 1 6857455"/>
                <a:gd name="f1627" fmla="*/ f1243 1 874716"/>
                <a:gd name="f1628" fmla="*/ f1244 1 6857455"/>
                <a:gd name="f1629" fmla="*/ f1245 1 874716"/>
                <a:gd name="f1630" fmla="*/ f1246 1 6857455"/>
                <a:gd name="f1631" fmla="*/ f1247 1 874716"/>
                <a:gd name="f1632" fmla="*/ f1248 1 6857455"/>
                <a:gd name="f1633" fmla="*/ f1249 1 874716"/>
                <a:gd name="f1634" fmla="*/ f1250 1 6857455"/>
                <a:gd name="f1635" fmla="*/ f1251 1 874716"/>
                <a:gd name="f1636" fmla="*/ f1252 1 6857455"/>
                <a:gd name="f1637" fmla="*/ f1253 1 874716"/>
                <a:gd name="f1638" fmla="*/ f1254 1 6857455"/>
                <a:gd name="f1639" fmla="*/ f1255 1 874716"/>
                <a:gd name="f1640" fmla="*/ f1256 1 6857455"/>
                <a:gd name="f1641" fmla="*/ f1257 1 874716"/>
                <a:gd name="f1642" fmla="*/ f1258 1 6857455"/>
                <a:gd name="f1643" fmla="*/ f1259 1 874716"/>
                <a:gd name="f1644" fmla="*/ f1260 1 6857455"/>
                <a:gd name="f1645" fmla="*/ f1261 1 874716"/>
                <a:gd name="f1646" fmla="*/ f1262 1 6857455"/>
                <a:gd name="f1647" fmla="*/ f1263 1 874716"/>
                <a:gd name="f1648" fmla="*/ f1264 1 6857455"/>
                <a:gd name="f1649" fmla="*/ f1265 1 874716"/>
                <a:gd name="f1650" fmla="*/ f1266 1 6857455"/>
                <a:gd name="f1651" fmla="*/ f1267 1 874716"/>
                <a:gd name="f1652" fmla="*/ f1268 1 6857455"/>
                <a:gd name="f1653" fmla="*/ f1269 1 874716"/>
                <a:gd name="f1654" fmla="*/ f1270 1 6857455"/>
                <a:gd name="f1655" fmla="*/ f1271 1 874716"/>
                <a:gd name="f1656" fmla="*/ f1272 1 6857455"/>
                <a:gd name="f1657" fmla="*/ f1273 1 874716"/>
                <a:gd name="f1658" fmla="*/ f1274 1 6857455"/>
                <a:gd name="f1659" fmla="*/ f1275 1 874716"/>
                <a:gd name="f1660" fmla="*/ f1276 1 874716"/>
                <a:gd name="f1661" fmla="*/ f1277 1 6857455"/>
                <a:gd name="f1662" fmla="*/ f1278 1 874716"/>
                <a:gd name="f1663" fmla="*/ f1279 1 6857455"/>
                <a:gd name="f1664" fmla="*/ f1280 1 874716"/>
                <a:gd name="f1665" fmla="*/ f1281 1 6857455"/>
                <a:gd name="f1666" fmla="*/ f1282 1 874716"/>
                <a:gd name="f1667" fmla="*/ f1283 1 6857455"/>
                <a:gd name="f1668" fmla="*/ f1284 1 874716"/>
                <a:gd name="f1669" fmla="*/ f1285 1 6857455"/>
                <a:gd name="f1670" fmla="*/ f1286 1 874716"/>
                <a:gd name="f1671" fmla="*/ f1287 1 6857455"/>
                <a:gd name="f1672" fmla="*/ f1288 1 874716"/>
                <a:gd name="f1673" fmla="*/ f1289 1 6857455"/>
                <a:gd name="f1674" fmla="*/ f1290 1 874716"/>
                <a:gd name="f1675" fmla="*/ f1291 1 6857455"/>
                <a:gd name="f1676" fmla="*/ f1292 1 874716"/>
                <a:gd name="f1677" fmla="*/ f1293 1 6857455"/>
                <a:gd name="f1678" fmla="*/ f1294 1 874716"/>
                <a:gd name="f1679" fmla="*/ f1295 1 6857455"/>
                <a:gd name="f1680" fmla="*/ f1296 1 874716"/>
                <a:gd name="f1681" fmla="*/ f1297 1 6857455"/>
                <a:gd name="f1682" fmla="*/ f1298 1 874716"/>
                <a:gd name="f1683" fmla="*/ f1299 1 6857455"/>
                <a:gd name="f1684" fmla="*/ f1300 1 874716"/>
                <a:gd name="f1685" fmla="*/ f1301 1 6857455"/>
                <a:gd name="f1686" fmla="*/ f1302 1 874716"/>
                <a:gd name="f1687" fmla="*/ f1303 1 6857455"/>
                <a:gd name="f1688" fmla="*/ f1304 1 874716"/>
                <a:gd name="f1689" fmla="*/ f1305 1 6857455"/>
                <a:gd name="f1690" fmla="*/ f1306 1 874716"/>
                <a:gd name="f1691" fmla="*/ f1307 1 6857455"/>
                <a:gd name="f1692" fmla="*/ f1308 1 874716"/>
                <a:gd name="f1693" fmla="*/ f1309 1 6857455"/>
                <a:gd name="f1694" fmla="*/ f1310 1 874716"/>
                <a:gd name="f1695" fmla="*/ f1311 1 6857455"/>
                <a:gd name="f1696" fmla="*/ f1312 1 874716"/>
                <a:gd name="f1697" fmla="*/ f1313 1 6857455"/>
                <a:gd name="f1698" fmla="*/ f1314 1 874716"/>
                <a:gd name="f1699" fmla="*/ f1315 1 6857455"/>
                <a:gd name="f1700" fmla="*/ f1316 1 874716"/>
                <a:gd name="f1701" fmla="*/ f1317 1 6857455"/>
                <a:gd name="f1702" fmla="*/ f1318 1 874716"/>
                <a:gd name="f1703" fmla="*/ f1319 1 6857455"/>
                <a:gd name="f1704" fmla="*/ f1320 1 874716"/>
                <a:gd name="f1705" fmla="*/ f1321 1 6857455"/>
                <a:gd name="f1706" fmla="*/ f1322 1 874716"/>
                <a:gd name="f1707" fmla="*/ f1323 1 6857455"/>
                <a:gd name="f1708" fmla="*/ f1324 1 874716"/>
                <a:gd name="f1709" fmla="*/ f1325 1 6857455"/>
                <a:gd name="f1710" fmla="*/ f1326 1 874716"/>
                <a:gd name="f1711" fmla="*/ f1327 1 6857455"/>
                <a:gd name="f1712" fmla="*/ f1328 1 874716"/>
                <a:gd name="f1713" fmla="*/ f1329 1 6857455"/>
                <a:gd name="f1714" fmla="*/ f1330 1 874716"/>
                <a:gd name="f1715" fmla="*/ f1331 1 6857455"/>
                <a:gd name="f1716" fmla="*/ f1332 1 874716"/>
                <a:gd name="f1717" fmla="*/ f1333 1 6857455"/>
                <a:gd name="f1718" fmla="*/ f1334 1 874716"/>
                <a:gd name="f1719" fmla="*/ f1335 1 6857455"/>
                <a:gd name="f1720" fmla="*/ f1336 1 874716"/>
                <a:gd name="f1721" fmla="*/ f1337 1 6857455"/>
                <a:gd name="f1722" fmla="*/ f1338 1 874716"/>
                <a:gd name="f1723" fmla="*/ f1339 1 6857455"/>
                <a:gd name="f1724" fmla="*/ f1340 1 874716"/>
                <a:gd name="f1725" fmla="*/ f1341 1 6857455"/>
                <a:gd name="f1726" fmla="*/ f1342 1 874716"/>
                <a:gd name="f1727" fmla="*/ f1343 1 6857455"/>
                <a:gd name="f1728" fmla="*/ f1344 1 874716"/>
                <a:gd name="f1729" fmla="*/ f1345 1 6857455"/>
                <a:gd name="f1730" fmla="*/ f1346 1 874716"/>
                <a:gd name="f1731" fmla="*/ f1347 1 6857455"/>
                <a:gd name="f1732" fmla="*/ f1348 1 874716"/>
                <a:gd name="f1733" fmla="*/ f1349 1 6857455"/>
                <a:gd name="f1734" fmla="*/ f1350 1 874716"/>
                <a:gd name="f1735" fmla="*/ f1351 1 6857455"/>
                <a:gd name="f1736" fmla="*/ f1352 1 874716"/>
                <a:gd name="f1737" fmla="*/ f1353 1 6857455"/>
                <a:gd name="f1738" fmla="*/ f1354 1 874716"/>
                <a:gd name="f1739" fmla="*/ f1355 1 6857455"/>
                <a:gd name="f1740" fmla="*/ f1356 1 874716"/>
                <a:gd name="f1741" fmla="*/ f1357 1 6857455"/>
                <a:gd name="f1742" fmla="*/ f1358 1 874716"/>
                <a:gd name="f1743" fmla="*/ f1359 1 6857455"/>
                <a:gd name="f1744" fmla="*/ f1360 1 874716"/>
                <a:gd name="f1745" fmla="*/ f1361 1 6857455"/>
                <a:gd name="f1746" fmla="*/ f1362 1 874716"/>
                <a:gd name="f1747" fmla="*/ f1363 1 6857455"/>
                <a:gd name="f1748" fmla="*/ f1364 1 874716"/>
                <a:gd name="f1749" fmla="*/ f1365 1 6857455"/>
                <a:gd name="f1750" fmla="*/ f1366 1 874716"/>
                <a:gd name="f1751" fmla="*/ f1367 1 6857455"/>
                <a:gd name="f1752" fmla="*/ f1368 1 874716"/>
                <a:gd name="f1753" fmla="*/ f1369 1 6857455"/>
                <a:gd name="f1754" fmla="*/ f1370 1 874716"/>
                <a:gd name="f1755" fmla="*/ f1371 1 6857455"/>
                <a:gd name="f1756" fmla="*/ f1372 1 874716"/>
                <a:gd name="f1757" fmla="*/ f1373 1 6857455"/>
                <a:gd name="f1758" fmla="*/ f1374 1 874716"/>
                <a:gd name="f1759" fmla="*/ f1375 1 6857455"/>
                <a:gd name="f1760" fmla="*/ f1376 1 874716"/>
                <a:gd name="f1761" fmla="*/ f1377 1 6857455"/>
                <a:gd name="f1762" fmla="*/ f1378 1 874716"/>
                <a:gd name="f1763" fmla="*/ f1379 1 6857455"/>
                <a:gd name="f1764" fmla="*/ f1380 1 874716"/>
                <a:gd name="f1765" fmla="*/ f1381 1 6857455"/>
                <a:gd name="f1766" fmla="*/ f1382 1 874716"/>
                <a:gd name="f1767" fmla="*/ f1383 1 6857455"/>
                <a:gd name="f1768" fmla="*/ f1384 1 874716"/>
                <a:gd name="f1769" fmla="*/ f1385 1 6857455"/>
                <a:gd name="f1770" fmla="*/ f1386 1 874716"/>
                <a:gd name="f1771" fmla="*/ f1387 1 6857455"/>
                <a:gd name="f1772" fmla="*/ f1388 1 874716"/>
                <a:gd name="f1773" fmla="*/ f1389 1 6857455"/>
                <a:gd name="f1774" fmla="*/ f1390 1 874716"/>
                <a:gd name="f1775" fmla="*/ f1391 1 6857455"/>
                <a:gd name="f1776" fmla="*/ f1392 1 874716"/>
                <a:gd name="f1777" fmla="*/ f1393 1 6857455"/>
                <a:gd name="f1778" fmla="*/ f1394 1 874716"/>
                <a:gd name="f1779" fmla="*/ f1395 1 6857455"/>
                <a:gd name="f1780" fmla="*/ f1396 1 874716"/>
                <a:gd name="f1781" fmla="*/ f1397 1 6857455"/>
                <a:gd name="f1782" fmla="*/ f1398 1 874716"/>
                <a:gd name="f1783" fmla="*/ f1399 1 6857455"/>
                <a:gd name="f1784" fmla="*/ f1400 1 874716"/>
                <a:gd name="f1785" fmla="*/ f1401 1 6857455"/>
                <a:gd name="f1786" fmla="*/ f1402 1 874716"/>
                <a:gd name="f1787" fmla="*/ f1403 1 6857455"/>
                <a:gd name="f1788" fmla="*/ f1404 1 874716"/>
                <a:gd name="f1789" fmla="*/ f1405 1 6857455"/>
                <a:gd name="f1790" fmla="*/ f1406 1 874716"/>
                <a:gd name="f1791" fmla="*/ f1407 1 6857455"/>
                <a:gd name="f1792" fmla="*/ f1408 1 874716"/>
                <a:gd name="f1793" fmla="*/ f1409 1 6857455"/>
                <a:gd name="f1794" fmla="*/ f1410 1 874716"/>
                <a:gd name="f1795" fmla="*/ f1411 1 6857455"/>
                <a:gd name="f1796" fmla="*/ f1412 1 874716"/>
                <a:gd name="f1797" fmla="*/ f1413 1 6857455"/>
                <a:gd name="f1798" fmla="*/ f1414 1 874716"/>
                <a:gd name="f1799" fmla="*/ f1415 1 6857455"/>
                <a:gd name="f1800" fmla="*/ f1416 1 874716"/>
                <a:gd name="f1801" fmla="*/ f1417 1 6857455"/>
                <a:gd name="f1802" fmla="*/ f1418 1 874716"/>
                <a:gd name="f1803" fmla="*/ f1419 1 6857455"/>
                <a:gd name="f1804" fmla="*/ f1420 1 874716"/>
                <a:gd name="f1805" fmla="*/ f1421 1 6857455"/>
                <a:gd name="f1806" fmla="*/ f1422 1 874716"/>
                <a:gd name="f1807" fmla="*/ f1423 1 874716"/>
                <a:gd name="f1808" fmla="*/ f1424 1 6857455"/>
                <a:gd name="f1809" fmla="*/ f1425 1 874716"/>
                <a:gd name="f1810" fmla="*/ f1426 1 6857455"/>
                <a:gd name="f1811" fmla="*/ f1427 1 874716"/>
                <a:gd name="f1812" fmla="*/ f1428 1 6857455"/>
                <a:gd name="f1813" fmla="*/ f1429 1 874716"/>
                <a:gd name="f1814" fmla="*/ f1430 1 6857455"/>
                <a:gd name="f1815" fmla="*/ f1431 1 874716"/>
                <a:gd name="f1816" fmla="*/ f1432 1 6857455"/>
                <a:gd name="f1817" fmla="*/ f1433 1 874716"/>
                <a:gd name="f1818" fmla="*/ f1434 1 6857455"/>
                <a:gd name="f1819" fmla="*/ f1435 1 874716"/>
                <a:gd name="f1820" fmla="*/ f1436 1 6857455"/>
                <a:gd name="f1821" fmla="*/ f1437 1 874716"/>
                <a:gd name="f1822" fmla="*/ f1438 1 6857455"/>
                <a:gd name="f1823" fmla="*/ f1439 1 6857455"/>
                <a:gd name="f1824" fmla="*/ f1440 1 874716"/>
                <a:gd name="f1825" fmla="*/ f1441 1 6857455"/>
                <a:gd name="f1826" fmla="*/ f1442 1 874716"/>
                <a:gd name="f1827" fmla="*/ f1443 1 6857455"/>
                <a:gd name="f1828" fmla="*/ f1444 1 874716"/>
                <a:gd name="f1829" fmla="*/ f1445 1 6857455"/>
                <a:gd name="f1830" fmla="*/ f1446 1 874716"/>
                <a:gd name="f1831" fmla="*/ f1447 1 6857455"/>
                <a:gd name="f1832" fmla="*/ f1448 1 874716"/>
                <a:gd name="f1833" fmla="*/ f1449 1 6857455"/>
                <a:gd name="f1834" fmla="*/ f1450 1 874716"/>
                <a:gd name="f1835" fmla="*/ f1451 1 6857455"/>
                <a:gd name="f1836" fmla="*/ f1452 1 874716"/>
                <a:gd name="f1837" fmla="*/ f1453 1 6857455"/>
                <a:gd name="f1838" fmla="*/ f1454 1 874716"/>
                <a:gd name="f1839" fmla="*/ f1455 1 6857455"/>
                <a:gd name="f1840" fmla="*/ f1456 1 874716"/>
                <a:gd name="f1841" fmla="*/ f1457 1 6857455"/>
                <a:gd name="f1842" fmla="*/ f1458 1 874716"/>
                <a:gd name="f1843" fmla="*/ f1459 1 6857455"/>
                <a:gd name="f1844" fmla="*/ f1460 1 874716"/>
                <a:gd name="f1845" fmla="*/ f1461 1 6857455"/>
                <a:gd name="f1846" fmla="*/ f1462 1 874716"/>
                <a:gd name="f1847" fmla="*/ f1463 1 6857455"/>
                <a:gd name="f1848" fmla="*/ f1464 1 874716"/>
                <a:gd name="f1849" fmla="*/ f1465 1 6857455"/>
                <a:gd name="f1850" fmla="*/ f1466 1 874716"/>
                <a:gd name="f1851" fmla="*/ f1467 1 6857455"/>
                <a:gd name="f1852" fmla="*/ f1468 1 874716"/>
                <a:gd name="f1853" fmla="*/ f1469 1 6857455"/>
                <a:gd name="f1854" fmla="*/ f1470 1 874716"/>
                <a:gd name="f1855" fmla="*/ f1471 1 6857455"/>
                <a:gd name="f1856" fmla="*/ f1472 1 874716"/>
                <a:gd name="f1857" fmla="*/ f5 1 f1088"/>
                <a:gd name="f1858" fmla="*/ f6 1 f1088"/>
                <a:gd name="f1859" fmla="*/ f5 1 f1089"/>
                <a:gd name="f1860" fmla="*/ f7 1 f1089"/>
                <a:gd name="f1861" fmla="+- f1473 0 f1"/>
                <a:gd name="f1862" fmla="*/ f1474 1 f1088"/>
                <a:gd name="f1863" fmla="*/ f1475 1 f1089"/>
                <a:gd name="f1864" fmla="*/ f1476 1 f1089"/>
                <a:gd name="f1865" fmla="*/ f1477 1 f1088"/>
                <a:gd name="f1866" fmla="*/ f1478 1 f1089"/>
                <a:gd name="f1867" fmla="*/ f1479 1 f1088"/>
                <a:gd name="f1868" fmla="*/ f1480 1 f1089"/>
                <a:gd name="f1869" fmla="*/ f1481 1 f1088"/>
                <a:gd name="f1870" fmla="*/ f1482 1 f1089"/>
                <a:gd name="f1871" fmla="*/ f1483 1 f1088"/>
                <a:gd name="f1872" fmla="*/ f1484 1 f1089"/>
                <a:gd name="f1873" fmla="*/ f1485 1 f1088"/>
                <a:gd name="f1874" fmla="*/ f1486 1 f1089"/>
                <a:gd name="f1875" fmla="*/ f1487 1 f1088"/>
                <a:gd name="f1876" fmla="*/ f1488 1 f1089"/>
                <a:gd name="f1877" fmla="*/ f1489 1 f1088"/>
                <a:gd name="f1878" fmla="*/ f1490 1 f1089"/>
                <a:gd name="f1879" fmla="*/ f1491 1 f1088"/>
                <a:gd name="f1880" fmla="*/ f1492 1 f1089"/>
                <a:gd name="f1881" fmla="*/ f1493 1 f1088"/>
                <a:gd name="f1882" fmla="*/ f1494 1 f1089"/>
                <a:gd name="f1883" fmla="*/ f1495 1 f1088"/>
                <a:gd name="f1884" fmla="*/ f1496 1 f1089"/>
                <a:gd name="f1885" fmla="*/ f1497 1 f1088"/>
                <a:gd name="f1886" fmla="*/ f1498 1 f1089"/>
                <a:gd name="f1887" fmla="*/ f1499 1 f1088"/>
                <a:gd name="f1888" fmla="*/ f1500 1 f1089"/>
                <a:gd name="f1889" fmla="*/ f1501 1 f1088"/>
                <a:gd name="f1890" fmla="*/ f1502 1 f1089"/>
                <a:gd name="f1891" fmla="*/ f1503 1 f1088"/>
                <a:gd name="f1892" fmla="*/ f1504 1 f1089"/>
                <a:gd name="f1893" fmla="*/ f1505 1 f1088"/>
                <a:gd name="f1894" fmla="*/ f1506 1 f1089"/>
                <a:gd name="f1895" fmla="*/ f1507 1 f1088"/>
                <a:gd name="f1896" fmla="*/ f1508 1 f1089"/>
                <a:gd name="f1897" fmla="*/ f1509 1 f1088"/>
                <a:gd name="f1898" fmla="*/ f1510 1 f1089"/>
                <a:gd name="f1899" fmla="*/ f1511 1 f1088"/>
                <a:gd name="f1900" fmla="*/ f1512 1 f1089"/>
                <a:gd name="f1901" fmla="*/ f1513 1 f1088"/>
                <a:gd name="f1902" fmla="*/ f1514 1 f1089"/>
                <a:gd name="f1903" fmla="*/ f1515 1 f1088"/>
                <a:gd name="f1904" fmla="*/ f1516 1 f1089"/>
                <a:gd name="f1905" fmla="*/ f1517 1 f1088"/>
                <a:gd name="f1906" fmla="*/ f1518 1 f1089"/>
                <a:gd name="f1907" fmla="*/ f1519 1 f1088"/>
                <a:gd name="f1908" fmla="*/ f1520 1 f1089"/>
                <a:gd name="f1909" fmla="*/ f1521 1 f1088"/>
                <a:gd name="f1910" fmla="*/ f1522 1 f1088"/>
                <a:gd name="f1911" fmla="*/ f1523 1 f1089"/>
                <a:gd name="f1912" fmla="*/ f1524 1 f1088"/>
                <a:gd name="f1913" fmla="*/ f1525 1 f1089"/>
                <a:gd name="f1914" fmla="*/ f1526 1 f1088"/>
                <a:gd name="f1915" fmla="*/ f1527 1 f1089"/>
                <a:gd name="f1916" fmla="*/ f1528 1 f1088"/>
                <a:gd name="f1917" fmla="*/ f1529 1 f1089"/>
                <a:gd name="f1918" fmla="*/ f1530 1 f1088"/>
                <a:gd name="f1919" fmla="*/ f1531 1 f1089"/>
                <a:gd name="f1920" fmla="*/ f1532 1 f1088"/>
                <a:gd name="f1921" fmla="*/ f1533 1 f1089"/>
                <a:gd name="f1922" fmla="*/ f1534 1 f1088"/>
                <a:gd name="f1923" fmla="*/ f1535 1 f1089"/>
                <a:gd name="f1924" fmla="*/ f1536 1 f1088"/>
                <a:gd name="f1925" fmla="*/ f1537 1 f1089"/>
                <a:gd name="f1926" fmla="*/ f1538 1 f1088"/>
                <a:gd name="f1927" fmla="*/ f1539 1 f1089"/>
                <a:gd name="f1928" fmla="*/ f1540 1 f1088"/>
                <a:gd name="f1929" fmla="*/ f1541 1 f1089"/>
                <a:gd name="f1930" fmla="*/ f1542 1 f1088"/>
                <a:gd name="f1931" fmla="*/ f1543 1 f1089"/>
                <a:gd name="f1932" fmla="*/ f1544 1 f1088"/>
                <a:gd name="f1933" fmla="*/ f1545 1 f1089"/>
                <a:gd name="f1934" fmla="*/ f1546 1 f1088"/>
                <a:gd name="f1935" fmla="*/ f1547 1 f1089"/>
                <a:gd name="f1936" fmla="*/ f1548 1 f1088"/>
                <a:gd name="f1937" fmla="*/ f1549 1 f1089"/>
                <a:gd name="f1938" fmla="*/ f1550 1 f1088"/>
                <a:gd name="f1939" fmla="*/ f1551 1 f1089"/>
                <a:gd name="f1940" fmla="*/ f1552 1 f1088"/>
                <a:gd name="f1941" fmla="*/ f1553 1 f1089"/>
                <a:gd name="f1942" fmla="*/ f1554 1 f1088"/>
                <a:gd name="f1943" fmla="*/ f1555 1 f1089"/>
                <a:gd name="f1944" fmla="*/ f1556 1 f1088"/>
                <a:gd name="f1945" fmla="*/ f1557 1 f1089"/>
                <a:gd name="f1946" fmla="*/ f1558 1 f1088"/>
                <a:gd name="f1947" fmla="*/ f1559 1 f1089"/>
                <a:gd name="f1948" fmla="*/ f1560 1 f1088"/>
                <a:gd name="f1949" fmla="*/ f1561 1 f1089"/>
                <a:gd name="f1950" fmla="*/ f1562 1 f1088"/>
                <a:gd name="f1951" fmla="*/ f1563 1 f1089"/>
                <a:gd name="f1952" fmla="*/ f1564 1 f1088"/>
                <a:gd name="f1953" fmla="*/ f1565 1 f1089"/>
                <a:gd name="f1954" fmla="*/ f1566 1 f1088"/>
                <a:gd name="f1955" fmla="*/ f1567 1 f1089"/>
                <a:gd name="f1956" fmla="*/ f1568 1 f1088"/>
                <a:gd name="f1957" fmla="*/ f1569 1 f1089"/>
                <a:gd name="f1958" fmla="*/ f1570 1 f1088"/>
                <a:gd name="f1959" fmla="*/ f1571 1 f1089"/>
                <a:gd name="f1960" fmla="*/ f1572 1 f1088"/>
                <a:gd name="f1961" fmla="*/ f1573 1 f1089"/>
                <a:gd name="f1962" fmla="*/ f1574 1 f1088"/>
                <a:gd name="f1963" fmla="*/ f1575 1 f1089"/>
                <a:gd name="f1964" fmla="*/ f1576 1 f1088"/>
                <a:gd name="f1965" fmla="*/ f1577 1 f1089"/>
                <a:gd name="f1966" fmla="*/ f1578 1 f1088"/>
                <a:gd name="f1967" fmla="*/ f1579 1 f1089"/>
                <a:gd name="f1968" fmla="*/ f1580 1 f1088"/>
                <a:gd name="f1969" fmla="*/ f1581 1 f1089"/>
                <a:gd name="f1970" fmla="*/ f1582 1 f1088"/>
                <a:gd name="f1971" fmla="*/ f1583 1 f1089"/>
                <a:gd name="f1972" fmla="*/ f1584 1 f1088"/>
                <a:gd name="f1973" fmla="*/ f1585 1 f1089"/>
                <a:gd name="f1974" fmla="*/ f1586 1 f1088"/>
                <a:gd name="f1975" fmla="*/ f1587 1 f1089"/>
                <a:gd name="f1976" fmla="*/ f1588 1 f1088"/>
                <a:gd name="f1977" fmla="*/ f1589 1 f1089"/>
                <a:gd name="f1978" fmla="*/ f1590 1 f1088"/>
                <a:gd name="f1979" fmla="*/ f1591 1 f1089"/>
                <a:gd name="f1980" fmla="*/ f1592 1 f1088"/>
                <a:gd name="f1981" fmla="*/ f1593 1 f1089"/>
                <a:gd name="f1982" fmla="*/ f1594 1 f1088"/>
                <a:gd name="f1983" fmla="*/ f1595 1 f1089"/>
                <a:gd name="f1984" fmla="*/ f1596 1 f1088"/>
                <a:gd name="f1985" fmla="*/ f1597 1 f1089"/>
                <a:gd name="f1986" fmla="*/ f1598 1 f1088"/>
                <a:gd name="f1987" fmla="*/ f1599 1 f1089"/>
                <a:gd name="f1988" fmla="*/ f1600 1 f1088"/>
                <a:gd name="f1989" fmla="*/ f1601 1 f1089"/>
                <a:gd name="f1990" fmla="*/ f1602 1 f1088"/>
                <a:gd name="f1991" fmla="*/ f1603 1 f1089"/>
                <a:gd name="f1992" fmla="*/ f1604 1 f1088"/>
                <a:gd name="f1993" fmla="*/ f1605 1 f1089"/>
                <a:gd name="f1994" fmla="*/ f1606 1 f1088"/>
                <a:gd name="f1995" fmla="*/ f1607 1 f1089"/>
                <a:gd name="f1996" fmla="*/ f1608 1 f1088"/>
                <a:gd name="f1997" fmla="*/ f1609 1 f1089"/>
                <a:gd name="f1998" fmla="*/ f1610 1 f1088"/>
                <a:gd name="f1999" fmla="*/ f1611 1 f1089"/>
                <a:gd name="f2000" fmla="*/ f1612 1 f1088"/>
                <a:gd name="f2001" fmla="*/ f1613 1 f1089"/>
                <a:gd name="f2002" fmla="*/ f1614 1 f1088"/>
                <a:gd name="f2003" fmla="*/ f1615 1 f1089"/>
                <a:gd name="f2004" fmla="*/ f1616 1 f1088"/>
                <a:gd name="f2005" fmla="*/ f1617 1 f1089"/>
                <a:gd name="f2006" fmla="*/ f1618 1 f1088"/>
                <a:gd name="f2007" fmla="*/ f1619 1 f1089"/>
                <a:gd name="f2008" fmla="*/ f1620 1 f1088"/>
                <a:gd name="f2009" fmla="*/ f1621 1 f1089"/>
                <a:gd name="f2010" fmla="*/ f1622 1 f1088"/>
                <a:gd name="f2011" fmla="*/ f1623 1 f1089"/>
                <a:gd name="f2012" fmla="*/ f1624 1 f1088"/>
                <a:gd name="f2013" fmla="*/ f1625 1 f1089"/>
                <a:gd name="f2014" fmla="*/ f1626 1 f1088"/>
                <a:gd name="f2015" fmla="*/ f1627 1 f1089"/>
                <a:gd name="f2016" fmla="*/ f1628 1 f1088"/>
                <a:gd name="f2017" fmla="*/ f1629 1 f1089"/>
                <a:gd name="f2018" fmla="*/ f1630 1 f1088"/>
                <a:gd name="f2019" fmla="*/ f1631 1 f1089"/>
                <a:gd name="f2020" fmla="*/ f1632 1 f1088"/>
                <a:gd name="f2021" fmla="*/ f1633 1 f1089"/>
                <a:gd name="f2022" fmla="*/ f1634 1 f1088"/>
                <a:gd name="f2023" fmla="*/ f1635 1 f1089"/>
                <a:gd name="f2024" fmla="*/ f1636 1 f1088"/>
                <a:gd name="f2025" fmla="*/ f1637 1 f1089"/>
                <a:gd name="f2026" fmla="*/ f1638 1 f1088"/>
                <a:gd name="f2027" fmla="*/ f1639 1 f1089"/>
                <a:gd name="f2028" fmla="*/ f1640 1 f1088"/>
                <a:gd name="f2029" fmla="*/ f1641 1 f1089"/>
                <a:gd name="f2030" fmla="*/ f1642 1 f1088"/>
                <a:gd name="f2031" fmla="*/ f1643 1 f1089"/>
                <a:gd name="f2032" fmla="*/ f1644 1 f1088"/>
                <a:gd name="f2033" fmla="*/ f1645 1 f1089"/>
                <a:gd name="f2034" fmla="*/ f1646 1 f1088"/>
                <a:gd name="f2035" fmla="*/ f1647 1 f1089"/>
                <a:gd name="f2036" fmla="*/ f1648 1 f1088"/>
                <a:gd name="f2037" fmla="*/ f1649 1 f1089"/>
                <a:gd name="f2038" fmla="*/ f1650 1 f1088"/>
                <a:gd name="f2039" fmla="*/ f1651 1 f1089"/>
                <a:gd name="f2040" fmla="*/ f1652 1 f1088"/>
                <a:gd name="f2041" fmla="*/ f1653 1 f1089"/>
                <a:gd name="f2042" fmla="*/ f1654 1 f1088"/>
                <a:gd name="f2043" fmla="*/ f1655 1 f1089"/>
                <a:gd name="f2044" fmla="*/ f1656 1 f1088"/>
                <a:gd name="f2045" fmla="*/ f1657 1 f1089"/>
                <a:gd name="f2046" fmla="*/ f1658 1 f1088"/>
                <a:gd name="f2047" fmla="*/ f1659 1 f1089"/>
                <a:gd name="f2048" fmla="*/ f1660 1 f1089"/>
                <a:gd name="f2049" fmla="*/ f1661 1 f1088"/>
                <a:gd name="f2050" fmla="*/ f1662 1 f1089"/>
                <a:gd name="f2051" fmla="*/ f1663 1 f1088"/>
                <a:gd name="f2052" fmla="*/ f1664 1 f1089"/>
                <a:gd name="f2053" fmla="*/ f1665 1 f1088"/>
                <a:gd name="f2054" fmla="*/ f1666 1 f1089"/>
                <a:gd name="f2055" fmla="*/ f1667 1 f1088"/>
                <a:gd name="f2056" fmla="*/ f1668 1 f1089"/>
                <a:gd name="f2057" fmla="*/ f1669 1 f1088"/>
                <a:gd name="f2058" fmla="*/ f1670 1 f1089"/>
                <a:gd name="f2059" fmla="*/ f1671 1 f1088"/>
                <a:gd name="f2060" fmla="*/ f1672 1 f1089"/>
                <a:gd name="f2061" fmla="*/ f1673 1 f1088"/>
                <a:gd name="f2062" fmla="*/ f1674 1 f1089"/>
                <a:gd name="f2063" fmla="*/ f1675 1 f1088"/>
                <a:gd name="f2064" fmla="*/ f1676 1 f1089"/>
                <a:gd name="f2065" fmla="*/ f1677 1 f1088"/>
                <a:gd name="f2066" fmla="*/ f1678 1 f1089"/>
                <a:gd name="f2067" fmla="*/ f1679 1 f1088"/>
                <a:gd name="f2068" fmla="*/ f1680 1 f1089"/>
                <a:gd name="f2069" fmla="*/ f1681 1 f1088"/>
                <a:gd name="f2070" fmla="*/ f1682 1 f1089"/>
                <a:gd name="f2071" fmla="*/ f1683 1 f1088"/>
                <a:gd name="f2072" fmla="*/ f1684 1 f1089"/>
                <a:gd name="f2073" fmla="*/ f1685 1 f1088"/>
                <a:gd name="f2074" fmla="*/ f1686 1 f1089"/>
                <a:gd name="f2075" fmla="*/ f1687 1 f1088"/>
                <a:gd name="f2076" fmla="*/ f1688 1 f1089"/>
                <a:gd name="f2077" fmla="*/ f1689 1 f1088"/>
                <a:gd name="f2078" fmla="*/ f1690 1 f1089"/>
                <a:gd name="f2079" fmla="*/ f1691 1 f1088"/>
                <a:gd name="f2080" fmla="*/ f1692 1 f1089"/>
                <a:gd name="f2081" fmla="*/ f1693 1 f1088"/>
                <a:gd name="f2082" fmla="*/ f1694 1 f1089"/>
                <a:gd name="f2083" fmla="*/ f1695 1 f1088"/>
                <a:gd name="f2084" fmla="*/ f1696 1 f1089"/>
                <a:gd name="f2085" fmla="*/ f1697 1 f1088"/>
                <a:gd name="f2086" fmla="*/ f1698 1 f1089"/>
                <a:gd name="f2087" fmla="*/ f1699 1 f1088"/>
                <a:gd name="f2088" fmla="*/ f1700 1 f1089"/>
                <a:gd name="f2089" fmla="*/ f1701 1 f1088"/>
                <a:gd name="f2090" fmla="*/ f1702 1 f1089"/>
                <a:gd name="f2091" fmla="*/ f1703 1 f1088"/>
                <a:gd name="f2092" fmla="*/ f1704 1 f1089"/>
                <a:gd name="f2093" fmla="*/ f1705 1 f1088"/>
                <a:gd name="f2094" fmla="*/ f1706 1 f1089"/>
                <a:gd name="f2095" fmla="*/ f1707 1 f1088"/>
                <a:gd name="f2096" fmla="*/ f1708 1 f1089"/>
                <a:gd name="f2097" fmla="*/ f1709 1 f1088"/>
                <a:gd name="f2098" fmla="*/ f1710 1 f1089"/>
                <a:gd name="f2099" fmla="*/ f1711 1 f1088"/>
                <a:gd name="f2100" fmla="*/ f1712 1 f1089"/>
                <a:gd name="f2101" fmla="*/ f1713 1 f1088"/>
                <a:gd name="f2102" fmla="*/ f1714 1 f1089"/>
                <a:gd name="f2103" fmla="*/ f1715 1 f1088"/>
                <a:gd name="f2104" fmla="*/ f1716 1 f1089"/>
                <a:gd name="f2105" fmla="*/ f1717 1 f1088"/>
                <a:gd name="f2106" fmla="*/ f1718 1 f1089"/>
                <a:gd name="f2107" fmla="*/ f1719 1 f1088"/>
                <a:gd name="f2108" fmla="*/ f1720 1 f1089"/>
                <a:gd name="f2109" fmla="*/ f1721 1 f1088"/>
                <a:gd name="f2110" fmla="*/ f1722 1 f1089"/>
                <a:gd name="f2111" fmla="*/ f1723 1 f1088"/>
                <a:gd name="f2112" fmla="*/ f1724 1 f1089"/>
                <a:gd name="f2113" fmla="*/ f1725 1 f1088"/>
                <a:gd name="f2114" fmla="*/ f1726 1 f1089"/>
                <a:gd name="f2115" fmla="*/ f1727 1 f1088"/>
                <a:gd name="f2116" fmla="*/ f1728 1 f1089"/>
                <a:gd name="f2117" fmla="*/ f1729 1 f1088"/>
                <a:gd name="f2118" fmla="*/ f1730 1 f1089"/>
                <a:gd name="f2119" fmla="*/ f1731 1 f1088"/>
                <a:gd name="f2120" fmla="*/ f1732 1 f1089"/>
                <a:gd name="f2121" fmla="*/ f1733 1 f1088"/>
                <a:gd name="f2122" fmla="*/ f1734 1 f1089"/>
                <a:gd name="f2123" fmla="*/ f1735 1 f1088"/>
                <a:gd name="f2124" fmla="*/ f1736 1 f1089"/>
                <a:gd name="f2125" fmla="*/ f1737 1 f1088"/>
                <a:gd name="f2126" fmla="*/ f1738 1 f1089"/>
                <a:gd name="f2127" fmla="*/ f1739 1 f1088"/>
                <a:gd name="f2128" fmla="*/ f1740 1 f1089"/>
                <a:gd name="f2129" fmla="*/ f1741 1 f1088"/>
                <a:gd name="f2130" fmla="*/ f1742 1 f1089"/>
                <a:gd name="f2131" fmla="*/ f1743 1 f1088"/>
                <a:gd name="f2132" fmla="*/ f1744 1 f1089"/>
                <a:gd name="f2133" fmla="*/ f1745 1 f1088"/>
                <a:gd name="f2134" fmla="*/ f1746 1 f1089"/>
                <a:gd name="f2135" fmla="*/ f1747 1 f1088"/>
                <a:gd name="f2136" fmla="*/ f1748 1 f1089"/>
                <a:gd name="f2137" fmla="*/ f1749 1 f1088"/>
                <a:gd name="f2138" fmla="*/ f1750 1 f1089"/>
                <a:gd name="f2139" fmla="*/ f1751 1 f1088"/>
                <a:gd name="f2140" fmla="*/ f1752 1 f1089"/>
                <a:gd name="f2141" fmla="*/ f1753 1 f1088"/>
                <a:gd name="f2142" fmla="*/ f1754 1 f1089"/>
                <a:gd name="f2143" fmla="*/ f1755 1 f1088"/>
                <a:gd name="f2144" fmla="*/ f1756 1 f1089"/>
                <a:gd name="f2145" fmla="*/ f1757 1 f1088"/>
                <a:gd name="f2146" fmla="*/ f1758 1 f1089"/>
                <a:gd name="f2147" fmla="*/ f1759 1 f1088"/>
                <a:gd name="f2148" fmla="*/ f1760 1 f1089"/>
                <a:gd name="f2149" fmla="*/ f1761 1 f1088"/>
                <a:gd name="f2150" fmla="*/ f1762 1 f1089"/>
                <a:gd name="f2151" fmla="*/ f1763 1 f1088"/>
                <a:gd name="f2152" fmla="*/ f1764 1 f1089"/>
                <a:gd name="f2153" fmla="*/ f1765 1 f1088"/>
                <a:gd name="f2154" fmla="*/ f1766 1 f1089"/>
                <a:gd name="f2155" fmla="*/ f1767 1 f1088"/>
                <a:gd name="f2156" fmla="*/ f1768 1 f1089"/>
                <a:gd name="f2157" fmla="*/ f1769 1 f1088"/>
                <a:gd name="f2158" fmla="*/ f1770 1 f1089"/>
                <a:gd name="f2159" fmla="*/ f1771 1 f1088"/>
                <a:gd name="f2160" fmla="*/ f1772 1 f1089"/>
                <a:gd name="f2161" fmla="*/ f1773 1 f1088"/>
                <a:gd name="f2162" fmla="*/ f1774 1 f1089"/>
                <a:gd name="f2163" fmla="*/ f1775 1 f1088"/>
                <a:gd name="f2164" fmla="*/ f1776 1 f1089"/>
                <a:gd name="f2165" fmla="*/ f1777 1 f1088"/>
                <a:gd name="f2166" fmla="*/ f1778 1 f1089"/>
                <a:gd name="f2167" fmla="*/ f1779 1 f1088"/>
                <a:gd name="f2168" fmla="*/ f1780 1 f1089"/>
                <a:gd name="f2169" fmla="*/ f1781 1 f1088"/>
                <a:gd name="f2170" fmla="*/ f1782 1 f1089"/>
                <a:gd name="f2171" fmla="*/ f1783 1 f1088"/>
                <a:gd name="f2172" fmla="*/ f1784 1 f1089"/>
                <a:gd name="f2173" fmla="*/ f1785 1 f1088"/>
                <a:gd name="f2174" fmla="*/ f1786 1 f1089"/>
                <a:gd name="f2175" fmla="*/ f1787 1 f1088"/>
                <a:gd name="f2176" fmla="*/ f1788 1 f1089"/>
                <a:gd name="f2177" fmla="*/ f1789 1 f1088"/>
                <a:gd name="f2178" fmla="*/ f1790 1 f1089"/>
                <a:gd name="f2179" fmla="*/ f1791 1 f1088"/>
                <a:gd name="f2180" fmla="*/ f1792 1 f1089"/>
                <a:gd name="f2181" fmla="*/ f1793 1 f1088"/>
                <a:gd name="f2182" fmla="*/ f1794 1 f1089"/>
                <a:gd name="f2183" fmla="*/ f1795 1 f1088"/>
                <a:gd name="f2184" fmla="*/ f1796 1 f1089"/>
                <a:gd name="f2185" fmla="*/ f1797 1 f1088"/>
                <a:gd name="f2186" fmla="*/ f1798 1 f1089"/>
                <a:gd name="f2187" fmla="*/ f1799 1 f1088"/>
                <a:gd name="f2188" fmla="*/ f1800 1 f1089"/>
                <a:gd name="f2189" fmla="*/ f1801 1 f1088"/>
                <a:gd name="f2190" fmla="*/ f1802 1 f1089"/>
                <a:gd name="f2191" fmla="*/ f1803 1 f1088"/>
                <a:gd name="f2192" fmla="*/ f1804 1 f1089"/>
                <a:gd name="f2193" fmla="*/ f1805 1 f1088"/>
                <a:gd name="f2194" fmla="*/ f1806 1 f1089"/>
                <a:gd name="f2195" fmla="*/ f1807 1 f1089"/>
                <a:gd name="f2196" fmla="*/ f1808 1 f1088"/>
                <a:gd name="f2197" fmla="*/ f1809 1 f1089"/>
                <a:gd name="f2198" fmla="*/ f1810 1 f1088"/>
                <a:gd name="f2199" fmla="*/ f1811 1 f1089"/>
                <a:gd name="f2200" fmla="*/ f1812 1 f1088"/>
                <a:gd name="f2201" fmla="*/ f1813 1 f1089"/>
                <a:gd name="f2202" fmla="*/ f1814 1 f1088"/>
                <a:gd name="f2203" fmla="*/ f1815 1 f1089"/>
                <a:gd name="f2204" fmla="*/ f1816 1 f1088"/>
                <a:gd name="f2205" fmla="*/ f1817 1 f1089"/>
                <a:gd name="f2206" fmla="*/ f1818 1 f1088"/>
                <a:gd name="f2207" fmla="*/ f1819 1 f1089"/>
                <a:gd name="f2208" fmla="*/ f1820 1 f1088"/>
                <a:gd name="f2209" fmla="*/ f1821 1 f1089"/>
                <a:gd name="f2210" fmla="*/ f1822 1 f1088"/>
                <a:gd name="f2211" fmla="*/ f1823 1 f1088"/>
                <a:gd name="f2212" fmla="*/ f1824 1 f1089"/>
                <a:gd name="f2213" fmla="*/ f1825 1 f1088"/>
                <a:gd name="f2214" fmla="*/ f1826 1 f1089"/>
                <a:gd name="f2215" fmla="*/ f1827 1 f1088"/>
                <a:gd name="f2216" fmla="*/ f1828 1 f1089"/>
                <a:gd name="f2217" fmla="*/ f1829 1 f1088"/>
                <a:gd name="f2218" fmla="*/ f1830 1 f1089"/>
                <a:gd name="f2219" fmla="*/ f1831 1 f1088"/>
                <a:gd name="f2220" fmla="*/ f1832 1 f1089"/>
                <a:gd name="f2221" fmla="*/ f1833 1 f1088"/>
                <a:gd name="f2222" fmla="*/ f1834 1 f1089"/>
                <a:gd name="f2223" fmla="*/ f1835 1 f1088"/>
                <a:gd name="f2224" fmla="*/ f1836 1 f1089"/>
                <a:gd name="f2225" fmla="*/ f1837 1 f1088"/>
                <a:gd name="f2226" fmla="*/ f1838 1 f1089"/>
                <a:gd name="f2227" fmla="*/ f1839 1 f1088"/>
                <a:gd name="f2228" fmla="*/ f1840 1 f1089"/>
                <a:gd name="f2229" fmla="*/ f1841 1 f1088"/>
                <a:gd name="f2230" fmla="*/ f1842 1 f1089"/>
                <a:gd name="f2231" fmla="*/ f1843 1 f1088"/>
                <a:gd name="f2232" fmla="*/ f1844 1 f1089"/>
                <a:gd name="f2233" fmla="*/ f1845 1 f1088"/>
                <a:gd name="f2234" fmla="*/ f1846 1 f1089"/>
                <a:gd name="f2235" fmla="*/ f1847 1 f1088"/>
                <a:gd name="f2236" fmla="*/ f1848 1 f1089"/>
                <a:gd name="f2237" fmla="*/ f1849 1 f1088"/>
                <a:gd name="f2238" fmla="*/ f1850 1 f1089"/>
                <a:gd name="f2239" fmla="*/ f1851 1 f1088"/>
                <a:gd name="f2240" fmla="*/ f1852 1 f1089"/>
                <a:gd name="f2241" fmla="*/ f1853 1 f1088"/>
                <a:gd name="f2242" fmla="*/ f1854 1 f1089"/>
                <a:gd name="f2243" fmla="*/ f1855 1 f1088"/>
                <a:gd name="f2244" fmla="*/ f1856 1 f1089"/>
                <a:gd name="f2245" fmla="*/ f1857 f1083 1"/>
                <a:gd name="f2246" fmla="*/ f1858 f1083 1"/>
                <a:gd name="f2247" fmla="*/ f1860 f1084 1"/>
                <a:gd name="f2248" fmla="*/ f1859 f1084 1"/>
                <a:gd name="f2249" fmla="*/ f1862 f1083 1"/>
                <a:gd name="f2250" fmla="*/ f1863 f1084 1"/>
                <a:gd name="f2251" fmla="*/ f1864 f1084 1"/>
                <a:gd name="f2252" fmla="*/ f1865 f1083 1"/>
                <a:gd name="f2253" fmla="*/ f1866 f1084 1"/>
                <a:gd name="f2254" fmla="*/ f1867 f1083 1"/>
                <a:gd name="f2255" fmla="*/ f1868 f1084 1"/>
                <a:gd name="f2256" fmla="*/ f1869 f1083 1"/>
                <a:gd name="f2257" fmla="*/ f1870 f1084 1"/>
                <a:gd name="f2258" fmla="*/ f1871 f1083 1"/>
                <a:gd name="f2259" fmla="*/ f1872 f1084 1"/>
                <a:gd name="f2260" fmla="*/ f1873 f1083 1"/>
                <a:gd name="f2261" fmla="*/ f1874 f1084 1"/>
                <a:gd name="f2262" fmla="*/ f1875 f1083 1"/>
                <a:gd name="f2263" fmla="*/ f1876 f1084 1"/>
                <a:gd name="f2264" fmla="*/ f1877 f1083 1"/>
                <a:gd name="f2265" fmla="*/ f1878 f1084 1"/>
                <a:gd name="f2266" fmla="*/ f1879 f1083 1"/>
                <a:gd name="f2267" fmla="*/ f1880 f1084 1"/>
                <a:gd name="f2268" fmla="*/ f1881 f1083 1"/>
                <a:gd name="f2269" fmla="*/ f1882 f1084 1"/>
                <a:gd name="f2270" fmla="*/ f1883 f1083 1"/>
                <a:gd name="f2271" fmla="*/ f1884 f1084 1"/>
                <a:gd name="f2272" fmla="*/ f1885 f1083 1"/>
                <a:gd name="f2273" fmla="*/ f1886 f1084 1"/>
                <a:gd name="f2274" fmla="*/ f1887 f1083 1"/>
                <a:gd name="f2275" fmla="*/ f1888 f1084 1"/>
                <a:gd name="f2276" fmla="*/ f1889 f1083 1"/>
                <a:gd name="f2277" fmla="*/ f1890 f1084 1"/>
                <a:gd name="f2278" fmla="*/ f1891 f1083 1"/>
                <a:gd name="f2279" fmla="*/ f1892 f1084 1"/>
                <a:gd name="f2280" fmla="*/ f1893 f1083 1"/>
                <a:gd name="f2281" fmla="*/ f1894 f1084 1"/>
                <a:gd name="f2282" fmla="*/ f1895 f1083 1"/>
                <a:gd name="f2283" fmla="*/ f1896 f1084 1"/>
                <a:gd name="f2284" fmla="*/ f1897 f1083 1"/>
                <a:gd name="f2285" fmla="*/ f1898 f1084 1"/>
                <a:gd name="f2286" fmla="*/ f1899 f1083 1"/>
                <a:gd name="f2287" fmla="*/ f1900 f1084 1"/>
                <a:gd name="f2288" fmla="*/ f1901 f1083 1"/>
                <a:gd name="f2289" fmla="*/ f1902 f1084 1"/>
                <a:gd name="f2290" fmla="*/ f1903 f1083 1"/>
                <a:gd name="f2291" fmla="*/ f1904 f1084 1"/>
                <a:gd name="f2292" fmla="*/ f1905 f1083 1"/>
                <a:gd name="f2293" fmla="*/ f1906 f1084 1"/>
                <a:gd name="f2294" fmla="*/ f1907 f1083 1"/>
                <a:gd name="f2295" fmla="*/ f1908 f1084 1"/>
                <a:gd name="f2296" fmla="*/ f1909 f1083 1"/>
                <a:gd name="f2297" fmla="*/ f1910 f1083 1"/>
                <a:gd name="f2298" fmla="*/ f1911 f1084 1"/>
                <a:gd name="f2299" fmla="*/ f1912 f1083 1"/>
                <a:gd name="f2300" fmla="*/ f1913 f1084 1"/>
                <a:gd name="f2301" fmla="*/ f1914 f1083 1"/>
                <a:gd name="f2302" fmla="*/ f1915 f1084 1"/>
                <a:gd name="f2303" fmla="*/ f1916 f1083 1"/>
                <a:gd name="f2304" fmla="*/ f1917 f1084 1"/>
                <a:gd name="f2305" fmla="*/ f1918 f1083 1"/>
                <a:gd name="f2306" fmla="*/ f1919 f1084 1"/>
                <a:gd name="f2307" fmla="*/ f1920 f1083 1"/>
                <a:gd name="f2308" fmla="*/ f1921 f1084 1"/>
                <a:gd name="f2309" fmla="*/ f1922 f1083 1"/>
                <a:gd name="f2310" fmla="*/ f1923 f1084 1"/>
                <a:gd name="f2311" fmla="*/ f1924 f1083 1"/>
                <a:gd name="f2312" fmla="*/ f1925 f1084 1"/>
                <a:gd name="f2313" fmla="*/ f1926 f1083 1"/>
                <a:gd name="f2314" fmla="*/ f1927 f1084 1"/>
                <a:gd name="f2315" fmla="*/ f1928 f1083 1"/>
                <a:gd name="f2316" fmla="*/ f1929 f1084 1"/>
                <a:gd name="f2317" fmla="*/ f1930 f1083 1"/>
                <a:gd name="f2318" fmla="*/ f1931 f1084 1"/>
                <a:gd name="f2319" fmla="*/ f1932 f1083 1"/>
                <a:gd name="f2320" fmla="*/ f1933 f1084 1"/>
                <a:gd name="f2321" fmla="*/ f1934 f1083 1"/>
                <a:gd name="f2322" fmla="*/ f1935 f1084 1"/>
                <a:gd name="f2323" fmla="*/ f1936 f1083 1"/>
                <a:gd name="f2324" fmla="*/ f1937 f1084 1"/>
                <a:gd name="f2325" fmla="*/ f1938 f1083 1"/>
                <a:gd name="f2326" fmla="*/ f1939 f1084 1"/>
                <a:gd name="f2327" fmla="*/ f1940 f1083 1"/>
                <a:gd name="f2328" fmla="*/ f1941 f1084 1"/>
                <a:gd name="f2329" fmla="*/ f1942 f1083 1"/>
                <a:gd name="f2330" fmla="*/ f1943 f1084 1"/>
                <a:gd name="f2331" fmla="*/ f1944 f1083 1"/>
                <a:gd name="f2332" fmla="*/ f1945 f1084 1"/>
                <a:gd name="f2333" fmla="*/ f1946 f1083 1"/>
                <a:gd name="f2334" fmla="*/ f1947 f1084 1"/>
                <a:gd name="f2335" fmla="*/ f1948 f1083 1"/>
                <a:gd name="f2336" fmla="*/ f1949 f1084 1"/>
                <a:gd name="f2337" fmla="*/ f1950 f1083 1"/>
                <a:gd name="f2338" fmla="*/ f1951 f1084 1"/>
                <a:gd name="f2339" fmla="*/ f1952 f1083 1"/>
                <a:gd name="f2340" fmla="*/ f1953 f1084 1"/>
                <a:gd name="f2341" fmla="*/ f1954 f1083 1"/>
                <a:gd name="f2342" fmla="*/ f1955 f1084 1"/>
                <a:gd name="f2343" fmla="*/ f1956 f1083 1"/>
                <a:gd name="f2344" fmla="*/ f1957 f1084 1"/>
                <a:gd name="f2345" fmla="*/ f1958 f1083 1"/>
                <a:gd name="f2346" fmla="*/ f1959 f1084 1"/>
                <a:gd name="f2347" fmla="*/ f1960 f1083 1"/>
                <a:gd name="f2348" fmla="*/ f1961 f1084 1"/>
                <a:gd name="f2349" fmla="*/ f1962 f1083 1"/>
                <a:gd name="f2350" fmla="*/ f1963 f1084 1"/>
                <a:gd name="f2351" fmla="*/ f1964 f1083 1"/>
                <a:gd name="f2352" fmla="*/ f1965 f1084 1"/>
                <a:gd name="f2353" fmla="*/ f1966 f1083 1"/>
                <a:gd name="f2354" fmla="*/ f1967 f1084 1"/>
                <a:gd name="f2355" fmla="*/ f1968 f1083 1"/>
                <a:gd name="f2356" fmla="*/ f1969 f1084 1"/>
                <a:gd name="f2357" fmla="*/ f1970 f1083 1"/>
                <a:gd name="f2358" fmla="*/ f1971 f1084 1"/>
                <a:gd name="f2359" fmla="*/ f1972 f1083 1"/>
                <a:gd name="f2360" fmla="*/ f1973 f1084 1"/>
                <a:gd name="f2361" fmla="*/ f1974 f1083 1"/>
                <a:gd name="f2362" fmla="*/ f1975 f1084 1"/>
                <a:gd name="f2363" fmla="*/ f1976 f1083 1"/>
                <a:gd name="f2364" fmla="*/ f1977 f1084 1"/>
                <a:gd name="f2365" fmla="*/ f1978 f1083 1"/>
                <a:gd name="f2366" fmla="*/ f1979 f1084 1"/>
                <a:gd name="f2367" fmla="*/ f1980 f1083 1"/>
                <a:gd name="f2368" fmla="*/ f1981 f1084 1"/>
                <a:gd name="f2369" fmla="*/ f1982 f1083 1"/>
                <a:gd name="f2370" fmla="*/ f1983 f1084 1"/>
                <a:gd name="f2371" fmla="*/ f1984 f1083 1"/>
                <a:gd name="f2372" fmla="*/ f1985 f1084 1"/>
                <a:gd name="f2373" fmla="*/ f1986 f1083 1"/>
                <a:gd name="f2374" fmla="*/ f1987 f1084 1"/>
                <a:gd name="f2375" fmla="*/ f1988 f1083 1"/>
                <a:gd name="f2376" fmla="*/ f1989 f1084 1"/>
                <a:gd name="f2377" fmla="*/ f1990 f1083 1"/>
                <a:gd name="f2378" fmla="*/ f1991 f1084 1"/>
                <a:gd name="f2379" fmla="*/ f1992 f1083 1"/>
                <a:gd name="f2380" fmla="*/ f1993 f1084 1"/>
                <a:gd name="f2381" fmla="*/ f1994 f1083 1"/>
                <a:gd name="f2382" fmla="*/ f1995 f1084 1"/>
                <a:gd name="f2383" fmla="*/ f1996 f1083 1"/>
                <a:gd name="f2384" fmla="*/ f1997 f1084 1"/>
                <a:gd name="f2385" fmla="*/ f1998 f1083 1"/>
                <a:gd name="f2386" fmla="*/ f1999 f1084 1"/>
                <a:gd name="f2387" fmla="*/ f2000 f1083 1"/>
                <a:gd name="f2388" fmla="*/ f2001 f1084 1"/>
                <a:gd name="f2389" fmla="*/ f2002 f1083 1"/>
                <a:gd name="f2390" fmla="*/ f2003 f1084 1"/>
                <a:gd name="f2391" fmla="*/ f2004 f1083 1"/>
                <a:gd name="f2392" fmla="*/ f2005 f1084 1"/>
                <a:gd name="f2393" fmla="*/ f2006 f1083 1"/>
                <a:gd name="f2394" fmla="*/ f2007 f1084 1"/>
                <a:gd name="f2395" fmla="*/ f2008 f1083 1"/>
                <a:gd name="f2396" fmla="*/ f2009 f1084 1"/>
                <a:gd name="f2397" fmla="*/ f2010 f1083 1"/>
                <a:gd name="f2398" fmla="*/ f2011 f1084 1"/>
                <a:gd name="f2399" fmla="*/ f2012 f1083 1"/>
                <a:gd name="f2400" fmla="*/ f2013 f1084 1"/>
                <a:gd name="f2401" fmla="*/ f2014 f1083 1"/>
                <a:gd name="f2402" fmla="*/ f2015 f1084 1"/>
                <a:gd name="f2403" fmla="*/ f2016 f1083 1"/>
                <a:gd name="f2404" fmla="*/ f2017 f1084 1"/>
                <a:gd name="f2405" fmla="*/ f2018 f1083 1"/>
                <a:gd name="f2406" fmla="*/ f2019 f1084 1"/>
                <a:gd name="f2407" fmla="*/ f2020 f1083 1"/>
                <a:gd name="f2408" fmla="*/ f2021 f1084 1"/>
                <a:gd name="f2409" fmla="*/ f2022 f1083 1"/>
                <a:gd name="f2410" fmla="*/ f2023 f1084 1"/>
                <a:gd name="f2411" fmla="*/ f2024 f1083 1"/>
                <a:gd name="f2412" fmla="*/ f2025 f1084 1"/>
                <a:gd name="f2413" fmla="*/ f2026 f1083 1"/>
                <a:gd name="f2414" fmla="*/ f2027 f1084 1"/>
                <a:gd name="f2415" fmla="*/ f2028 f1083 1"/>
                <a:gd name="f2416" fmla="*/ f2029 f1084 1"/>
                <a:gd name="f2417" fmla="*/ f2030 f1083 1"/>
                <a:gd name="f2418" fmla="*/ f2031 f1084 1"/>
                <a:gd name="f2419" fmla="*/ f2032 f1083 1"/>
                <a:gd name="f2420" fmla="*/ f2033 f1084 1"/>
                <a:gd name="f2421" fmla="*/ f2034 f1083 1"/>
                <a:gd name="f2422" fmla="*/ f2035 f1084 1"/>
                <a:gd name="f2423" fmla="*/ f2036 f1083 1"/>
                <a:gd name="f2424" fmla="*/ f2037 f1084 1"/>
                <a:gd name="f2425" fmla="*/ f2038 f1083 1"/>
                <a:gd name="f2426" fmla="*/ f2039 f1084 1"/>
                <a:gd name="f2427" fmla="*/ f2040 f1083 1"/>
                <a:gd name="f2428" fmla="*/ f2041 f1084 1"/>
                <a:gd name="f2429" fmla="*/ f2042 f1083 1"/>
                <a:gd name="f2430" fmla="*/ f2043 f1084 1"/>
                <a:gd name="f2431" fmla="*/ f2044 f1083 1"/>
                <a:gd name="f2432" fmla="*/ f2045 f1084 1"/>
                <a:gd name="f2433" fmla="*/ f2046 f1083 1"/>
                <a:gd name="f2434" fmla="*/ f2047 f1084 1"/>
                <a:gd name="f2435" fmla="*/ f2048 f1084 1"/>
                <a:gd name="f2436" fmla="*/ f2049 f1083 1"/>
                <a:gd name="f2437" fmla="*/ f2050 f1084 1"/>
                <a:gd name="f2438" fmla="*/ f2051 f1083 1"/>
                <a:gd name="f2439" fmla="*/ f2052 f1084 1"/>
                <a:gd name="f2440" fmla="*/ f2053 f1083 1"/>
                <a:gd name="f2441" fmla="*/ f2054 f1084 1"/>
                <a:gd name="f2442" fmla="*/ f2055 f1083 1"/>
                <a:gd name="f2443" fmla="*/ f2056 f1084 1"/>
                <a:gd name="f2444" fmla="*/ f2057 f1083 1"/>
                <a:gd name="f2445" fmla="*/ f2058 f1084 1"/>
                <a:gd name="f2446" fmla="*/ f2059 f1083 1"/>
                <a:gd name="f2447" fmla="*/ f2060 f1084 1"/>
                <a:gd name="f2448" fmla="*/ f2061 f1083 1"/>
                <a:gd name="f2449" fmla="*/ f2062 f1084 1"/>
                <a:gd name="f2450" fmla="*/ f2063 f1083 1"/>
                <a:gd name="f2451" fmla="*/ f2064 f1084 1"/>
                <a:gd name="f2452" fmla="*/ f2065 f1083 1"/>
                <a:gd name="f2453" fmla="*/ f2066 f1084 1"/>
                <a:gd name="f2454" fmla="*/ f2067 f1083 1"/>
                <a:gd name="f2455" fmla="*/ f2068 f1084 1"/>
                <a:gd name="f2456" fmla="*/ f2069 f1083 1"/>
                <a:gd name="f2457" fmla="*/ f2070 f1084 1"/>
                <a:gd name="f2458" fmla="*/ f2071 f1083 1"/>
                <a:gd name="f2459" fmla="*/ f2072 f1084 1"/>
                <a:gd name="f2460" fmla="*/ f2073 f1083 1"/>
                <a:gd name="f2461" fmla="*/ f2074 f1084 1"/>
                <a:gd name="f2462" fmla="*/ f2075 f1083 1"/>
                <a:gd name="f2463" fmla="*/ f2076 f1084 1"/>
                <a:gd name="f2464" fmla="*/ f2077 f1083 1"/>
                <a:gd name="f2465" fmla="*/ f2078 f1084 1"/>
                <a:gd name="f2466" fmla="*/ f2079 f1083 1"/>
                <a:gd name="f2467" fmla="*/ f2080 f1084 1"/>
                <a:gd name="f2468" fmla="*/ f2081 f1083 1"/>
                <a:gd name="f2469" fmla="*/ f2082 f1084 1"/>
                <a:gd name="f2470" fmla="*/ f2083 f1083 1"/>
                <a:gd name="f2471" fmla="*/ f2084 f1084 1"/>
                <a:gd name="f2472" fmla="*/ f2085 f1083 1"/>
                <a:gd name="f2473" fmla="*/ f2086 f1084 1"/>
                <a:gd name="f2474" fmla="*/ f2087 f1083 1"/>
                <a:gd name="f2475" fmla="*/ f2088 f1084 1"/>
                <a:gd name="f2476" fmla="*/ f2089 f1083 1"/>
                <a:gd name="f2477" fmla="*/ f2090 f1084 1"/>
                <a:gd name="f2478" fmla="*/ f2091 f1083 1"/>
                <a:gd name="f2479" fmla="*/ f2092 f1084 1"/>
                <a:gd name="f2480" fmla="*/ f2093 f1083 1"/>
                <a:gd name="f2481" fmla="*/ f2094 f1084 1"/>
                <a:gd name="f2482" fmla="*/ f2095 f1083 1"/>
                <a:gd name="f2483" fmla="*/ f2096 f1084 1"/>
                <a:gd name="f2484" fmla="*/ f2097 f1083 1"/>
                <a:gd name="f2485" fmla="*/ f2098 f1084 1"/>
                <a:gd name="f2486" fmla="*/ f2099 f1083 1"/>
                <a:gd name="f2487" fmla="*/ f2100 f1084 1"/>
                <a:gd name="f2488" fmla="*/ f2101 f1083 1"/>
                <a:gd name="f2489" fmla="*/ f2102 f1084 1"/>
                <a:gd name="f2490" fmla="*/ f2103 f1083 1"/>
                <a:gd name="f2491" fmla="*/ f2104 f1084 1"/>
                <a:gd name="f2492" fmla="*/ f2105 f1083 1"/>
                <a:gd name="f2493" fmla="*/ f2106 f1084 1"/>
                <a:gd name="f2494" fmla="*/ f2107 f1083 1"/>
                <a:gd name="f2495" fmla="*/ f2108 f1084 1"/>
                <a:gd name="f2496" fmla="*/ f2109 f1083 1"/>
                <a:gd name="f2497" fmla="*/ f2110 f1084 1"/>
                <a:gd name="f2498" fmla="*/ f2111 f1083 1"/>
                <a:gd name="f2499" fmla="*/ f2112 f1084 1"/>
                <a:gd name="f2500" fmla="*/ f2113 f1083 1"/>
                <a:gd name="f2501" fmla="*/ f2114 f1084 1"/>
                <a:gd name="f2502" fmla="*/ f2115 f1083 1"/>
                <a:gd name="f2503" fmla="*/ f2116 f1084 1"/>
                <a:gd name="f2504" fmla="*/ f2117 f1083 1"/>
                <a:gd name="f2505" fmla="*/ f2118 f1084 1"/>
                <a:gd name="f2506" fmla="*/ f2119 f1083 1"/>
                <a:gd name="f2507" fmla="*/ f2120 f1084 1"/>
                <a:gd name="f2508" fmla="*/ f2121 f1083 1"/>
                <a:gd name="f2509" fmla="*/ f2122 f1084 1"/>
                <a:gd name="f2510" fmla="*/ f2123 f1083 1"/>
                <a:gd name="f2511" fmla="*/ f2124 f1084 1"/>
                <a:gd name="f2512" fmla="*/ f2125 f1083 1"/>
                <a:gd name="f2513" fmla="*/ f2126 f1084 1"/>
                <a:gd name="f2514" fmla="*/ f2127 f1083 1"/>
                <a:gd name="f2515" fmla="*/ f2128 f1084 1"/>
                <a:gd name="f2516" fmla="*/ f2129 f1083 1"/>
                <a:gd name="f2517" fmla="*/ f2130 f1084 1"/>
                <a:gd name="f2518" fmla="*/ f2131 f1083 1"/>
                <a:gd name="f2519" fmla="*/ f2132 f1084 1"/>
                <a:gd name="f2520" fmla="*/ f2133 f1083 1"/>
                <a:gd name="f2521" fmla="*/ f2134 f1084 1"/>
                <a:gd name="f2522" fmla="*/ f2135 f1083 1"/>
                <a:gd name="f2523" fmla="*/ f2136 f1084 1"/>
                <a:gd name="f2524" fmla="*/ f2137 f1083 1"/>
                <a:gd name="f2525" fmla="*/ f2138 f1084 1"/>
                <a:gd name="f2526" fmla="*/ f2139 f1083 1"/>
                <a:gd name="f2527" fmla="*/ f2140 f1084 1"/>
                <a:gd name="f2528" fmla="*/ f2141 f1083 1"/>
                <a:gd name="f2529" fmla="*/ f2142 f1084 1"/>
                <a:gd name="f2530" fmla="*/ f2143 f1083 1"/>
                <a:gd name="f2531" fmla="*/ f2144 f1084 1"/>
                <a:gd name="f2532" fmla="*/ f2145 f1083 1"/>
                <a:gd name="f2533" fmla="*/ f2146 f1084 1"/>
                <a:gd name="f2534" fmla="*/ f2147 f1083 1"/>
                <a:gd name="f2535" fmla="*/ f2148 f1084 1"/>
                <a:gd name="f2536" fmla="*/ f2149 f1083 1"/>
                <a:gd name="f2537" fmla="*/ f2150 f1084 1"/>
                <a:gd name="f2538" fmla="*/ f2151 f1083 1"/>
                <a:gd name="f2539" fmla="*/ f2152 f1084 1"/>
                <a:gd name="f2540" fmla="*/ f2153 f1083 1"/>
                <a:gd name="f2541" fmla="*/ f2154 f1084 1"/>
                <a:gd name="f2542" fmla="*/ f2155 f1083 1"/>
                <a:gd name="f2543" fmla="*/ f2156 f1084 1"/>
                <a:gd name="f2544" fmla="*/ f2157 f1083 1"/>
                <a:gd name="f2545" fmla="*/ f2158 f1084 1"/>
                <a:gd name="f2546" fmla="*/ f2159 f1083 1"/>
                <a:gd name="f2547" fmla="*/ f2160 f1084 1"/>
                <a:gd name="f2548" fmla="*/ f2161 f1083 1"/>
                <a:gd name="f2549" fmla="*/ f2162 f1084 1"/>
                <a:gd name="f2550" fmla="*/ f2163 f1083 1"/>
                <a:gd name="f2551" fmla="*/ f2164 f1084 1"/>
                <a:gd name="f2552" fmla="*/ f2165 f1083 1"/>
                <a:gd name="f2553" fmla="*/ f2166 f1084 1"/>
                <a:gd name="f2554" fmla="*/ f2167 f1083 1"/>
                <a:gd name="f2555" fmla="*/ f2168 f1084 1"/>
                <a:gd name="f2556" fmla="*/ f2169 f1083 1"/>
                <a:gd name="f2557" fmla="*/ f2170 f1084 1"/>
                <a:gd name="f2558" fmla="*/ f2171 f1083 1"/>
                <a:gd name="f2559" fmla="*/ f2172 f1084 1"/>
                <a:gd name="f2560" fmla="*/ f2173 f1083 1"/>
                <a:gd name="f2561" fmla="*/ f2174 f1084 1"/>
                <a:gd name="f2562" fmla="*/ f2175 f1083 1"/>
                <a:gd name="f2563" fmla="*/ f2176 f1084 1"/>
                <a:gd name="f2564" fmla="*/ f2177 f1083 1"/>
                <a:gd name="f2565" fmla="*/ f2178 f1084 1"/>
                <a:gd name="f2566" fmla="*/ f2179 f1083 1"/>
                <a:gd name="f2567" fmla="*/ f2180 f1084 1"/>
                <a:gd name="f2568" fmla="*/ f2181 f1083 1"/>
                <a:gd name="f2569" fmla="*/ f2182 f1084 1"/>
                <a:gd name="f2570" fmla="*/ f2183 f1083 1"/>
                <a:gd name="f2571" fmla="*/ f2184 f1084 1"/>
                <a:gd name="f2572" fmla="*/ f2185 f1083 1"/>
                <a:gd name="f2573" fmla="*/ f2186 f1084 1"/>
                <a:gd name="f2574" fmla="*/ f2187 f1083 1"/>
                <a:gd name="f2575" fmla="*/ f2188 f1084 1"/>
                <a:gd name="f2576" fmla="*/ f2189 f1083 1"/>
                <a:gd name="f2577" fmla="*/ f2190 f1084 1"/>
                <a:gd name="f2578" fmla="*/ f2191 f1083 1"/>
                <a:gd name="f2579" fmla="*/ f2192 f1084 1"/>
                <a:gd name="f2580" fmla="*/ f2193 f1083 1"/>
                <a:gd name="f2581" fmla="*/ f2194 f1084 1"/>
                <a:gd name="f2582" fmla="*/ f2195 f1084 1"/>
                <a:gd name="f2583" fmla="*/ f2196 f1083 1"/>
                <a:gd name="f2584" fmla="*/ f2197 f1084 1"/>
                <a:gd name="f2585" fmla="*/ f2198 f1083 1"/>
                <a:gd name="f2586" fmla="*/ f2199 f1084 1"/>
                <a:gd name="f2587" fmla="*/ f2200 f1083 1"/>
                <a:gd name="f2588" fmla="*/ f2201 f1084 1"/>
                <a:gd name="f2589" fmla="*/ f2202 f1083 1"/>
                <a:gd name="f2590" fmla="*/ f2203 f1084 1"/>
                <a:gd name="f2591" fmla="*/ f2204 f1083 1"/>
                <a:gd name="f2592" fmla="*/ f2205 f1084 1"/>
                <a:gd name="f2593" fmla="*/ f2206 f1083 1"/>
                <a:gd name="f2594" fmla="*/ f2207 f1084 1"/>
                <a:gd name="f2595" fmla="*/ f2208 f1083 1"/>
                <a:gd name="f2596" fmla="*/ f2209 f1084 1"/>
                <a:gd name="f2597" fmla="*/ f2210 f1083 1"/>
                <a:gd name="f2598" fmla="*/ f2211 f1083 1"/>
                <a:gd name="f2599" fmla="*/ f2212 f1084 1"/>
                <a:gd name="f2600" fmla="*/ f2213 f1083 1"/>
                <a:gd name="f2601" fmla="*/ f2214 f1084 1"/>
                <a:gd name="f2602" fmla="*/ f2215 f1083 1"/>
                <a:gd name="f2603" fmla="*/ f2216 f1084 1"/>
                <a:gd name="f2604" fmla="*/ f2217 f1083 1"/>
                <a:gd name="f2605" fmla="*/ f2218 f1084 1"/>
                <a:gd name="f2606" fmla="*/ f2219 f1083 1"/>
                <a:gd name="f2607" fmla="*/ f2220 f1084 1"/>
                <a:gd name="f2608" fmla="*/ f2221 f1083 1"/>
                <a:gd name="f2609" fmla="*/ f2222 f1084 1"/>
                <a:gd name="f2610" fmla="*/ f2223 f1083 1"/>
                <a:gd name="f2611" fmla="*/ f2224 f1084 1"/>
                <a:gd name="f2612" fmla="*/ f2225 f1083 1"/>
                <a:gd name="f2613" fmla="*/ f2226 f1084 1"/>
                <a:gd name="f2614" fmla="*/ f2227 f1083 1"/>
                <a:gd name="f2615" fmla="*/ f2228 f1084 1"/>
                <a:gd name="f2616" fmla="*/ f2229 f1083 1"/>
                <a:gd name="f2617" fmla="*/ f2230 f1084 1"/>
                <a:gd name="f2618" fmla="*/ f2231 f1083 1"/>
                <a:gd name="f2619" fmla="*/ f2232 f1084 1"/>
                <a:gd name="f2620" fmla="*/ f2233 f1083 1"/>
                <a:gd name="f2621" fmla="*/ f2234 f1084 1"/>
                <a:gd name="f2622" fmla="*/ f2235 f1083 1"/>
                <a:gd name="f2623" fmla="*/ f2236 f1084 1"/>
                <a:gd name="f2624" fmla="*/ f2237 f1083 1"/>
                <a:gd name="f2625" fmla="*/ f2238 f1084 1"/>
                <a:gd name="f2626" fmla="*/ f2239 f1083 1"/>
                <a:gd name="f2627" fmla="*/ f2240 f1084 1"/>
                <a:gd name="f2628" fmla="*/ f2241 f1083 1"/>
                <a:gd name="f2629" fmla="*/ f2242 f1084 1"/>
                <a:gd name="f2630" fmla="*/ f2243 f1083 1"/>
                <a:gd name="f2631" fmla="*/ f2244 f1084 1"/>
              </a:gdLst>
              <a:ahLst/>
              <a:cxnLst>
                <a:cxn ang="3cd4">
                  <a:pos x="hc" y="t"/>
                </a:cxn>
                <a:cxn ang="0">
                  <a:pos x="r" y="vc"/>
                </a:cxn>
                <a:cxn ang="cd4">
                  <a:pos x="hc" y="b"/>
                </a:cxn>
                <a:cxn ang="cd2">
                  <a:pos x="l" y="vc"/>
                </a:cxn>
                <a:cxn ang="f1861">
                  <a:pos x="f2249" y="f2250"/>
                </a:cxn>
                <a:cxn ang="f1861">
                  <a:pos x="f2249" y="f2251"/>
                </a:cxn>
                <a:cxn ang="f1861">
                  <a:pos x="f2252" y="f2253"/>
                </a:cxn>
                <a:cxn ang="f1861">
                  <a:pos x="f2254" y="f2255"/>
                </a:cxn>
                <a:cxn ang="f1861">
                  <a:pos x="f2256" y="f2257"/>
                </a:cxn>
                <a:cxn ang="f1861">
                  <a:pos x="f2258" y="f2259"/>
                </a:cxn>
                <a:cxn ang="f1861">
                  <a:pos x="f2260" y="f2261"/>
                </a:cxn>
                <a:cxn ang="f1861">
                  <a:pos x="f2262" y="f2263"/>
                </a:cxn>
                <a:cxn ang="f1861">
                  <a:pos x="f2264" y="f2265"/>
                </a:cxn>
                <a:cxn ang="f1861">
                  <a:pos x="f2266" y="f2267"/>
                </a:cxn>
                <a:cxn ang="f1861">
                  <a:pos x="f2268" y="f2269"/>
                </a:cxn>
                <a:cxn ang="f1861">
                  <a:pos x="f2270" y="f2271"/>
                </a:cxn>
                <a:cxn ang="f1861">
                  <a:pos x="f2272" y="f2273"/>
                </a:cxn>
                <a:cxn ang="f1861">
                  <a:pos x="f2274" y="f2275"/>
                </a:cxn>
                <a:cxn ang="f1861">
                  <a:pos x="f2276" y="f2277"/>
                </a:cxn>
                <a:cxn ang="f1861">
                  <a:pos x="f2278" y="f2279"/>
                </a:cxn>
                <a:cxn ang="f1861">
                  <a:pos x="f2280" y="f2281"/>
                </a:cxn>
                <a:cxn ang="f1861">
                  <a:pos x="f2282" y="f2283"/>
                </a:cxn>
                <a:cxn ang="f1861">
                  <a:pos x="f2284" y="f2285"/>
                </a:cxn>
                <a:cxn ang="f1861">
                  <a:pos x="f2286" y="f2287"/>
                </a:cxn>
                <a:cxn ang="f1861">
                  <a:pos x="f2288" y="f2289"/>
                </a:cxn>
                <a:cxn ang="f1861">
                  <a:pos x="f2290" y="f2291"/>
                </a:cxn>
                <a:cxn ang="f1861">
                  <a:pos x="f2292" y="f2293"/>
                </a:cxn>
                <a:cxn ang="f1861">
                  <a:pos x="f2294" y="f2295"/>
                </a:cxn>
                <a:cxn ang="f1861">
                  <a:pos x="f2296" y="f2293"/>
                </a:cxn>
                <a:cxn ang="f1861">
                  <a:pos x="f2297" y="f2298"/>
                </a:cxn>
                <a:cxn ang="f1861">
                  <a:pos x="f2299" y="f2300"/>
                </a:cxn>
                <a:cxn ang="f1861">
                  <a:pos x="f2301" y="f2302"/>
                </a:cxn>
                <a:cxn ang="f1861">
                  <a:pos x="f2303" y="f2304"/>
                </a:cxn>
                <a:cxn ang="f1861">
                  <a:pos x="f2305" y="f2306"/>
                </a:cxn>
                <a:cxn ang="f1861">
                  <a:pos x="f2307" y="f2308"/>
                </a:cxn>
                <a:cxn ang="f1861">
                  <a:pos x="f2309" y="f2310"/>
                </a:cxn>
                <a:cxn ang="f1861">
                  <a:pos x="f2311" y="f2312"/>
                </a:cxn>
                <a:cxn ang="f1861">
                  <a:pos x="f2313" y="f2314"/>
                </a:cxn>
                <a:cxn ang="f1861">
                  <a:pos x="f2315" y="f2316"/>
                </a:cxn>
                <a:cxn ang="f1861">
                  <a:pos x="f2317" y="f2318"/>
                </a:cxn>
                <a:cxn ang="f1861">
                  <a:pos x="f2319" y="f2320"/>
                </a:cxn>
                <a:cxn ang="f1861">
                  <a:pos x="f2321" y="f2322"/>
                </a:cxn>
                <a:cxn ang="f1861">
                  <a:pos x="f2323" y="f2324"/>
                </a:cxn>
                <a:cxn ang="f1861">
                  <a:pos x="f2325" y="f2326"/>
                </a:cxn>
                <a:cxn ang="f1861">
                  <a:pos x="f2327" y="f2328"/>
                </a:cxn>
                <a:cxn ang="f1861">
                  <a:pos x="f2329" y="f2330"/>
                </a:cxn>
                <a:cxn ang="f1861">
                  <a:pos x="f2331" y="f2332"/>
                </a:cxn>
                <a:cxn ang="f1861">
                  <a:pos x="f2333" y="f2334"/>
                </a:cxn>
                <a:cxn ang="f1861">
                  <a:pos x="f2335" y="f2336"/>
                </a:cxn>
                <a:cxn ang="f1861">
                  <a:pos x="f2337" y="f2338"/>
                </a:cxn>
                <a:cxn ang="f1861">
                  <a:pos x="f2339" y="f2340"/>
                </a:cxn>
                <a:cxn ang="f1861">
                  <a:pos x="f2341" y="f2342"/>
                </a:cxn>
                <a:cxn ang="f1861">
                  <a:pos x="f2343" y="f2344"/>
                </a:cxn>
                <a:cxn ang="f1861">
                  <a:pos x="f2345" y="f2346"/>
                </a:cxn>
                <a:cxn ang="f1861">
                  <a:pos x="f2347" y="f2348"/>
                </a:cxn>
                <a:cxn ang="f1861">
                  <a:pos x="f2349" y="f2350"/>
                </a:cxn>
                <a:cxn ang="f1861">
                  <a:pos x="f2351" y="f2352"/>
                </a:cxn>
                <a:cxn ang="f1861">
                  <a:pos x="f2353" y="f2354"/>
                </a:cxn>
                <a:cxn ang="f1861">
                  <a:pos x="f2355" y="f2356"/>
                </a:cxn>
                <a:cxn ang="f1861">
                  <a:pos x="f2357" y="f2358"/>
                </a:cxn>
                <a:cxn ang="f1861">
                  <a:pos x="f2359" y="f2360"/>
                </a:cxn>
                <a:cxn ang="f1861">
                  <a:pos x="f2361" y="f2362"/>
                </a:cxn>
                <a:cxn ang="f1861">
                  <a:pos x="f2363" y="f2364"/>
                </a:cxn>
                <a:cxn ang="f1861">
                  <a:pos x="f2365" y="f2366"/>
                </a:cxn>
                <a:cxn ang="f1861">
                  <a:pos x="f2367" y="f2368"/>
                </a:cxn>
                <a:cxn ang="f1861">
                  <a:pos x="f2369" y="f2370"/>
                </a:cxn>
                <a:cxn ang="f1861">
                  <a:pos x="f2371" y="f2372"/>
                </a:cxn>
                <a:cxn ang="f1861">
                  <a:pos x="f2373" y="f2374"/>
                </a:cxn>
                <a:cxn ang="f1861">
                  <a:pos x="f2375" y="f2376"/>
                </a:cxn>
                <a:cxn ang="f1861">
                  <a:pos x="f2377" y="f2378"/>
                </a:cxn>
                <a:cxn ang="f1861">
                  <a:pos x="f2379" y="f2380"/>
                </a:cxn>
                <a:cxn ang="f1861">
                  <a:pos x="f2381" y="f2382"/>
                </a:cxn>
                <a:cxn ang="f1861">
                  <a:pos x="f2383" y="f2384"/>
                </a:cxn>
                <a:cxn ang="f1861">
                  <a:pos x="f2385" y="f2386"/>
                </a:cxn>
                <a:cxn ang="f1861">
                  <a:pos x="f2387" y="f2388"/>
                </a:cxn>
                <a:cxn ang="f1861">
                  <a:pos x="f2389" y="f2390"/>
                </a:cxn>
                <a:cxn ang="f1861">
                  <a:pos x="f2391" y="f2392"/>
                </a:cxn>
                <a:cxn ang="f1861">
                  <a:pos x="f2393" y="f2394"/>
                </a:cxn>
                <a:cxn ang="f1861">
                  <a:pos x="f2395" y="f2396"/>
                </a:cxn>
                <a:cxn ang="f1861">
                  <a:pos x="f2397" y="f2398"/>
                </a:cxn>
                <a:cxn ang="f1861">
                  <a:pos x="f2399" y="f2400"/>
                </a:cxn>
                <a:cxn ang="f1861">
                  <a:pos x="f2401" y="f2402"/>
                </a:cxn>
                <a:cxn ang="f1861">
                  <a:pos x="f2403" y="f2404"/>
                </a:cxn>
                <a:cxn ang="f1861">
                  <a:pos x="f2405" y="f2406"/>
                </a:cxn>
                <a:cxn ang="f1861">
                  <a:pos x="f2407" y="f2408"/>
                </a:cxn>
                <a:cxn ang="f1861">
                  <a:pos x="f2409" y="f2410"/>
                </a:cxn>
                <a:cxn ang="f1861">
                  <a:pos x="f2411" y="f2412"/>
                </a:cxn>
                <a:cxn ang="f1861">
                  <a:pos x="f2413" y="f2414"/>
                </a:cxn>
                <a:cxn ang="f1861">
                  <a:pos x="f2415" y="f2416"/>
                </a:cxn>
                <a:cxn ang="f1861">
                  <a:pos x="f2417" y="f2418"/>
                </a:cxn>
                <a:cxn ang="f1861">
                  <a:pos x="f2419" y="f2420"/>
                </a:cxn>
                <a:cxn ang="f1861">
                  <a:pos x="f2421" y="f2422"/>
                </a:cxn>
                <a:cxn ang="f1861">
                  <a:pos x="f2423" y="f2424"/>
                </a:cxn>
                <a:cxn ang="f1861">
                  <a:pos x="f2425" y="f2426"/>
                </a:cxn>
                <a:cxn ang="f1861">
                  <a:pos x="f2427" y="f2428"/>
                </a:cxn>
                <a:cxn ang="f1861">
                  <a:pos x="f2429" y="f2430"/>
                </a:cxn>
                <a:cxn ang="f1861">
                  <a:pos x="f2431" y="f2432"/>
                </a:cxn>
                <a:cxn ang="f1861">
                  <a:pos x="f2433" y="f2434"/>
                </a:cxn>
                <a:cxn ang="f1861">
                  <a:pos x="f2433" y="f2435"/>
                </a:cxn>
                <a:cxn ang="f1861">
                  <a:pos x="f2436" y="f2437"/>
                </a:cxn>
                <a:cxn ang="f1861">
                  <a:pos x="f2438" y="f2439"/>
                </a:cxn>
                <a:cxn ang="f1861">
                  <a:pos x="f2440" y="f2441"/>
                </a:cxn>
                <a:cxn ang="f1861">
                  <a:pos x="f2442" y="f2443"/>
                </a:cxn>
                <a:cxn ang="f1861">
                  <a:pos x="f2444" y="f2445"/>
                </a:cxn>
                <a:cxn ang="f1861">
                  <a:pos x="f2446" y="f2447"/>
                </a:cxn>
                <a:cxn ang="f1861">
                  <a:pos x="f2448" y="f2449"/>
                </a:cxn>
                <a:cxn ang="f1861">
                  <a:pos x="f2450" y="f2451"/>
                </a:cxn>
                <a:cxn ang="f1861">
                  <a:pos x="f2452" y="f2453"/>
                </a:cxn>
                <a:cxn ang="f1861">
                  <a:pos x="f2454" y="f2455"/>
                </a:cxn>
                <a:cxn ang="f1861">
                  <a:pos x="f2456" y="f2457"/>
                </a:cxn>
                <a:cxn ang="f1861">
                  <a:pos x="f2458" y="f2459"/>
                </a:cxn>
                <a:cxn ang="f1861">
                  <a:pos x="f2460" y="f2461"/>
                </a:cxn>
                <a:cxn ang="f1861">
                  <a:pos x="f2462" y="f2463"/>
                </a:cxn>
                <a:cxn ang="f1861">
                  <a:pos x="f2464" y="f2465"/>
                </a:cxn>
                <a:cxn ang="f1861">
                  <a:pos x="f2466" y="f2467"/>
                </a:cxn>
                <a:cxn ang="f1861">
                  <a:pos x="f2468" y="f2469"/>
                </a:cxn>
                <a:cxn ang="f1861">
                  <a:pos x="f2470" y="f2471"/>
                </a:cxn>
                <a:cxn ang="f1861">
                  <a:pos x="f2472" y="f2473"/>
                </a:cxn>
                <a:cxn ang="f1861">
                  <a:pos x="f2474" y="f2475"/>
                </a:cxn>
                <a:cxn ang="f1861">
                  <a:pos x="f2476" y="f2477"/>
                </a:cxn>
                <a:cxn ang="f1861">
                  <a:pos x="f2478" y="f2479"/>
                </a:cxn>
                <a:cxn ang="f1861">
                  <a:pos x="f2480" y="f2481"/>
                </a:cxn>
                <a:cxn ang="f1861">
                  <a:pos x="f2482" y="f2483"/>
                </a:cxn>
                <a:cxn ang="f1861">
                  <a:pos x="f2484" y="f2485"/>
                </a:cxn>
                <a:cxn ang="f1861">
                  <a:pos x="f2486" y="f2487"/>
                </a:cxn>
                <a:cxn ang="f1861">
                  <a:pos x="f2488" y="f2489"/>
                </a:cxn>
                <a:cxn ang="f1861">
                  <a:pos x="f2490" y="f2491"/>
                </a:cxn>
                <a:cxn ang="f1861">
                  <a:pos x="f2492" y="f2493"/>
                </a:cxn>
                <a:cxn ang="f1861">
                  <a:pos x="f2494" y="f2495"/>
                </a:cxn>
                <a:cxn ang="f1861">
                  <a:pos x="f2496" y="f2497"/>
                </a:cxn>
                <a:cxn ang="f1861">
                  <a:pos x="f2498" y="f2499"/>
                </a:cxn>
                <a:cxn ang="f1861">
                  <a:pos x="f2500" y="f2501"/>
                </a:cxn>
                <a:cxn ang="f1861">
                  <a:pos x="f2502" y="f2503"/>
                </a:cxn>
                <a:cxn ang="f1861">
                  <a:pos x="f2504" y="f2505"/>
                </a:cxn>
                <a:cxn ang="f1861">
                  <a:pos x="f2506" y="f2507"/>
                </a:cxn>
                <a:cxn ang="f1861">
                  <a:pos x="f2508" y="f2509"/>
                </a:cxn>
                <a:cxn ang="f1861">
                  <a:pos x="f2510" y="f2511"/>
                </a:cxn>
                <a:cxn ang="f1861">
                  <a:pos x="f2512" y="f2513"/>
                </a:cxn>
                <a:cxn ang="f1861">
                  <a:pos x="f2514" y="f2515"/>
                </a:cxn>
                <a:cxn ang="f1861">
                  <a:pos x="f2516" y="f2517"/>
                </a:cxn>
                <a:cxn ang="f1861">
                  <a:pos x="f2518" y="f2519"/>
                </a:cxn>
                <a:cxn ang="f1861">
                  <a:pos x="f2520" y="f2521"/>
                </a:cxn>
                <a:cxn ang="f1861">
                  <a:pos x="f2522" y="f2523"/>
                </a:cxn>
                <a:cxn ang="f1861">
                  <a:pos x="f2524" y="f2525"/>
                </a:cxn>
                <a:cxn ang="f1861">
                  <a:pos x="f2526" y="f2527"/>
                </a:cxn>
                <a:cxn ang="f1861">
                  <a:pos x="f2528" y="f2529"/>
                </a:cxn>
                <a:cxn ang="f1861">
                  <a:pos x="f2530" y="f2531"/>
                </a:cxn>
                <a:cxn ang="f1861">
                  <a:pos x="f2532" y="f2533"/>
                </a:cxn>
                <a:cxn ang="f1861">
                  <a:pos x="f2534" y="f2535"/>
                </a:cxn>
                <a:cxn ang="f1861">
                  <a:pos x="f2536" y="f2537"/>
                </a:cxn>
                <a:cxn ang="f1861">
                  <a:pos x="f2538" y="f2539"/>
                </a:cxn>
                <a:cxn ang="f1861">
                  <a:pos x="f2540" y="f2541"/>
                </a:cxn>
                <a:cxn ang="f1861">
                  <a:pos x="f2542" y="f2543"/>
                </a:cxn>
                <a:cxn ang="f1861">
                  <a:pos x="f2544" y="f2545"/>
                </a:cxn>
                <a:cxn ang="f1861">
                  <a:pos x="f2546" y="f2547"/>
                </a:cxn>
                <a:cxn ang="f1861">
                  <a:pos x="f2548" y="f2549"/>
                </a:cxn>
                <a:cxn ang="f1861">
                  <a:pos x="f2550" y="f2551"/>
                </a:cxn>
                <a:cxn ang="f1861">
                  <a:pos x="f2552" y="f2553"/>
                </a:cxn>
                <a:cxn ang="f1861">
                  <a:pos x="f2554" y="f2555"/>
                </a:cxn>
                <a:cxn ang="f1861">
                  <a:pos x="f2556" y="f2557"/>
                </a:cxn>
                <a:cxn ang="f1861">
                  <a:pos x="f2558" y="f2559"/>
                </a:cxn>
                <a:cxn ang="f1861">
                  <a:pos x="f2560" y="f2561"/>
                </a:cxn>
                <a:cxn ang="f1861">
                  <a:pos x="f2562" y="f2563"/>
                </a:cxn>
                <a:cxn ang="f1861">
                  <a:pos x="f2564" y="f2565"/>
                </a:cxn>
                <a:cxn ang="f1861">
                  <a:pos x="f2566" y="f2567"/>
                </a:cxn>
                <a:cxn ang="f1861">
                  <a:pos x="f2568" y="f2569"/>
                </a:cxn>
                <a:cxn ang="f1861">
                  <a:pos x="f2570" y="f2571"/>
                </a:cxn>
                <a:cxn ang="f1861">
                  <a:pos x="f2572" y="f2573"/>
                </a:cxn>
                <a:cxn ang="f1861">
                  <a:pos x="f2574" y="f2575"/>
                </a:cxn>
                <a:cxn ang="f1861">
                  <a:pos x="f2576" y="f2577"/>
                </a:cxn>
                <a:cxn ang="f1861">
                  <a:pos x="f2578" y="f2579"/>
                </a:cxn>
                <a:cxn ang="f1861">
                  <a:pos x="f2580" y="f2581"/>
                </a:cxn>
                <a:cxn ang="f1861">
                  <a:pos x="f2297" y="f2582"/>
                </a:cxn>
                <a:cxn ang="f1861">
                  <a:pos x="f2583" y="f2584"/>
                </a:cxn>
                <a:cxn ang="f1861">
                  <a:pos x="f2585" y="f2586"/>
                </a:cxn>
                <a:cxn ang="f1861">
                  <a:pos x="f2587" y="f2588"/>
                </a:cxn>
                <a:cxn ang="f1861">
                  <a:pos x="f2589" y="f2590"/>
                </a:cxn>
                <a:cxn ang="f1861">
                  <a:pos x="f2591" y="f2592"/>
                </a:cxn>
                <a:cxn ang="f1861">
                  <a:pos x="f2593" y="f2594"/>
                </a:cxn>
                <a:cxn ang="f1861">
                  <a:pos x="f2595" y="f2596"/>
                </a:cxn>
                <a:cxn ang="f1861">
                  <a:pos x="f2597" y="f2584"/>
                </a:cxn>
                <a:cxn ang="f1861">
                  <a:pos x="f2598" y="f2599"/>
                </a:cxn>
                <a:cxn ang="f1861">
                  <a:pos x="f2600" y="f2601"/>
                </a:cxn>
                <a:cxn ang="f1861">
                  <a:pos x="f2602" y="f2603"/>
                </a:cxn>
                <a:cxn ang="f1861">
                  <a:pos x="f2604" y="f2605"/>
                </a:cxn>
                <a:cxn ang="f1861">
                  <a:pos x="f2606" y="f2607"/>
                </a:cxn>
                <a:cxn ang="f1861">
                  <a:pos x="f2608" y="f2609"/>
                </a:cxn>
                <a:cxn ang="f1861">
                  <a:pos x="f2610" y="f2611"/>
                </a:cxn>
                <a:cxn ang="f1861">
                  <a:pos x="f2612" y="f2613"/>
                </a:cxn>
                <a:cxn ang="f1861">
                  <a:pos x="f2614" y="f2615"/>
                </a:cxn>
                <a:cxn ang="f1861">
                  <a:pos x="f2616" y="f2617"/>
                </a:cxn>
                <a:cxn ang="f1861">
                  <a:pos x="f2618" y="f2619"/>
                </a:cxn>
                <a:cxn ang="f1861">
                  <a:pos x="f2620" y="f2621"/>
                </a:cxn>
                <a:cxn ang="f1861">
                  <a:pos x="f2622" y="f2623"/>
                </a:cxn>
                <a:cxn ang="f1861">
                  <a:pos x="f2624" y="f2625"/>
                </a:cxn>
                <a:cxn ang="f1861">
                  <a:pos x="f2626" y="f2627"/>
                </a:cxn>
                <a:cxn ang="f1861">
                  <a:pos x="f2628" y="f2629"/>
                </a:cxn>
                <a:cxn ang="f1861">
                  <a:pos x="f2630" y="f2631"/>
                </a:cxn>
              </a:cxnLst>
              <a:rect l="f2245" t="f2248" r="f2246" b="f2247"/>
              <a:pathLst>
                <a:path w="6857455" h="874716">
                  <a:moveTo>
                    <a:pt x="f6" y="f8"/>
                  </a:moveTo>
                  <a:lnTo>
                    <a:pt x="f6" y="f9"/>
                  </a:lnTo>
                  <a:lnTo>
                    <a:pt x="f10" y="f11"/>
                  </a:ln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35"/>
                    <a:pt x="f103" y="f104"/>
                    <a:pt x="f105" y="f106"/>
                  </a:cubicBezTo>
                  <a:cubicBezTo>
                    <a:pt x="f107" y="f17"/>
                    <a:pt x="f108" y="f17"/>
                    <a:pt x="f109" y="f110"/>
                  </a:cubicBezTo>
                  <a:cubicBezTo>
                    <a:pt x="f111" y="f33"/>
                    <a:pt x="f112" y="f113"/>
                    <a:pt x="f114" y="f39"/>
                  </a:cubicBezTo>
                  <a:cubicBezTo>
                    <a:pt x="f115" y="f116"/>
                    <a:pt x="f117" y="f118"/>
                    <a:pt x="f119" y="f120"/>
                  </a:cubicBezTo>
                  <a:cubicBezTo>
                    <a:pt x="f121" y="f122"/>
                    <a:pt x="f123" y="f124"/>
                    <a:pt x="f125" y="f126"/>
                  </a:cubicBezTo>
                  <a:cubicBezTo>
                    <a:pt x="f127" y="f128"/>
                    <a:pt x="f129" y="f130"/>
                    <a:pt x="f131" y="f132"/>
                  </a:cubicBezTo>
                  <a:cubicBezTo>
                    <a:pt x="f133" y="f134"/>
                    <a:pt x="f135" y="f136"/>
                    <a:pt x="f137" y="f126"/>
                  </a:cubicBezTo>
                  <a:cubicBezTo>
                    <a:pt x="f138" y="f139"/>
                    <a:pt x="f140" y="f141"/>
                    <a:pt x="f142" y="f143"/>
                  </a:cubicBezTo>
                  <a:cubicBezTo>
                    <a:pt x="f144" y="f145"/>
                    <a:pt x="f146" y="f147"/>
                    <a:pt x="f148" y="f149"/>
                  </a:cubicBezTo>
                  <a:cubicBezTo>
                    <a:pt x="f150" y="f151"/>
                    <a:pt x="f152" y="f153"/>
                    <a:pt x="f154" y="f155"/>
                  </a:cubicBezTo>
                  <a:cubicBezTo>
                    <a:pt x="f156" y="f157"/>
                    <a:pt x="f158" y="f159"/>
                    <a:pt x="f160" y="f161"/>
                  </a:cubicBezTo>
                  <a:cubicBezTo>
                    <a:pt x="f162" y="f163"/>
                    <a:pt x="f164" y="f165"/>
                    <a:pt x="f166" y="f167"/>
                  </a:cubicBezTo>
                  <a:cubicBezTo>
                    <a:pt x="f168" y="f169"/>
                    <a:pt x="f170" y="f171"/>
                    <a:pt x="f172" y="f173"/>
                  </a:cubicBezTo>
                  <a:cubicBezTo>
                    <a:pt x="f174" y="f175"/>
                    <a:pt x="f176" y="f177"/>
                    <a:pt x="f178" y="f179"/>
                  </a:cubicBezTo>
                  <a:cubicBezTo>
                    <a:pt x="f180" y="f181"/>
                    <a:pt x="f182" y="f183"/>
                    <a:pt x="f184" y="f185"/>
                  </a:cubicBezTo>
                  <a:cubicBezTo>
                    <a:pt x="f186" y="f187"/>
                    <a:pt x="f188" y="f189"/>
                    <a:pt x="f190" y="f191"/>
                  </a:cubicBezTo>
                  <a:cubicBezTo>
                    <a:pt x="f192" y="f110"/>
                    <a:pt x="f193" y="f17"/>
                    <a:pt x="f194" y="f195"/>
                  </a:cubicBezTo>
                  <a:cubicBezTo>
                    <a:pt x="f196" y="f197"/>
                    <a:pt x="f198" y="f199"/>
                    <a:pt x="f200" y="f201"/>
                  </a:cubicBezTo>
                  <a:cubicBezTo>
                    <a:pt x="f202" y="f203"/>
                    <a:pt x="f204" y="f205"/>
                    <a:pt x="f206" y="f207"/>
                  </a:cubicBezTo>
                  <a:cubicBezTo>
                    <a:pt x="f208" y="f209"/>
                    <a:pt x="f210" y="f211"/>
                    <a:pt x="f212" y="f213"/>
                  </a:cubicBezTo>
                  <a:cubicBezTo>
                    <a:pt x="f214" y="f215"/>
                    <a:pt x="f216" y="f217"/>
                    <a:pt x="f218" y="f219"/>
                  </a:cubicBezTo>
                  <a:cubicBezTo>
                    <a:pt x="f220" y="f221"/>
                    <a:pt x="f222" y="f132"/>
                    <a:pt x="f223" y="f224"/>
                  </a:cubicBezTo>
                  <a:cubicBezTo>
                    <a:pt x="f225" y="f226"/>
                    <a:pt x="f227" y="f228"/>
                    <a:pt x="f229" y="f230"/>
                  </a:cubicBezTo>
                  <a:cubicBezTo>
                    <a:pt x="f231" y="f232"/>
                    <a:pt x="f233" y="f234"/>
                    <a:pt x="f235" y="f236"/>
                  </a:cubicBezTo>
                  <a:cubicBezTo>
                    <a:pt x="f237" y="f238"/>
                    <a:pt x="f239" y="f240"/>
                    <a:pt x="f241" y="f242"/>
                  </a:cubicBezTo>
                  <a:cubicBezTo>
                    <a:pt x="f243" y="f244"/>
                    <a:pt x="f245" y="f246"/>
                    <a:pt x="f247" y="f248"/>
                  </a:cubicBezTo>
                  <a:cubicBezTo>
                    <a:pt x="f249" y="f250"/>
                    <a:pt x="f251" y="f252"/>
                    <a:pt x="f253" y="f254"/>
                  </a:cubicBezTo>
                  <a:cubicBezTo>
                    <a:pt x="f255" y="f256"/>
                    <a:pt x="f257" y="f258"/>
                    <a:pt x="f259" y="f260"/>
                  </a:cubicBezTo>
                  <a:cubicBezTo>
                    <a:pt x="f261" y="f262"/>
                    <a:pt x="f263" y="f264"/>
                    <a:pt x="f265" y="f266"/>
                  </a:cubicBezTo>
                  <a:cubicBezTo>
                    <a:pt x="f267" y="f268"/>
                    <a:pt x="f269" y="f270"/>
                    <a:pt x="f271" y="f272"/>
                  </a:cubicBezTo>
                  <a:cubicBezTo>
                    <a:pt x="f273" y="f274"/>
                    <a:pt x="f275" y="f276"/>
                    <a:pt x="f277" y="f278"/>
                  </a:cubicBezTo>
                  <a:cubicBezTo>
                    <a:pt x="f279" y="f280"/>
                    <a:pt x="f281" y="f282"/>
                    <a:pt x="f283" y="f284"/>
                  </a:cubicBezTo>
                  <a:cubicBezTo>
                    <a:pt x="f285" y="f286"/>
                    <a:pt x="f287" y="f288"/>
                    <a:pt x="f289" y="f290"/>
                  </a:cubicBezTo>
                  <a:cubicBezTo>
                    <a:pt x="f291" y="f292"/>
                    <a:pt x="f293" y="f294"/>
                    <a:pt x="f295" y="f296"/>
                  </a:cubicBezTo>
                  <a:cubicBezTo>
                    <a:pt x="f297" y="f298"/>
                    <a:pt x="f299" y="f300"/>
                    <a:pt x="f301" y="f302"/>
                  </a:cubicBezTo>
                  <a:cubicBezTo>
                    <a:pt x="f303" y="f304"/>
                    <a:pt x="f305" y="f306"/>
                    <a:pt x="f307" y="f308"/>
                  </a:cubicBezTo>
                  <a:cubicBezTo>
                    <a:pt x="f309" y="f310"/>
                    <a:pt x="f311" y="f312"/>
                    <a:pt x="f313" y="f314"/>
                  </a:cubicBezTo>
                  <a:cubicBezTo>
                    <a:pt x="f315" y="f316"/>
                    <a:pt x="f317" y="f318"/>
                    <a:pt x="f319" y="f320"/>
                  </a:cubicBezTo>
                  <a:cubicBezTo>
                    <a:pt x="f321" y="f322"/>
                    <a:pt x="f323" y="f324"/>
                    <a:pt x="f325" y="f326"/>
                  </a:cubicBezTo>
                  <a:cubicBezTo>
                    <a:pt x="f327" y="f328"/>
                    <a:pt x="f329" y="f330"/>
                    <a:pt x="f331" y="f332"/>
                  </a:cubicBezTo>
                  <a:cubicBezTo>
                    <a:pt x="f333" y="f334"/>
                    <a:pt x="f335" y="f336"/>
                    <a:pt x="f337" y="f338"/>
                  </a:cubicBezTo>
                  <a:cubicBezTo>
                    <a:pt x="f339" y="f340"/>
                    <a:pt x="f341" y="f342"/>
                    <a:pt x="f343" y="f344"/>
                  </a:cubicBezTo>
                  <a:cubicBezTo>
                    <a:pt x="f345" y="f346"/>
                    <a:pt x="f347" y="f346"/>
                    <a:pt x="f348" y="f349"/>
                  </a:cubicBezTo>
                  <a:cubicBezTo>
                    <a:pt x="f350" y="f351"/>
                    <a:pt x="f352" y="f353"/>
                    <a:pt x="f354" y="f355"/>
                  </a:cubicBezTo>
                  <a:cubicBezTo>
                    <a:pt x="f356" y="f357"/>
                    <a:pt x="f358" y="f359"/>
                    <a:pt x="f360" y="f361"/>
                  </a:cubicBezTo>
                  <a:cubicBezTo>
                    <a:pt x="f362" y="f363"/>
                    <a:pt x="f364" y="f365"/>
                    <a:pt x="f366" y="f367"/>
                  </a:cubicBezTo>
                  <a:cubicBezTo>
                    <a:pt x="f368" y="f369"/>
                    <a:pt x="f370" y="f371"/>
                    <a:pt x="f372" y="f373"/>
                  </a:cubicBezTo>
                  <a:cubicBezTo>
                    <a:pt x="f374" y="f375"/>
                    <a:pt x="f376" y="f377"/>
                    <a:pt x="f378" y="f379"/>
                  </a:cubicBezTo>
                  <a:cubicBezTo>
                    <a:pt x="f380" y="f381"/>
                    <a:pt x="f382" y="f383"/>
                    <a:pt x="f384" y="f385"/>
                  </a:cubicBezTo>
                  <a:cubicBezTo>
                    <a:pt x="f386" y="f387"/>
                    <a:pt x="f388" y="f389"/>
                    <a:pt x="f390" y="f391"/>
                  </a:cubicBezTo>
                  <a:cubicBezTo>
                    <a:pt x="f392" y="f393"/>
                    <a:pt x="f394" y="f395"/>
                    <a:pt x="f396" y="f397"/>
                  </a:cubicBezTo>
                  <a:cubicBezTo>
                    <a:pt x="f398" y="f399"/>
                    <a:pt x="f400" y="f369"/>
                    <a:pt x="f401" y="f402"/>
                  </a:cubicBezTo>
                  <a:cubicBezTo>
                    <a:pt x="f403" y="f404"/>
                    <a:pt x="f405" y="f406"/>
                    <a:pt x="f407" y="f408"/>
                  </a:cubicBezTo>
                  <a:cubicBezTo>
                    <a:pt x="f409" y="f410"/>
                    <a:pt x="f411" y="f412"/>
                    <a:pt x="f413" y="f414"/>
                  </a:cubicBezTo>
                  <a:cubicBezTo>
                    <a:pt x="f415" y="f416"/>
                    <a:pt x="f417" y="f418"/>
                    <a:pt x="f419" y="f420"/>
                  </a:cubicBezTo>
                  <a:cubicBezTo>
                    <a:pt x="f421" y="f344"/>
                    <a:pt x="f422" y="f423"/>
                    <a:pt x="f424" y="f425"/>
                  </a:cubicBezTo>
                  <a:cubicBezTo>
                    <a:pt x="f426" y="f427"/>
                    <a:pt x="f428" y="f429"/>
                    <a:pt x="f430" y="f431"/>
                  </a:cubicBezTo>
                  <a:cubicBezTo>
                    <a:pt x="f432" y="f433"/>
                    <a:pt x="f434" y="f435"/>
                    <a:pt x="f436" y="f437"/>
                  </a:cubicBezTo>
                  <a:cubicBezTo>
                    <a:pt x="f438" y="f336"/>
                    <a:pt x="f439" y="f440"/>
                    <a:pt x="f441" y="f418"/>
                  </a:cubicBezTo>
                  <a:cubicBezTo>
                    <a:pt x="f442" y="f443"/>
                    <a:pt x="f444" y="f445"/>
                    <a:pt x="f446" y="f447"/>
                  </a:cubicBezTo>
                  <a:cubicBezTo>
                    <a:pt x="f448" y="f449"/>
                    <a:pt x="f450" y="f451"/>
                    <a:pt x="f452" y="f453"/>
                  </a:cubicBezTo>
                  <a:cubicBezTo>
                    <a:pt x="f454" y="f440"/>
                    <a:pt x="f455" y="f456"/>
                    <a:pt x="f457" y="f458"/>
                  </a:cubicBezTo>
                  <a:cubicBezTo>
                    <a:pt x="f459" y="f460"/>
                    <a:pt x="f461" y="f460"/>
                    <a:pt x="f462" y="f463"/>
                  </a:cubicBezTo>
                  <a:cubicBezTo>
                    <a:pt x="f464" y="f465"/>
                    <a:pt x="f466" y="f465"/>
                    <a:pt x="f467" y="f468"/>
                  </a:cubicBezTo>
                  <a:cubicBezTo>
                    <a:pt x="f469" y="f470"/>
                    <a:pt x="f471" y="f472"/>
                    <a:pt x="f473" y="f474"/>
                  </a:cubicBezTo>
                  <a:cubicBezTo>
                    <a:pt x="f475" y="f298"/>
                    <a:pt x="f476" y="f477"/>
                    <a:pt x="f478" y="f479"/>
                  </a:cubicBezTo>
                  <a:cubicBezTo>
                    <a:pt x="f480" y="f481"/>
                    <a:pt x="f482" y="f483"/>
                    <a:pt x="f484" y="f485"/>
                  </a:cubicBezTo>
                  <a:cubicBezTo>
                    <a:pt x="f486" y="f487"/>
                    <a:pt x="f488" y="f489"/>
                    <a:pt x="f490" y="f491"/>
                  </a:cubicBezTo>
                  <a:cubicBezTo>
                    <a:pt x="f492" y="f433"/>
                    <a:pt x="f493" y="f494"/>
                    <a:pt x="f495" y="f496"/>
                  </a:cubicBezTo>
                  <a:cubicBezTo>
                    <a:pt x="f497" y="f498"/>
                    <a:pt x="f499" y="f500"/>
                    <a:pt x="f501" y="f502"/>
                  </a:cubicBezTo>
                  <a:cubicBezTo>
                    <a:pt x="f503" y="f504"/>
                    <a:pt x="f505" y="f506"/>
                    <a:pt x="f507" y="f508"/>
                  </a:cubicBezTo>
                  <a:cubicBezTo>
                    <a:pt x="f509" y="f510"/>
                    <a:pt x="f511" y="f512"/>
                    <a:pt x="f513" y="f514"/>
                  </a:cubicBezTo>
                  <a:cubicBezTo>
                    <a:pt x="f515" y="f516"/>
                    <a:pt x="f517" y="f518"/>
                    <a:pt x="f519" y="f520"/>
                  </a:cubicBezTo>
                  <a:cubicBezTo>
                    <a:pt x="f521" y="f522"/>
                    <a:pt x="f523" y="f524"/>
                    <a:pt x="f525" y="f526"/>
                  </a:cubicBezTo>
                  <a:cubicBezTo>
                    <a:pt x="f527" y="f528"/>
                    <a:pt x="f529" y="f485"/>
                    <a:pt x="f530" y="f531"/>
                  </a:cubicBezTo>
                  <a:lnTo>
                    <a:pt x="f5" y="f532"/>
                  </a:lnTo>
                  <a:lnTo>
                    <a:pt x="f5" y="f533"/>
                  </a:lnTo>
                  <a:lnTo>
                    <a:pt x="f534" y="f535"/>
                  </a:lnTo>
                  <a:cubicBezTo>
                    <a:pt x="f536" y="f537"/>
                    <a:pt x="f538" y="f539"/>
                    <a:pt x="f540" y="f541"/>
                  </a:cubicBezTo>
                  <a:cubicBezTo>
                    <a:pt x="f542" y="f543"/>
                    <a:pt x="f544" y="f545"/>
                    <a:pt x="f546" y="f547"/>
                  </a:cubicBezTo>
                  <a:cubicBezTo>
                    <a:pt x="f548" y="f549"/>
                    <a:pt x="f550" y="f551"/>
                    <a:pt x="f552" y="f553"/>
                  </a:cubicBezTo>
                  <a:cubicBezTo>
                    <a:pt x="f554" y="f555"/>
                    <a:pt x="f556" y="f557"/>
                    <a:pt x="f558" y="f559"/>
                  </a:cubicBezTo>
                  <a:cubicBezTo>
                    <a:pt x="f560" y="f561"/>
                    <a:pt x="f562" y="f563"/>
                    <a:pt x="f564" y="f565"/>
                  </a:cubicBezTo>
                  <a:cubicBezTo>
                    <a:pt x="f566" y="f567"/>
                    <a:pt x="f568" y="f569"/>
                    <a:pt x="f570" y="f571"/>
                  </a:cubicBezTo>
                  <a:cubicBezTo>
                    <a:pt x="f572" y="f573"/>
                    <a:pt x="f574" y="f575"/>
                    <a:pt x="f576" y="f569"/>
                  </a:cubicBezTo>
                  <a:cubicBezTo>
                    <a:pt x="f577" y="f578"/>
                    <a:pt x="f579" y="f580"/>
                    <a:pt x="f581" y="f582"/>
                  </a:cubicBezTo>
                  <a:cubicBezTo>
                    <a:pt x="f583" y="f584"/>
                    <a:pt x="f585" y="f586"/>
                    <a:pt x="f587" y="f588"/>
                  </a:cubicBezTo>
                  <a:cubicBezTo>
                    <a:pt x="f589" y="f590"/>
                    <a:pt x="f591" y="f592"/>
                    <a:pt x="f593" y="f594"/>
                  </a:cubicBezTo>
                  <a:cubicBezTo>
                    <a:pt x="f595" y="f596"/>
                    <a:pt x="f597" y="f598"/>
                    <a:pt x="f599" y="f600"/>
                  </a:cubicBezTo>
                  <a:cubicBezTo>
                    <a:pt x="f601" y="f602"/>
                    <a:pt x="f603" y="f604"/>
                    <a:pt x="f605" y="f606"/>
                  </a:cubicBezTo>
                  <a:cubicBezTo>
                    <a:pt x="f607" y="f608"/>
                    <a:pt x="f609" y="f610"/>
                    <a:pt x="f611" y="f612"/>
                  </a:cubicBezTo>
                  <a:cubicBezTo>
                    <a:pt x="f613" y="f614"/>
                    <a:pt x="f615" y="f616"/>
                    <a:pt x="f617" y="f618"/>
                  </a:cubicBezTo>
                  <a:cubicBezTo>
                    <a:pt x="f619" y="f620"/>
                    <a:pt x="f621" y="f622"/>
                    <a:pt x="f623" y="f624"/>
                  </a:cubicBezTo>
                  <a:cubicBezTo>
                    <a:pt x="f625" y="f626"/>
                    <a:pt x="f627" y="f628"/>
                    <a:pt x="f629" y="f630"/>
                  </a:cubicBezTo>
                  <a:cubicBezTo>
                    <a:pt x="f631" y="f632"/>
                    <a:pt x="f633" y="f634"/>
                    <a:pt x="f635" y="f636"/>
                  </a:cubicBezTo>
                  <a:cubicBezTo>
                    <a:pt x="f637" y="f638"/>
                    <a:pt x="f639" y="f51"/>
                    <a:pt x="f640" y="f641"/>
                  </a:cubicBezTo>
                  <a:cubicBezTo>
                    <a:pt x="f642" y="f643"/>
                    <a:pt x="f644" y="f215"/>
                    <a:pt x="f645" y="f646"/>
                  </a:cubicBezTo>
                  <a:cubicBezTo>
                    <a:pt x="f441" y="f647"/>
                    <a:pt x="f648" y="f649"/>
                    <a:pt x="f650" y="f651"/>
                  </a:cubicBezTo>
                  <a:cubicBezTo>
                    <a:pt x="f652" y="f653"/>
                    <a:pt x="f654" y="f655"/>
                    <a:pt x="f656" y="f657"/>
                  </a:cubicBezTo>
                  <a:cubicBezTo>
                    <a:pt x="f658" y="f659"/>
                    <a:pt x="f660" y="f23"/>
                    <a:pt x="f661" y="f113"/>
                  </a:cubicBezTo>
                  <a:cubicBezTo>
                    <a:pt x="f662" y="f663"/>
                    <a:pt x="f664" y="f665"/>
                    <a:pt x="f666" y="f667"/>
                  </a:cubicBezTo>
                  <a:cubicBezTo>
                    <a:pt x="f668" y="f669"/>
                    <a:pt x="f670" y="f77"/>
                    <a:pt x="f671" y="f672"/>
                  </a:cubicBezTo>
                  <a:cubicBezTo>
                    <a:pt x="f673" y="f674"/>
                    <a:pt x="f675" y="f676"/>
                    <a:pt x="f677" y="f678"/>
                  </a:cubicBezTo>
                  <a:cubicBezTo>
                    <a:pt x="f679" y="f680"/>
                    <a:pt x="f681" y="f682"/>
                    <a:pt x="f683" y="f684"/>
                  </a:cubicBezTo>
                  <a:cubicBezTo>
                    <a:pt x="f685" y="f686"/>
                    <a:pt x="f687" y="f688"/>
                    <a:pt x="f689" y="f690"/>
                  </a:cubicBezTo>
                  <a:cubicBezTo>
                    <a:pt x="f691" y="f692"/>
                    <a:pt x="f693" y="f669"/>
                    <a:pt x="f694" y="f695"/>
                  </a:cubicBezTo>
                  <a:cubicBezTo>
                    <a:pt x="f696" y="f697"/>
                    <a:pt x="f698" y="f699"/>
                    <a:pt x="f700" y="f701"/>
                  </a:cubicBezTo>
                  <a:cubicBezTo>
                    <a:pt x="f702" y="f141"/>
                    <a:pt x="f703" y="f704"/>
                    <a:pt x="f705" y="f706"/>
                  </a:cubicBezTo>
                  <a:cubicBezTo>
                    <a:pt x="f707" y="f118"/>
                    <a:pt x="f708" y="f709"/>
                    <a:pt x="f710" y="f711"/>
                  </a:cubicBezTo>
                  <a:cubicBezTo>
                    <a:pt x="f712" y="f713"/>
                    <a:pt x="f714" y="f715"/>
                    <a:pt x="f716" y="f717"/>
                  </a:cubicBezTo>
                  <a:cubicBezTo>
                    <a:pt x="f718" y="f719"/>
                    <a:pt x="f720" y="f721"/>
                    <a:pt x="f722" y="f723"/>
                  </a:cubicBezTo>
                  <a:cubicBezTo>
                    <a:pt x="f724" y="f725"/>
                    <a:pt x="f726" y="f727"/>
                    <a:pt x="f728" y="f729"/>
                  </a:cubicBezTo>
                  <a:cubicBezTo>
                    <a:pt x="f730" y="f731"/>
                    <a:pt x="f732" y="f733"/>
                    <a:pt x="f734" y="f735"/>
                  </a:cubicBezTo>
                  <a:cubicBezTo>
                    <a:pt x="f364" y="f736"/>
                    <a:pt x="f737" y="f738"/>
                    <a:pt x="f739" y="f740"/>
                  </a:cubicBezTo>
                  <a:cubicBezTo>
                    <a:pt x="f741" y="f742"/>
                    <a:pt x="f743" y="f742"/>
                    <a:pt x="f744" y="f745"/>
                  </a:cubicBezTo>
                  <a:cubicBezTo>
                    <a:pt x="f746" y="f747"/>
                    <a:pt x="f748" y="f120"/>
                    <a:pt x="f749" y="f750"/>
                  </a:cubicBezTo>
                  <a:cubicBezTo>
                    <a:pt x="f751" y="f676"/>
                    <a:pt x="f752" y="f753"/>
                    <a:pt x="f754" y="f755"/>
                  </a:cubicBezTo>
                  <a:cubicBezTo>
                    <a:pt x="f756" y="f725"/>
                    <a:pt x="f757" y="f758"/>
                    <a:pt x="f759" y="f760"/>
                  </a:cubicBezTo>
                  <a:cubicBezTo>
                    <a:pt x="f761" y="f690"/>
                    <a:pt x="f762" y="f763"/>
                    <a:pt x="f764" y="f765"/>
                  </a:cubicBezTo>
                  <a:cubicBezTo>
                    <a:pt x="f766" y="f767"/>
                    <a:pt x="f768" y="f769"/>
                    <a:pt x="f770" y="f659"/>
                  </a:cubicBezTo>
                  <a:cubicBezTo>
                    <a:pt x="f771" y="f772"/>
                    <a:pt x="f773" y="f774"/>
                    <a:pt x="f775" y="f776"/>
                  </a:cubicBezTo>
                  <a:cubicBezTo>
                    <a:pt x="f777" y="f778"/>
                    <a:pt x="f779" y="f780"/>
                    <a:pt x="f781" y="f782"/>
                  </a:cubicBezTo>
                  <a:cubicBezTo>
                    <a:pt x="f783" y="f784"/>
                    <a:pt x="f785" y="f786"/>
                    <a:pt x="f787" y="f788"/>
                  </a:cubicBezTo>
                  <a:cubicBezTo>
                    <a:pt x="f789" y="f790"/>
                    <a:pt x="f791" y="f792"/>
                    <a:pt x="f793" y="f794"/>
                  </a:cubicBezTo>
                  <a:cubicBezTo>
                    <a:pt x="f795" y="f796"/>
                    <a:pt x="f797" y="f798"/>
                    <a:pt x="f799" y="f798"/>
                  </a:cubicBezTo>
                  <a:cubicBezTo>
                    <a:pt x="f800" y="f798"/>
                    <a:pt x="f801" y="f802"/>
                    <a:pt x="f803" y="f804"/>
                  </a:cubicBezTo>
                  <a:cubicBezTo>
                    <a:pt x="f805" y="f806"/>
                    <a:pt x="f807" y="f808"/>
                    <a:pt x="f809" y="f810"/>
                  </a:cubicBezTo>
                  <a:cubicBezTo>
                    <a:pt x="f811" y="f812"/>
                    <a:pt x="f813" y="f814"/>
                    <a:pt x="f815" y="f816"/>
                  </a:cubicBezTo>
                  <a:cubicBezTo>
                    <a:pt x="f817" y="f818"/>
                    <a:pt x="f819" y="f820"/>
                    <a:pt x="f821" y="f822"/>
                  </a:cubicBezTo>
                  <a:cubicBezTo>
                    <a:pt x="f823" y="f824"/>
                    <a:pt x="f825" y="f826"/>
                    <a:pt x="f827" y="f828"/>
                  </a:cubicBezTo>
                  <a:cubicBezTo>
                    <a:pt x="f829" y="f830"/>
                    <a:pt x="f831" y="f832"/>
                    <a:pt x="f833" y="f834"/>
                  </a:cubicBezTo>
                  <a:cubicBezTo>
                    <a:pt x="f835" y="f836"/>
                    <a:pt x="f837" y="f838"/>
                    <a:pt x="f839" y="f840"/>
                  </a:cubicBezTo>
                  <a:cubicBezTo>
                    <a:pt x="f841" y="f842"/>
                    <a:pt x="f843" y="f844"/>
                    <a:pt x="f845" y="f846"/>
                  </a:cubicBezTo>
                  <a:cubicBezTo>
                    <a:pt x="f847" y="f848"/>
                    <a:pt x="f849" y="f850"/>
                    <a:pt x="f851" y="f852"/>
                  </a:cubicBezTo>
                  <a:cubicBezTo>
                    <a:pt x="f853" y="f854"/>
                    <a:pt x="f855" y="f856"/>
                    <a:pt x="f857" y="f858"/>
                  </a:cubicBezTo>
                  <a:cubicBezTo>
                    <a:pt x="f859" y="f860"/>
                    <a:pt x="f861" y="f862"/>
                    <a:pt x="f863" y="f864"/>
                  </a:cubicBezTo>
                  <a:cubicBezTo>
                    <a:pt x="f865" y="f866"/>
                    <a:pt x="f867" y="f868"/>
                    <a:pt x="f869" y="f870"/>
                  </a:cubicBezTo>
                  <a:cubicBezTo>
                    <a:pt x="f871" y="f872"/>
                    <a:pt x="f873" y="f874"/>
                    <a:pt x="f875" y="f876"/>
                  </a:cubicBezTo>
                  <a:cubicBezTo>
                    <a:pt x="f877" y="f878"/>
                    <a:pt x="f879" y="f872"/>
                    <a:pt x="f880" y="f881"/>
                  </a:cubicBezTo>
                  <a:cubicBezTo>
                    <a:pt x="f882" y="f883"/>
                    <a:pt x="f884" y="f885"/>
                    <a:pt x="f886" y="f887"/>
                  </a:cubicBezTo>
                  <a:cubicBezTo>
                    <a:pt x="f888" y="f889"/>
                    <a:pt x="f890" y="f891"/>
                    <a:pt x="f892" y="f893"/>
                  </a:cubicBezTo>
                  <a:cubicBezTo>
                    <a:pt x="f894" y="f895"/>
                    <a:pt x="f896" y="f897"/>
                    <a:pt x="f898" y="f899"/>
                  </a:cubicBezTo>
                  <a:cubicBezTo>
                    <a:pt x="f900" y="f901"/>
                    <a:pt x="f902" y="f903"/>
                    <a:pt x="f904" y="f905"/>
                  </a:cubicBezTo>
                  <a:cubicBezTo>
                    <a:pt x="f906" y="f907"/>
                    <a:pt x="f908" y="f909"/>
                    <a:pt x="f910" y="f911"/>
                  </a:cubicBezTo>
                  <a:cubicBezTo>
                    <a:pt x="f912" y="f913"/>
                    <a:pt x="f914" y="f915"/>
                    <a:pt x="f916" y="f917"/>
                  </a:cubicBezTo>
                  <a:cubicBezTo>
                    <a:pt x="f918" y="f919"/>
                    <a:pt x="f920" y="f7"/>
                    <a:pt x="f921" y="f7"/>
                  </a:cubicBezTo>
                  <a:cubicBezTo>
                    <a:pt x="f922" y="f7"/>
                    <a:pt x="f923" y="f924"/>
                    <a:pt x="f925" y="f926"/>
                  </a:cubicBezTo>
                  <a:cubicBezTo>
                    <a:pt x="f927" y="f928"/>
                    <a:pt x="f929" y="f930"/>
                    <a:pt x="f931" y="f932"/>
                  </a:cubicBezTo>
                  <a:cubicBezTo>
                    <a:pt x="f933" y="f891"/>
                    <a:pt x="f934" y="f935"/>
                    <a:pt x="f936" y="f937"/>
                  </a:cubicBezTo>
                  <a:cubicBezTo>
                    <a:pt x="f938" y="f939"/>
                    <a:pt x="f940" y="f941"/>
                    <a:pt x="f942" y="f943"/>
                  </a:cubicBezTo>
                  <a:cubicBezTo>
                    <a:pt x="f944" y="f945"/>
                    <a:pt x="f946" y="f885"/>
                    <a:pt x="f142" y="f947"/>
                  </a:cubicBezTo>
                  <a:cubicBezTo>
                    <a:pt x="f948" y="f949"/>
                    <a:pt x="f950" y="f951"/>
                    <a:pt x="f952" y="f953"/>
                  </a:cubicBezTo>
                  <a:cubicBezTo>
                    <a:pt x="f954" y="f955"/>
                    <a:pt x="f956" y="f957"/>
                    <a:pt x="f958" y="f959"/>
                  </a:cubicBezTo>
                  <a:cubicBezTo>
                    <a:pt x="f960" y="f961"/>
                    <a:pt x="f962" y="f963"/>
                    <a:pt x="f964" y="f965"/>
                  </a:cubicBezTo>
                  <a:cubicBezTo>
                    <a:pt x="f966" y="f967"/>
                    <a:pt x="f968" y="f969"/>
                    <a:pt x="f970" y="f971"/>
                  </a:cubicBezTo>
                  <a:cubicBezTo>
                    <a:pt x="f972" y="f973"/>
                    <a:pt x="f974" y="f975"/>
                    <a:pt x="f976" y="f975"/>
                  </a:cubicBezTo>
                  <a:cubicBezTo>
                    <a:pt x="f977" y="f975"/>
                    <a:pt x="f978" y="f979"/>
                    <a:pt x="f980" y="f969"/>
                  </a:cubicBezTo>
                  <a:cubicBezTo>
                    <a:pt x="f981" y="f982"/>
                    <a:pt x="f983" y="f984"/>
                    <a:pt x="f985" y="f986"/>
                  </a:cubicBezTo>
                  <a:cubicBezTo>
                    <a:pt x="f987" y="f988"/>
                    <a:pt x="f989" y="f990"/>
                    <a:pt x="f991" y="f953"/>
                  </a:cubicBezTo>
                  <a:cubicBezTo>
                    <a:pt x="f992" y="f993"/>
                    <a:pt x="f994" y="f995"/>
                    <a:pt x="f996" y="f997"/>
                  </a:cubicBezTo>
                  <a:cubicBezTo>
                    <a:pt x="f998" y="f982"/>
                    <a:pt x="f999" y="f1000"/>
                    <a:pt x="f1001" y="f1002"/>
                  </a:cubicBezTo>
                  <a:cubicBezTo>
                    <a:pt x="f1003" y="f1004"/>
                    <a:pt x="f1005" y="f1006"/>
                    <a:pt x="f1007" y="f1008"/>
                  </a:cubicBezTo>
                  <a:cubicBezTo>
                    <a:pt x="f1009" y="f1010"/>
                    <a:pt x="f1011" y="f995"/>
                    <a:pt x="f1012" y="f1013"/>
                  </a:cubicBezTo>
                  <a:cubicBezTo>
                    <a:pt x="f1014" y="f1015"/>
                    <a:pt x="f1016" y="f1017"/>
                    <a:pt x="f1018" y="f1019"/>
                  </a:cubicBezTo>
                  <a:cubicBezTo>
                    <a:pt x="f1020" y="f864"/>
                    <a:pt x="f1021" y="f1022"/>
                    <a:pt x="f1023" y="f993"/>
                  </a:cubicBezTo>
                  <a:cubicBezTo>
                    <a:pt x="f1024" y="f951"/>
                    <a:pt x="f1025" y="f995"/>
                    <a:pt x="f1026" y="f1027"/>
                  </a:cubicBezTo>
                  <a:cubicBezTo>
                    <a:pt x="f1028" y="f951"/>
                    <a:pt x="f1029" y="f1030"/>
                    <a:pt x="f1031" y="f1032"/>
                  </a:cubicBezTo>
                  <a:cubicBezTo>
                    <a:pt x="f1033" y="f1034"/>
                    <a:pt x="f1035" y="f1036"/>
                    <a:pt x="f1037" y="f1038"/>
                  </a:cubicBezTo>
                  <a:cubicBezTo>
                    <a:pt x="f1039" y="f1040"/>
                    <a:pt x="f1041" y="f1042"/>
                    <a:pt x="f1043" y="f1044"/>
                  </a:cubicBezTo>
                  <a:cubicBezTo>
                    <a:pt x="f1045" y="f1046"/>
                    <a:pt x="f1047" y="f988"/>
                    <a:pt x="f1048" y="f1049"/>
                  </a:cubicBezTo>
                  <a:cubicBezTo>
                    <a:pt x="f1050" y="f969"/>
                    <a:pt x="f1051" y="f957"/>
                    <a:pt x="f1052" y="f1053"/>
                  </a:cubicBezTo>
                  <a:cubicBezTo>
                    <a:pt x="f1054" y="f1055"/>
                    <a:pt x="f1056" y="f1057"/>
                    <a:pt x="f1058" y="f1059"/>
                  </a:cubicBezTo>
                  <a:cubicBezTo>
                    <a:pt x="f1060" y="f1061"/>
                    <a:pt x="f1062" y="f1063"/>
                    <a:pt x="f1064" y="f1065"/>
                  </a:cubicBezTo>
                  <a:cubicBezTo>
                    <a:pt x="f1066" y="f1067"/>
                    <a:pt x="f1068" y="f1069"/>
                    <a:pt x="f1070" y="f1071"/>
                  </a:cubicBezTo>
                  <a:cubicBezTo>
                    <a:pt x="f1072" y="f1073"/>
                    <a:pt x="f1074" y="f986"/>
                    <a:pt x="f1075" y="f549"/>
                  </a:cubicBezTo>
                  <a:cubicBezTo>
                    <a:pt x="f1076" y="f1077"/>
                    <a:pt x="f1078" y="f1079"/>
                    <a:pt x="f1080" y="f1081"/>
                  </a:cubicBezTo>
                  <a:close/>
                </a:path>
              </a:pathLst>
            </a:custGeom>
            <a:blipFill>
              <a:blip r:embed="rId3">
                <a:alphaModFix amt="57000"/>
              </a:blip>
              <a:tile sx="100000" sy="100000" algn="tl"/>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Nova Cond"/>
              </a:endParaRPr>
            </a:p>
          </p:txBody>
        </p:sp>
      </p:grpSp>
      <p:sp>
        <p:nvSpPr>
          <p:cNvPr id="8" name="Content Placeholder 2"/>
          <p:cNvSpPr txBox="1">
            <a:spLocks noGrp="1"/>
          </p:cNvSpPr>
          <p:nvPr>
            <p:ph idx="1"/>
          </p:nvPr>
        </p:nvSpPr>
        <p:spPr>
          <a:xfrm>
            <a:off x="761996" y="3109956"/>
            <a:ext cx="4400549" cy="3167015"/>
          </a:xfrm>
        </p:spPr>
        <p:txBody>
          <a:bodyPr/>
          <a:lstStyle/>
          <a:p>
            <a:pPr lvl="0"/>
            <a:r>
              <a:rPr lang="en-GB" sz="1500"/>
              <a:t>Mauna Loa is one of the most active volcanoes in the world, meaning it erupts frequently. According to the Hawaiian Volcano Observatory, Mauna Loa has erupted 33 times since 1843. Mauna Loa's last eruption was in March of 1984. Volcanologists, scientists who study volcanoes, carefully watch Mauna Loa for signs of volcanic activity. They also study the mountain to determine what path the lava flow might follow so they can issue specific warnings in case of another eruption.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5">
    <p:bg>
      <p:bgPr>
        <a:solidFill>
          <a:srgbClr val="000000"/>
        </a:solidFill>
        <a:effectLst/>
      </p:bgPr>
    </p:bg>
    <p:spTree>
      <p:nvGrpSpPr>
        <p:cNvPr id="1" name=""/>
        <p:cNvGrpSpPr/>
        <p:nvPr/>
      </p:nvGrpSpPr>
      <p:grpSpPr>
        <a:xfrm>
          <a:off x="0" y="0"/>
          <a:ext cx="0" cy="0"/>
          <a:chOff x="0" y="0"/>
          <a:chExt cx="0" cy="0"/>
        </a:xfrm>
      </p:grpSpPr>
      <p:sp>
        <p:nvSpPr>
          <p:cNvPr id="2" name="Rectangle 47"/>
          <p:cNvSpPr>
            <a:spLocks noMove="1" noResize="1"/>
          </p:cNvSpPr>
          <p:nvPr/>
        </p:nvSpPr>
        <p:spPr>
          <a:xfrm>
            <a:off x="0" y="0"/>
            <a:ext cx="12191996" cy="68580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Nova Cond"/>
            </a:endParaRPr>
          </a:p>
        </p:txBody>
      </p:sp>
      <p:sp>
        <p:nvSpPr>
          <p:cNvPr id="3" name="Title 1"/>
          <p:cNvSpPr txBox="1">
            <a:spLocks noGrp="1"/>
          </p:cNvSpPr>
          <p:nvPr>
            <p:ph type="title"/>
          </p:nvPr>
        </p:nvSpPr>
        <p:spPr>
          <a:xfrm>
            <a:off x="6858000" y="1225177"/>
            <a:ext cx="4572000" cy="1562471"/>
          </a:xfrm>
        </p:spPr>
        <p:txBody>
          <a:bodyPr/>
          <a:lstStyle/>
          <a:p>
            <a:pPr lvl="0"/>
            <a:r>
              <a:rPr lang="en-GB"/>
              <a:t>One Big Mountain</a:t>
            </a:r>
          </a:p>
        </p:txBody>
      </p:sp>
      <p:pic>
        <p:nvPicPr>
          <p:cNvPr id="4" name="Picture 6" descr="A picture containing sky, mountain, outdoor, grass&#10;&#10;Description automatically generated">
            <a:extLst>
              <a:ext uri="{FF2B5EF4-FFF2-40B4-BE49-F238E27FC236}">
                <a16:creationId xmlns:a16="http://schemas.microsoft.com/office/drawing/2014/main" id="{00000000-0000-0000-0000-000000000000}"/>
              </a:ext>
            </a:extLst>
          </p:cNvPr>
          <p:cNvPicPr>
            <a:picLocks noChangeAspect="1"/>
          </p:cNvPicPr>
          <p:nvPr/>
        </p:nvPicPr>
        <p:blipFill>
          <a:blip r:embed="rId2"/>
          <a:srcRect t="27074"/>
          <a:stretch>
            <a:fillRect/>
          </a:stretch>
        </p:blipFill>
        <p:spPr>
          <a:xfrm>
            <a:off x="18" y="0"/>
            <a:ext cx="6095216" cy="3333746"/>
          </a:xfrm>
          <a:prstGeom prst="rect">
            <a:avLst/>
          </a:prstGeom>
          <a:noFill/>
          <a:ln cap="flat">
            <a:noFill/>
          </a:ln>
        </p:spPr>
      </p:pic>
      <p:pic>
        <p:nvPicPr>
          <p:cNvPr id="5" name="Picture 4" descr="A body of water with mountains in the background&#10;&#10;Description automatically generated with medium confidence">
            <a:extLst>
              <a:ext uri="{FF2B5EF4-FFF2-40B4-BE49-F238E27FC236}">
                <a16:creationId xmlns:a16="http://schemas.microsoft.com/office/drawing/2014/main" id="{00000000-0000-0000-0000-000000000000}"/>
              </a:ext>
            </a:extLst>
          </p:cNvPr>
          <p:cNvPicPr>
            <a:picLocks noChangeAspect="1"/>
          </p:cNvPicPr>
          <p:nvPr/>
        </p:nvPicPr>
        <p:blipFill>
          <a:blip r:embed="rId3"/>
          <a:srcRect t="2455" r="2" b="11406"/>
          <a:stretch>
            <a:fillRect/>
          </a:stretch>
        </p:blipFill>
        <p:spPr>
          <a:xfrm>
            <a:off x="18" y="3524253"/>
            <a:ext cx="5776283" cy="3333746"/>
          </a:xfrm>
          <a:prstGeom prst="rect">
            <a:avLst/>
          </a:prstGeom>
          <a:noFill/>
          <a:ln cap="flat">
            <a:noFill/>
          </a:ln>
        </p:spPr>
      </p:pic>
      <p:sp>
        <p:nvSpPr>
          <p:cNvPr id="6" name="Freeform: Shape 49"/>
          <p:cNvSpPr>
            <a:spLocks noMove="1" noResize="1"/>
          </p:cNvSpPr>
          <p:nvPr/>
        </p:nvSpPr>
        <p:spPr>
          <a:xfrm flipH="1">
            <a:off x="5658645" y="0"/>
            <a:ext cx="874715" cy="6858000"/>
          </a:xfrm>
          <a:custGeom>
            <a:avLst/>
            <a:gdLst>
              <a:gd name="f0" fmla="val 10800000"/>
              <a:gd name="f1" fmla="val 5400000"/>
              <a:gd name="f2" fmla="val 180"/>
              <a:gd name="f3" fmla="val w"/>
              <a:gd name="f4" fmla="val h"/>
              <a:gd name="f5" fmla="val 0"/>
              <a:gd name="f6" fmla="val 874715"/>
              <a:gd name="f7" fmla="val 6858001"/>
              <a:gd name="f8" fmla="val 669467"/>
              <a:gd name="f9" fmla="val 3720275"/>
              <a:gd name="f10" fmla="val 710453"/>
              <a:gd name="f11" fmla="val 3726292"/>
              <a:gd name="f12" fmla="val 710455"/>
              <a:gd name="f13" fmla="val 669465"/>
              <a:gd name="f14" fmla="val 834223"/>
              <a:gd name="f15" fmla="val 3333751"/>
              <a:gd name="f16" fmla="val 446757"/>
              <a:gd name="f17" fmla="val 441229"/>
              <a:gd name="f18" fmla="val 3376550"/>
              <a:gd name="f19" fmla="val 437178"/>
              <a:gd name="f20" fmla="val 3407910"/>
              <a:gd name="f21" fmla="val 435005"/>
              <a:gd name="f22" fmla="val 3435408"/>
              <a:gd name="f23" fmla="val 434362"/>
              <a:gd name="f24" fmla="val 3463164"/>
              <a:gd name="f25" fmla="val 435790"/>
              <a:gd name="f26" fmla="val 3491262"/>
              <a:gd name="f27" fmla="val 436266"/>
              <a:gd name="f28" fmla="val 3500578"/>
              <a:gd name="f29" fmla="val 433599"/>
              <a:gd name="f30" fmla="val 3510777"/>
              <a:gd name="f31" fmla="val 429384"/>
              <a:gd name="f32" fmla="val 3520658"/>
              <a:gd name="f33" fmla="val 427332"/>
              <a:gd name="f34" fmla="val 3524252"/>
              <a:gd name="f35" fmla="val 427331"/>
              <a:gd name="f36" fmla="val 413690"/>
              <a:gd name="f37" fmla="val 3548145"/>
              <a:gd name="f38" fmla="val 391973"/>
              <a:gd name="f39" fmla="val 3578940"/>
              <a:gd name="f40" fmla="val 390257"/>
              <a:gd name="f41" fmla="val 3577567"/>
              <a:gd name="f42" fmla="val 408166"/>
              <a:gd name="f43" fmla="val 3612089"/>
              <a:gd name="f44" fmla="val 412548"/>
              <a:gd name="f45" fmla="val 3620328"/>
              <a:gd name="f46" fmla="val 415214"/>
              <a:gd name="f47" fmla="val 3630528"/>
              <a:gd name="f48" fmla="val 421692"/>
              <a:gd name="f49" fmla="val 3636610"/>
              <a:gd name="f50" fmla="val 438171"/>
              <a:gd name="f51" fmla="val 3652106"/>
              <a:gd name="f52" fmla="val 444409"/>
              <a:gd name="f53" fmla="val 3669416"/>
              <a:gd name="f54" fmla="val 445933"/>
              <a:gd name="f55" fmla="val 3687609"/>
              <a:gd name="f56" fmla="val 443241"/>
              <a:gd name="f57" fmla="val 3725049"/>
              <a:gd name="f58" fmla="val 455589"/>
              <a:gd name="f59" fmla="val 3723372"/>
              <a:gd name="f60" fmla="val 485111"/>
              <a:gd name="f61" fmla="val 3719138"/>
              <a:gd name="f62" fmla="val 514678"/>
              <a:gd name="f63" fmla="val 3715144"/>
              <a:gd name="f64" fmla="val 544787"/>
              <a:gd name="f65" fmla="val 3712739"/>
              <a:gd name="f66" fmla="val 544802"/>
              <a:gd name="f67" fmla="val 3712740"/>
              <a:gd name="f68" fmla="val 544786"/>
              <a:gd name="f69" fmla="val 514677"/>
              <a:gd name="f70" fmla="val 3715145"/>
              <a:gd name="f71" fmla="val 485110"/>
              <a:gd name="f72" fmla="val 3719139"/>
              <a:gd name="f73" fmla="val 455588"/>
              <a:gd name="f74" fmla="val 3723373"/>
              <a:gd name="f75" fmla="val 443240"/>
              <a:gd name="f76" fmla="val 3725050"/>
              <a:gd name="f77" fmla="val 441884"/>
              <a:gd name="f78" fmla="val 3743904"/>
              <a:gd name="f79" fmla="val 440932"/>
              <a:gd name="f80" fmla="val 3750574"/>
              <a:gd name="f81" fmla="val 439598"/>
              <a:gd name="f82" fmla="val 3758615"/>
              <a:gd name="f83" fmla="val 442266"/>
              <a:gd name="f84" fmla="val 3764306"/>
              <a:gd name="f85" fmla="val 454266"/>
              <a:gd name="f86" fmla="val 3790000"/>
              <a:gd name="f87" fmla="val 450076"/>
              <a:gd name="f88" fmla="val 3811773"/>
              <a:gd name="f89" fmla="val 433692"/>
              <a:gd name="f90" fmla="val 3834135"/>
              <a:gd name="f91" fmla="val 419595"/>
              <a:gd name="f92" fmla="val 3853553"/>
              <a:gd name="f93" fmla="val 411213"/>
              <a:gd name="f94" fmla="val 3875915"/>
              <a:gd name="f95" fmla="val 428740"/>
              <a:gd name="f96" fmla="val 3898864"/>
              <a:gd name="f97" fmla="val 467603"/>
              <a:gd name="f98" fmla="val 3949864"/>
              <a:gd name="f99" fmla="val 469507"/>
              <a:gd name="f100" fmla="val 4004392"/>
              <a:gd name="f101" fmla="val 444932"/>
              <a:gd name="f102" fmla="val 4062061"/>
              <a:gd name="f103" fmla="val 427405"/>
              <a:gd name="f104" fmla="val 4103253"/>
              <a:gd name="f105" fmla="val 423405"/>
              <a:gd name="f106" fmla="val 4143856"/>
              <a:gd name="f107" fmla="val 441122"/>
              <a:gd name="f108" fmla="val 4187207"/>
              <a:gd name="f109" fmla="val 447980"/>
              <a:gd name="f110" fmla="val 4203880"/>
              <a:gd name="f111" fmla="val 443408"/>
              <a:gd name="f112" fmla="val 4225456"/>
              <a:gd name="f113" fmla="val 4244874"/>
              <a:gd name="f114" fmla="val 445694"/>
              <a:gd name="f115" fmla="val 4255860"/>
              <a:gd name="f116" fmla="val 445884"/>
              <a:gd name="f117" fmla="val 4268022"/>
              <a:gd name="f118" fmla="val 450648"/>
              <a:gd name="f119" fmla="val 4277434"/>
              <a:gd name="f120" fmla="val 462841"/>
              <a:gd name="f121" fmla="val 4302544"/>
              <a:gd name="f122" fmla="val 478461"/>
              <a:gd name="f123" fmla="val 4325885"/>
              <a:gd name="f124" fmla="val 490464"/>
              <a:gd name="f125" fmla="val 4351188"/>
              <a:gd name="f126" fmla="val 496178"/>
              <a:gd name="f127" fmla="val 4363350"/>
              <a:gd name="f128" fmla="val 499226"/>
              <a:gd name="f129" fmla="val 4377865"/>
              <a:gd name="f130" fmla="val 499418"/>
              <a:gd name="f131" fmla="val 4391596"/>
              <a:gd name="f132" fmla="val 500370"/>
              <a:gd name="f133" fmla="val 4432199"/>
              <a:gd name="f134" fmla="val 4472804"/>
              <a:gd name="f135" fmla="val 498656"/>
              <a:gd name="f136" fmla="val 4513209"/>
              <a:gd name="f137" fmla="val 495988"/>
              <a:gd name="f138" fmla="val 4579901"/>
              <a:gd name="f139" fmla="val 495416"/>
              <a:gd name="f140" fmla="val 4647572"/>
              <a:gd name="f141" fmla="val 438646"/>
              <a:gd name="f142" fmla="val 4695629"/>
              <a:gd name="f143" fmla="val 434074"/>
              <a:gd name="f144" fmla="val 4699554"/>
              <a:gd name="f145" fmla="val 431406"/>
              <a:gd name="f146" fmla="val 4707987"/>
              <a:gd name="f147" fmla="val 430644"/>
              <a:gd name="f148" fmla="val 4714658"/>
              <a:gd name="f149" fmla="val 427025"/>
              <a:gd name="f150" fmla="val 4745453"/>
              <a:gd name="f151" fmla="val 426643"/>
              <a:gd name="f152" fmla="val 4777033"/>
              <a:gd name="f153" fmla="val 420737"/>
              <a:gd name="f154" fmla="val 4807436"/>
              <a:gd name="f155" fmla="val 415975"/>
              <a:gd name="f156" fmla="val 4831758"/>
              <a:gd name="f157" fmla="val 417499"/>
              <a:gd name="f158" fmla="val 4851963"/>
              <a:gd name="f159" fmla="val 434264"/>
              <a:gd name="f160" fmla="val 4870400"/>
              <a:gd name="f161" fmla="val 456362"/>
              <a:gd name="f162" fmla="val 4894527"/>
              <a:gd name="f163" fmla="val 469317"/>
              <a:gd name="f164" fmla="val 4923950"/>
              <a:gd name="f165" fmla="val 462269"/>
              <a:gd name="f166" fmla="val 4956119"/>
              <a:gd name="f167" fmla="val 455410"/>
              <a:gd name="f168" fmla="val 4988286"/>
              <a:gd name="f169" fmla="val 470269"/>
              <a:gd name="f170" fmla="val 5009470"/>
              <a:gd name="f171" fmla="val 485701"/>
              <a:gd name="f172" fmla="val 5033207"/>
              <a:gd name="f173" fmla="val 496940"/>
              <a:gd name="f174" fmla="val 5050467"/>
              <a:gd name="f175" fmla="val 511038"/>
              <a:gd name="f176" fmla="val 5070083"/>
              <a:gd name="f177" fmla="val 512180"/>
              <a:gd name="f178" fmla="val 5089305"/>
              <a:gd name="f179" fmla="val 514656"/>
              <a:gd name="f180" fmla="val 5132851"/>
              <a:gd name="f181" fmla="val 553902"/>
              <a:gd name="f182" fmla="val 5170316"/>
              <a:gd name="f183" fmla="val 531613"/>
              <a:gd name="f184" fmla="val 5217589"/>
              <a:gd name="f185" fmla="val 530089"/>
              <a:gd name="f186" fmla="val 5220727"/>
              <a:gd name="f187" fmla="val 533899"/>
              <a:gd name="f188" fmla="val 5226415"/>
              <a:gd name="f189" fmla="val 534851"/>
              <a:gd name="f190" fmla="val 5230926"/>
              <a:gd name="f191" fmla="val 542091"/>
              <a:gd name="f192" fmla="val 5267019"/>
              <a:gd name="f193" fmla="val 535041"/>
              <a:gd name="f194" fmla="val 5300953"/>
              <a:gd name="f195" fmla="val 511228"/>
              <a:gd name="f196" fmla="val 5327433"/>
              <a:gd name="f197" fmla="val 480175"/>
              <a:gd name="f198" fmla="val 5362152"/>
              <a:gd name="f199" fmla="val 477127"/>
              <a:gd name="f200" fmla="val 5400597"/>
              <a:gd name="f201" fmla="val 487225"/>
              <a:gd name="f202" fmla="val 5443357"/>
              <a:gd name="f203" fmla="val 5457089"/>
              <a:gd name="f204" fmla="val 492750"/>
              <a:gd name="f205" fmla="val 5470820"/>
              <a:gd name="f206" fmla="val 5484746"/>
              <a:gd name="f207" fmla="val 5503576"/>
              <a:gd name="f208" fmla="val 503228"/>
              <a:gd name="f209" fmla="val 5522604"/>
              <a:gd name="f210" fmla="val 507038"/>
              <a:gd name="f211" fmla="val 5541432"/>
              <a:gd name="f212" fmla="val 510848"/>
              <a:gd name="f213" fmla="val 5559676"/>
              <a:gd name="f214" fmla="val 517324"/>
              <a:gd name="f215" fmla="val 5579880"/>
              <a:gd name="f216" fmla="val 500942"/>
              <a:gd name="f217" fmla="val 5594001"/>
              <a:gd name="f218" fmla="val 486843"/>
              <a:gd name="f219" fmla="val 5606164"/>
              <a:gd name="f220" fmla="val 488177"/>
              <a:gd name="f221" fmla="val 5614794"/>
              <a:gd name="f222" fmla="val 5625974"/>
              <a:gd name="f223" fmla="val 543043"/>
              <a:gd name="f224" fmla="val 5664813"/>
              <a:gd name="f225" fmla="val 569714"/>
              <a:gd name="f226" fmla="val 5711889"/>
              <a:gd name="f227" fmla="val 571618"/>
              <a:gd name="f228" fmla="val 5771911"/>
              <a:gd name="f229" fmla="val 572000"/>
              <a:gd name="f230" fmla="val 5784268"/>
              <a:gd name="f231" fmla="val 574666"/>
              <a:gd name="f232" fmla="val 5796822"/>
              <a:gd name="f233" fmla="val 577524"/>
              <a:gd name="f234" fmla="val 5808982"/>
              <a:gd name="f235" fmla="val 579239"/>
              <a:gd name="f236" fmla="val 5816437"/>
              <a:gd name="f237" fmla="val 581145"/>
              <a:gd name="f238" fmla="val 5825462"/>
              <a:gd name="f239" fmla="val 586289"/>
              <a:gd name="f240" fmla="val 5829971"/>
              <a:gd name="f241" fmla="val 625532"/>
              <a:gd name="f242" fmla="val 5865083"/>
              <a:gd name="f243" fmla="val 652775"/>
              <a:gd name="f244" fmla="val 5908825"/>
              <a:gd name="f245" fmla="val 674684"/>
              <a:gd name="f246" fmla="val 5956490"/>
              <a:gd name="f247" fmla="val 682494"/>
              <a:gd name="f248" fmla="val 5973553"/>
              <a:gd name="f249" fmla="val 690304"/>
              <a:gd name="f250" fmla="val 5991797"/>
              <a:gd name="f251" fmla="val 692590"/>
              <a:gd name="f252" fmla="val 6010235"/>
              <a:gd name="f253" fmla="val 694876"/>
              <a:gd name="f254" fmla="val 6029456"/>
              <a:gd name="f255" fmla="val 691066"/>
              <a:gd name="f256" fmla="val 6049660"/>
              <a:gd name="f257" fmla="val 688970"/>
              <a:gd name="f258" fmla="val 6069276"/>
              <a:gd name="f259" fmla="val 687828"/>
              <a:gd name="f260" fmla="val 6080849"/>
              <a:gd name="f261" fmla="val 688018"/>
              <a:gd name="f262" fmla="val 6094187"/>
              <a:gd name="f263" fmla="val 6103407"/>
              <a:gd name="f264" fmla="val 665157"/>
              <a:gd name="f265" fmla="val 6132633"/>
              <a:gd name="f266" fmla="val 646489"/>
              <a:gd name="f267" fmla="val 6160879"/>
              <a:gd name="f268" fmla="val 626294"/>
              <a:gd name="f269" fmla="val 6188144"/>
              <a:gd name="f270" fmla="val 608958"/>
              <a:gd name="f271" fmla="val 6211486"/>
              <a:gd name="f272" fmla="val 606481"/>
              <a:gd name="f273" fmla="val 6216194"/>
              <a:gd name="f274" fmla="val 628200"/>
              <a:gd name="f275" fmla="val 6236396"/>
              <a:gd name="f276" fmla="val 650489"/>
              <a:gd name="f277" fmla="val 6257190"/>
              <a:gd name="f278" fmla="val 662109"/>
              <a:gd name="f279" fmla="val 6283082"/>
              <a:gd name="f280" fmla="val 666871"/>
              <a:gd name="f281" fmla="val 6311718"/>
              <a:gd name="f282" fmla="val 674302"/>
              <a:gd name="f283" fmla="val 6357030"/>
              <a:gd name="f284" fmla="val 680588"/>
              <a:gd name="f285" fmla="val 6402732"/>
              <a:gd name="f286" fmla="val 684208"/>
              <a:gd name="f287" fmla="val 6448435"/>
              <a:gd name="f288" fmla="val 687446"/>
              <a:gd name="f289" fmla="val 6489823"/>
              <a:gd name="f290" fmla="val 669920"/>
              <a:gd name="f291" fmla="val 6509634"/>
              <a:gd name="f292" fmla="val 630104"/>
              <a:gd name="f293" fmla="val 6517873"/>
              <a:gd name="f294" fmla="val 608005"/>
              <a:gd name="f295" fmla="val 6522581"/>
              <a:gd name="f296" fmla="val 584001"/>
              <a:gd name="f297" fmla="val 6528663"/>
              <a:gd name="f298" fmla="val 578096"/>
              <a:gd name="f299" fmla="val 6553767"/>
              <a:gd name="f300" fmla="val 568570"/>
              <a:gd name="f301" fmla="val 6594765"/>
              <a:gd name="f302" fmla="val 564380"/>
              <a:gd name="f303" fmla="val 6637329"/>
              <a:gd name="f304" fmla="val 517706"/>
              <a:gd name="f305" fmla="val 6657533"/>
              <a:gd name="f306" fmla="val 527993"/>
              <a:gd name="f307" fmla="val 6668713"/>
              <a:gd name="f308" fmla="val 534089"/>
              <a:gd name="f309" fmla="val 6675579"/>
              <a:gd name="f310" fmla="val 540185"/>
              <a:gd name="f311" fmla="val 6682250"/>
              <a:gd name="f312" fmla="val 557140"/>
              <a:gd name="f313" fmla="val 6700686"/>
              <a:gd name="f314" fmla="val 6738934"/>
              <a:gd name="f315" fmla="val 549712"/>
              <a:gd name="f316" fmla="val 6758356"/>
              <a:gd name="f317" fmla="val 528375"/>
              <a:gd name="f318" fmla="val 6786993"/>
              <a:gd name="f319" fmla="val 532375"/>
              <a:gd name="f320" fmla="val 6813278"/>
              <a:gd name="f321" fmla="val 548950"/>
              <a:gd name="f322" fmla="val 6840738"/>
              <a:gd name="f323" fmla="val 556149"/>
              <a:gd name="f324" fmla="val 760427"/>
              <a:gd name="f325" fmla="val 763269"/>
              <a:gd name="f326" fmla="val 6846819"/>
              <a:gd name="f327" fmla="val 771841"/>
              <a:gd name="f328" fmla="val 6790916"/>
              <a:gd name="f329" fmla="val 777937"/>
              <a:gd name="f330" fmla="val 6734620"/>
              <a:gd name="f331" fmla="val 784795"/>
              <a:gd name="f332" fmla="val 6678324"/>
              <a:gd name="f333" fmla="val 791844"/>
              <a:gd name="f334" fmla="val 6620265"/>
              <a:gd name="f335" fmla="val 799274"/>
              <a:gd name="f336" fmla="val 6562401"/>
              <a:gd name="f337" fmla="val 805560"/>
              <a:gd name="f338" fmla="val 6504338"/>
              <a:gd name="f339" fmla="val 808800"/>
              <a:gd name="f340" fmla="val 6472562"/>
              <a:gd name="f341" fmla="val 809370"/>
              <a:gd name="f342" fmla="val 6440589"/>
              <a:gd name="f343" fmla="val 812418"/>
              <a:gd name="f344" fmla="val 6408814"/>
              <a:gd name="f345" fmla="val 815086"/>
              <a:gd name="f346" fmla="val 6380959"/>
              <a:gd name="f347" fmla="val 820039"/>
              <a:gd name="f348" fmla="val 6353302"/>
              <a:gd name="f349" fmla="val 823279"/>
              <a:gd name="f350" fmla="val 6325450"/>
              <a:gd name="f351" fmla="val 825945"/>
              <a:gd name="f352" fmla="val 6301323"/>
              <a:gd name="f353" fmla="val 827469"/>
              <a:gd name="f354" fmla="val 6277000"/>
              <a:gd name="f355" fmla="val 830137"/>
              <a:gd name="f356" fmla="val 6252873"/>
              <a:gd name="f357" fmla="val 834517"/>
              <a:gd name="f358" fmla="val 6214231"/>
              <a:gd name="f359" fmla="val 839471"/>
              <a:gd name="f360" fmla="val 6175786"/>
              <a:gd name="f361" fmla="val 844043"/>
              <a:gd name="f362" fmla="val 6137341"/>
              <a:gd name="f363" fmla="val 845757"/>
              <a:gd name="f364" fmla="val 6121257"/>
              <a:gd name="f365" fmla="val 850520"/>
              <a:gd name="f366" fmla="val 6104387"/>
              <a:gd name="f367" fmla="val 847663"/>
              <a:gd name="f368" fmla="val 6089284"/>
              <a:gd name="f369" fmla="val 840423"/>
              <a:gd name="f370" fmla="val 6051230"/>
              <a:gd name="f371" fmla="val 842519"/>
              <a:gd name="f372" fmla="val 6013764"/>
              <a:gd name="f373" fmla="val 847471"/>
              <a:gd name="f374" fmla="val 5975908"/>
              <a:gd name="f375" fmla="val 849188"/>
              <a:gd name="f376" fmla="val 5962962"/>
              <a:gd name="f377" fmla="val 848806"/>
              <a:gd name="f378" fmla="val 5949036"/>
              <a:gd name="f379" fmla="val 845567"/>
              <a:gd name="f380" fmla="val 5936481"/>
              <a:gd name="f381" fmla="val 839089"/>
              <a:gd name="f382" fmla="val 5910785"/>
              <a:gd name="f383" fmla="val 829945"/>
              <a:gd name="f384" fmla="val 5885876"/>
              <a:gd name="f385" fmla="val 821945"/>
              <a:gd name="f386" fmla="val 5860571"/>
              <a:gd name="f387" fmla="val 820993"/>
              <a:gd name="f388" fmla="val 5857824"/>
              <a:gd name="f389" fmla="val 820801"/>
              <a:gd name="f390" fmla="val 5854490"/>
              <a:gd name="f391" fmla="val 820231"/>
              <a:gd name="f392" fmla="val 5851549"/>
              <a:gd name="f393" fmla="val 816990"/>
              <a:gd name="f394" fmla="val 5834874"/>
              <a:gd name="f395" fmla="val 813752"/>
              <a:gd name="f396" fmla="val 5818399"/>
              <a:gd name="f397" fmla="val 810894"/>
              <a:gd name="f398" fmla="val 5801726"/>
              <a:gd name="f399" fmla="val 5792704"/>
              <a:gd name="f400" fmla="val 809180"/>
              <a:gd name="f401" fmla="val 5783484"/>
              <a:gd name="f402" fmla="val 807846"/>
              <a:gd name="f403" fmla="val 5774460"/>
              <a:gd name="f404" fmla="val 802512"/>
              <a:gd name="f405" fmla="val 5739546"/>
              <a:gd name="f406" fmla="val 811466"/>
              <a:gd name="f407" fmla="val 5701101"/>
              <a:gd name="f408" fmla="val 788415"/>
              <a:gd name="f409" fmla="val 5670892"/>
              <a:gd name="f410" fmla="val 773555"/>
              <a:gd name="f411" fmla="val 5651277"/>
              <a:gd name="f412" fmla="val 776985"/>
              <a:gd name="f413" fmla="val 5632250"/>
              <a:gd name="f414" fmla="val 779271"/>
              <a:gd name="f415" fmla="val 5611265"/>
              <a:gd name="f416" fmla="val 780985"/>
              <a:gd name="f417" fmla="val 5595374"/>
              <a:gd name="f418" fmla="val 780413"/>
              <a:gd name="f419" fmla="val 5579094"/>
              <a:gd name="f420" fmla="val 780605"/>
              <a:gd name="f421" fmla="val 5563010"/>
              <a:gd name="f422" fmla="val 781175"/>
              <a:gd name="f423" fmla="val 5534764"/>
              <a:gd name="f424" fmla="val 781367"/>
              <a:gd name="f425" fmla="val 5506518"/>
              <a:gd name="f426" fmla="val 782319"/>
              <a:gd name="f427" fmla="val 5478272"/>
              <a:gd name="f428" fmla="val 782699"/>
              <a:gd name="f429" fmla="val 5469249"/>
              <a:gd name="f430" fmla="val 787463"/>
              <a:gd name="f431" fmla="val 5460031"/>
              <a:gd name="f432" fmla="val 786701"/>
              <a:gd name="f433" fmla="val 5451203"/>
              <a:gd name="f434" fmla="val 783081"/>
              <a:gd name="f435" fmla="val 5410403"/>
              <a:gd name="f436" fmla="val 777365"/>
              <a:gd name="f437" fmla="val 5369604"/>
              <a:gd name="f438" fmla="val 774127"/>
              <a:gd name="f439" fmla="val 5328805"/>
              <a:gd name="f440" fmla="val 772223"/>
              <a:gd name="f441" fmla="val 5305660"/>
              <a:gd name="f442" fmla="val 775841"/>
              <a:gd name="f443" fmla="val 5281924"/>
              <a:gd name="f444" fmla="val 773175"/>
              <a:gd name="f445" fmla="val 5258975"/>
              <a:gd name="f446" fmla="val 770127"/>
              <a:gd name="f447" fmla="val 5232496"/>
              <a:gd name="f448" fmla="val 762317"/>
              <a:gd name="f449" fmla="val 5206604"/>
              <a:gd name="f450" fmla="val 757552"/>
              <a:gd name="f451" fmla="val 5180319"/>
              <a:gd name="f452" fmla="val 756220"/>
              <a:gd name="f453" fmla="val 5173061"/>
              <a:gd name="f454" fmla="val 757934"/>
              <a:gd name="f455" fmla="val 5165020"/>
              <a:gd name="f456" fmla="val 758314"/>
              <a:gd name="f457" fmla="val 5157370"/>
              <a:gd name="f458" fmla="val 758697"/>
              <a:gd name="f459" fmla="val 5148739"/>
              <a:gd name="f460" fmla="val 759459"/>
              <a:gd name="f461" fmla="val 5140304"/>
              <a:gd name="f462" fmla="val 759649"/>
              <a:gd name="f463" fmla="val 5131673"/>
              <a:gd name="f464" fmla="val 760031"/>
              <a:gd name="f465" fmla="val 5105388"/>
              <a:gd name="f466" fmla="val 5079104"/>
              <a:gd name="f467" fmla="val 760793"/>
              <a:gd name="f468" fmla="val 5052820"/>
              <a:gd name="f469" fmla="val 761555"/>
              <a:gd name="f470" fmla="val 5036736"/>
              <a:gd name="f471" fmla="val 769365"/>
              <a:gd name="f472" fmla="val 5019868"/>
              <a:gd name="f473" fmla="val 766507"/>
              <a:gd name="f474" fmla="val 5004959"/>
              <a:gd name="f475" fmla="val 760983"/>
              <a:gd name="f476" fmla="val 4974557"/>
              <a:gd name="f477" fmla="val 773365"/>
              <a:gd name="f478" fmla="val 4944153"/>
              <a:gd name="f479" fmla="val 763079"/>
              <a:gd name="f480" fmla="val 4913751"/>
              <a:gd name="f481" fmla="val 4904334"/>
              <a:gd name="f482" fmla="val 767651"/>
              <a:gd name="f483" fmla="val 4891388"/>
              <a:gd name="f484" fmla="val 768031"/>
              <a:gd name="f485" fmla="val 4880011"/>
              <a:gd name="f486" fmla="val 768983"/>
              <a:gd name="f487" fmla="val 4851570"/>
              <a:gd name="f488" fmla="val 768793"/>
              <a:gd name="f489" fmla="val 4823128"/>
              <a:gd name="f490" fmla="val 768603"/>
              <a:gd name="f491" fmla="val 4794687"/>
              <a:gd name="f492" fmla="val 768413"/>
              <a:gd name="f493" fmla="val 4769186"/>
              <a:gd name="f494" fmla="val 771079"/>
              <a:gd name="f495" fmla="val 4742705"/>
              <a:gd name="f496" fmla="val 765745"/>
              <a:gd name="f497" fmla="val 4718187"/>
              <a:gd name="f498" fmla="val 4692491"/>
              <a:gd name="f499" fmla="val 4669346"/>
              <a:gd name="f500" fmla="val 767269"/>
              <a:gd name="f501" fmla="val 4644434"/>
              <a:gd name="f502" fmla="val 771651"/>
              <a:gd name="f503" fmla="val 4627369"/>
              <a:gd name="f504" fmla="val 4609322"/>
              <a:gd name="f505" fmla="val 4591670"/>
              <a:gd name="f506" fmla="val 775079"/>
              <a:gd name="f507" fmla="val 4572644"/>
              <a:gd name="f508" fmla="val 4551655"/>
              <a:gd name="f509" fmla="val 4534394"/>
              <a:gd name="f510" fmla="val 796036"/>
              <a:gd name="f511" fmla="val 4483001"/>
              <a:gd name="f512" fmla="val 800036"/>
              <a:gd name="f513" fmla="val 4430237"/>
              <a:gd name="f514" fmla="val 4376493"/>
              <a:gd name="f515" fmla="val 4366684"/>
              <a:gd name="f516" fmla="val 797370"/>
              <a:gd name="f517" fmla="val 4356680"/>
              <a:gd name="f518" fmla="val 794512"/>
              <a:gd name="f519" fmla="val 4347267"/>
              <a:gd name="f520" fmla="val 4292342"/>
              <a:gd name="f521" fmla="val 778889"/>
              <a:gd name="f522" fmla="val 4237224"/>
              <a:gd name="f523" fmla="val 789368"/>
              <a:gd name="f524" fmla="val 4181322"/>
              <a:gd name="f525" fmla="val 791654"/>
              <a:gd name="f526" fmla="val 4169748"/>
              <a:gd name="f527" fmla="val 792036"/>
              <a:gd name="f528" fmla="val 4156803"/>
              <a:gd name="f529" fmla="val 789750"/>
              <a:gd name="f530" fmla="val 4145230"/>
              <a:gd name="f531" fmla="val 4112668"/>
              <a:gd name="f532" fmla="val 772031"/>
              <a:gd name="f533" fmla="val 4081088"/>
              <a:gd name="f534" fmla="val 4048330"/>
              <a:gd name="f535" fmla="val 3994194"/>
              <a:gd name="f536" fmla="val 785747"/>
              <a:gd name="f537" fmla="val 3947314"/>
              <a:gd name="f538" fmla="val 802894"/>
              <a:gd name="f539" fmla="val 819087"/>
              <a:gd name="f540" fmla="val 3852768"/>
              <a:gd name="f541" fmla="val 855664"/>
              <a:gd name="f542" fmla="val 3813538"/>
              <a:gd name="f543" fmla="val 3759007"/>
              <a:gd name="f544" fmla="val 848163"/>
              <a:gd name="f545" fmla="val 3756136"/>
              <a:gd name="f546" fmla="val 819543"/>
              <a:gd name="f547" fmla="val 3748731"/>
              <a:gd name="f548" fmla="val 819313"/>
              <a:gd name="f549" fmla="val 3748682"/>
              <a:gd name="f550" fmla="val 819544"/>
              <a:gd name="f551" fmla="val 3748730"/>
              <a:gd name="f552" fmla="val 848164"/>
              <a:gd name="f553" fmla="val 3756135"/>
              <a:gd name="f554" fmla="val 849545"/>
              <a:gd name="f555" fmla="val 3750401"/>
              <a:gd name="f556" fmla="val 850902"/>
              <a:gd name="f557" fmla="val 3747434"/>
              <a:gd name="f558" fmla="val 852522"/>
              <a:gd name="f559" fmla="val 3744394"/>
              <a:gd name="f560" fmla="val 853189"/>
              <a:gd name="f561" fmla="val 3741353"/>
              <a:gd name="f562" fmla="val 856809"/>
              <a:gd name="f563" fmla="val 3724680"/>
              <a:gd name="f564" fmla="val 861189"/>
              <a:gd name="f565" fmla="val 3708009"/>
              <a:gd name="f566" fmla="val 862905"/>
              <a:gd name="f567" fmla="val 3691138"/>
              <a:gd name="f568" fmla="val 865191"/>
              <a:gd name="f569" fmla="val 3670544"/>
              <a:gd name="f570" fmla="val 864429"/>
              <a:gd name="f571" fmla="val 3649555"/>
              <a:gd name="f572" fmla="val 866333"/>
              <a:gd name="f573" fmla="val 3628959"/>
              <a:gd name="f574" fmla="val 868619"/>
              <a:gd name="f575" fmla="val 3602478"/>
              <a:gd name="f576" fmla="val 3576391"/>
              <a:gd name="f577" fmla="val 3550106"/>
              <a:gd name="f578" fmla="val 871487"/>
              <a:gd name="f579" fmla="val 871488"/>
              <a:gd name="f580" fmla="val 870763"/>
              <a:gd name="f581" fmla="val 3518451"/>
              <a:gd name="f582" fmla="val 868573"/>
              <a:gd name="f583" fmla="val 3507933"/>
              <a:gd name="f584" fmla="val 865953"/>
              <a:gd name="f585" fmla="val 3497439"/>
              <a:gd name="f586" fmla="val 864238"/>
              <a:gd name="f587" fmla="val 3486946"/>
              <a:gd name="f588" fmla="val 859476"/>
              <a:gd name="f589" fmla="val 3457327"/>
              <a:gd name="f590" fmla="val 860810"/>
              <a:gd name="f591" fmla="val 3424765"/>
              <a:gd name="f592" fmla="val 848618"/>
              <a:gd name="f593" fmla="val 3398677"/>
              <a:gd name="f594" fmla="val 837595"/>
              <a:gd name="f595" fmla="val 3365728"/>
              <a:gd name="f596" fmla="val 834829"/>
              <a:gd name="f597" fmla="val 3357461"/>
              <a:gd name="f598" fmla="val 513783"/>
              <a:gd name="f599" fmla="val 72334"/>
              <a:gd name="f600" fmla="val 75447"/>
              <a:gd name="f601" fmla="val 27991"/>
              <a:gd name="f602" fmla="val 80828"/>
              <a:gd name="f603" fmla="val 63323"/>
              <a:gd name="f604" fmla="val 87734"/>
              <a:gd name="f605" fmla="val 98434"/>
              <a:gd name="f606" fmla="val 88115"/>
              <a:gd name="f607" fmla="val 134133"/>
              <a:gd name="f608" fmla="val 88495"/>
              <a:gd name="f609" fmla="val 166498"/>
              <a:gd name="f610" fmla="val 94591"/>
              <a:gd name="f611" fmla="val 198471"/>
              <a:gd name="f612" fmla="val 62778"/>
              <a:gd name="f613" fmla="val 221224"/>
              <a:gd name="f614" fmla="val 58586"/>
              <a:gd name="f615" fmla="val 224165"/>
              <a:gd name="f616" fmla="val 60872"/>
              <a:gd name="f617" fmla="val 238486"/>
              <a:gd name="f618" fmla="val 62206"/>
              <a:gd name="f619" fmla="val 247312"/>
              <a:gd name="f620" fmla="val 65065"/>
              <a:gd name="f621" fmla="val 266927"/>
              <a:gd name="f622" fmla="val 72303"/>
              <a:gd name="f623" fmla="val 286346"/>
              <a:gd name="f624" fmla="val 72113"/>
              <a:gd name="f625" fmla="val 305764"/>
              <a:gd name="f626" fmla="val 71923"/>
              <a:gd name="f627" fmla="val 345976"/>
              <a:gd name="f628" fmla="val 68875"/>
              <a:gd name="f629" fmla="val 386383"/>
              <a:gd name="f630" fmla="val 65445"/>
              <a:gd name="f631" fmla="val 426397"/>
              <a:gd name="f632" fmla="val 64111"/>
              <a:gd name="f633" fmla="val 441500"/>
              <a:gd name="f634" fmla="val 58968"/>
              <a:gd name="f635" fmla="val 456017"/>
              <a:gd name="f636" fmla="val 55348"/>
              <a:gd name="f637" fmla="val 470924"/>
              <a:gd name="f638" fmla="val 53252"/>
              <a:gd name="f639" fmla="val 479162"/>
              <a:gd name="f640" fmla="val 47728"/>
              <a:gd name="f641" fmla="val 487990"/>
              <a:gd name="f642" fmla="val 48870"/>
              <a:gd name="f643" fmla="val 495638"/>
              <a:gd name="f644" fmla="val 55538"/>
              <a:gd name="f645" fmla="val 539970"/>
              <a:gd name="f646" fmla="val 39156"/>
              <a:gd name="f647" fmla="val 580573"/>
              <a:gd name="f648" fmla="val 30963"/>
              <a:gd name="f649" fmla="val 622548"/>
              <a:gd name="f650" fmla="val 27153"/>
              <a:gd name="f651" fmla="val 641968"/>
              <a:gd name="f652" fmla="val 18009"/>
              <a:gd name="f653" fmla="val 660210"/>
              <a:gd name="f654" fmla="val 11723"/>
              <a:gd name="f655" fmla="val 679040"/>
              <a:gd name="f656" fmla="val 10007"/>
              <a:gd name="f657" fmla="val 683943"/>
              <a:gd name="f658" fmla="val 8483"/>
              <a:gd name="f659" fmla="val 689436"/>
              <a:gd name="f660" fmla="val 8865"/>
              <a:gd name="f661" fmla="val 694341"/>
              <a:gd name="f662" fmla="val 11151"/>
              <a:gd name="f663" fmla="val 722389"/>
              <a:gd name="f664" fmla="val 14389"/>
              <a:gd name="f665" fmla="val 750244"/>
              <a:gd name="f666" fmla="val 16865"/>
              <a:gd name="f667" fmla="val 778095"/>
              <a:gd name="f668" fmla="val 19151"/>
              <a:gd name="f669" fmla="val 803401"/>
              <a:gd name="f670" fmla="val 19913"/>
              <a:gd name="f671" fmla="val 828900"/>
              <a:gd name="f672" fmla="val 47918"/>
              <a:gd name="f673" fmla="val 840866"/>
              <a:gd name="f674" fmla="val 52300"/>
              <a:gd name="f675" fmla="val 842633"/>
              <a:gd name="f676" fmla="val 848516"/>
              <a:gd name="f677" fmla="val 58396"/>
              <a:gd name="f678" fmla="val 853028"/>
              <a:gd name="f679" fmla="val 102404"/>
              <a:gd name="f680" fmla="val 922662"/>
              <a:gd name="f681" fmla="val 101260"/>
              <a:gd name="f682" fmla="val 959929"/>
              <a:gd name="f683" fmla="val 54776"/>
              <a:gd name="f684" fmla="val 1027995"/>
              <a:gd name="f685" fmla="val 50014"/>
              <a:gd name="f686" fmla="val 1035056"/>
              <a:gd name="f687" fmla="val 46584"/>
              <a:gd name="f688" fmla="val 1050159"/>
              <a:gd name="f689" fmla="val 50394"/>
              <a:gd name="f690" fmla="val 1054866"/>
              <a:gd name="f691" fmla="val 82019"/>
              <a:gd name="f692" fmla="val 1094882"/>
              <a:gd name="f693" fmla="val 78589"/>
              <a:gd name="f694" fmla="val 1138623"/>
              <a:gd name="f695" fmla="val 68683"/>
              <a:gd name="f696" fmla="val 1184720"/>
              <a:gd name="f697" fmla="val 66017"/>
              <a:gd name="f698" fmla="val 1196684"/>
              <a:gd name="f699" fmla="val 1213555"/>
              <a:gd name="f700" fmla="val 1222576"/>
              <a:gd name="f701" fmla="val 101450"/>
              <a:gd name="f702" fmla="val 1265534"/>
              <a:gd name="f703" fmla="val 97260"/>
              <a:gd name="f704" fmla="val 1311630"/>
              <a:gd name="f705" fmla="val 88687"/>
              <a:gd name="f706" fmla="val 1358313"/>
              <a:gd name="f707" fmla="val 87353"/>
              <a:gd name="f708" fmla="val 1365570"/>
              <a:gd name="f709" fmla="val 80113"/>
              <a:gd name="f710" fmla="val 1374398"/>
              <a:gd name="f711" fmla="val 73447"/>
              <a:gd name="f712" fmla="val 1377535"/>
              <a:gd name="f713" fmla="val 49824"/>
              <a:gd name="f714" fmla="val 1388716"/>
              <a:gd name="f715" fmla="val 41822"/>
              <a:gd name="f716" fmla="val 1409705"/>
              <a:gd name="f717" fmla="val 35153"/>
              <a:gd name="f718" fmla="val 1432851"/>
              <a:gd name="f719" fmla="val 24295"/>
              <a:gd name="f720" fmla="val 1469335"/>
              <a:gd name="f721" fmla="val 11531"/>
              <a:gd name="f722" fmla="val 1505229"/>
              <a:gd name="f723" fmla="val 1244"/>
              <a:gd name="f724" fmla="val 1541910"/>
              <a:gd name="f725" fmla="+- 0 0 1232"/>
              <a:gd name="f726" fmla="val 1550935"/>
              <a:gd name="f727" fmla="val 292"/>
              <a:gd name="f728" fmla="val 1562114"/>
              <a:gd name="f729" fmla="val 3149"/>
              <a:gd name="f730" fmla="val 1571529"/>
              <a:gd name="f731" fmla="val 12865"/>
              <a:gd name="f732" fmla="val 1603698"/>
              <a:gd name="f733" fmla="val 37250"/>
              <a:gd name="f734" fmla="val 1624098"/>
              <a:gd name="f735" fmla="val 59730"/>
              <a:gd name="f736" fmla="val 1646459"/>
              <a:gd name="f737" fmla="val 69637"/>
              <a:gd name="f738" fmla="val 1656267"/>
              <a:gd name="f739" fmla="val 76685"/>
              <a:gd name="f740" fmla="val 1669800"/>
              <a:gd name="f741" fmla="val 82399"/>
              <a:gd name="f742" fmla="val 1682944"/>
              <a:gd name="f743" fmla="val 97070"/>
              <a:gd name="f744" fmla="val 1717073"/>
              <a:gd name="f745" fmla="val 110214"/>
              <a:gd name="f746" fmla="val 1751988"/>
              <a:gd name="f747" fmla="val 124120"/>
              <a:gd name="f748" fmla="val 1786511"/>
              <a:gd name="f749" fmla="val 125454"/>
              <a:gd name="f750" fmla="val 1789845"/>
              <a:gd name="f751" fmla="val 128883"/>
              <a:gd name="f752" fmla="val 1792590"/>
              <a:gd name="f753" fmla="val 131741"/>
              <a:gd name="f754" fmla="val 1795142"/>
              <a:gd name="f755" fmla="val 161842"/>
              <a:gd name="f756" fmla="val 1820640"/>
              <a:gd name="f757" fmla="val 192131"/>
              <a:gd name="f758" fmla="val 1845943"/>
              <a:gd name="f759" fmla="val 222232"/>
              <a:gd name="f760" fmla="val 1871640"/>
              <a:gd name="f761" fmla="val 227946"/>
              <a:gd name="f762" fmla="val 1876543"/>
              <a:gd name="f763" fmla="val 232138"/>
              <a:gd name="f764" fmla="val 1883606"/>
              <a:gd name="f765" fmla="val 237662"/>
              <a:gd name="f766" fmla="val 1888901"/>
              <a:gd name="f767" fmla="val 245282"/>
              <a:gd name="f768" fmla="val 1896356"/>
              <a:gd name="f769" fmla="val 252523"/>
              <a:gd name="f770" fmla="val 1905771"/>
              <a:gd name="f771" fmla="val 261667"/>
              <a:gd name="f772" fmla="val 1909694"/>
              <a:gd name="f773" fmla="val 290432"/>
              <a:gd name="f774" fmla="val 1921855"/>
              <a:gd name="f775" fmla="val 302816"/>
              <a:gd name="f776" fmla="val 1945197"/>
              <a:gd name="f777" fmla="val 308150"/>
              <a:gd name="f778" fmla="val 1974618"/>
              <a:gd name="f779" fmla="val 313103"/>
              <a:gd name="f780" fmla="val 2001493"/>
              <a:gd name="f781" fmla="val 317295"/>
              <a:gd name="f782" fmla="val 2028365"/>
              <a:gd name="f783" fmla="val 323009"/>
              <a:gd name="f784" fmla="val 2055042"/>
              <a:gd name="f785" fmla="val 329867"/>
              <a:gd name="f786" fmla="val 2087602"/>
              <a:gd name="f787" fmla="val 337297"/>
              <a:gd name="f788" fmla="val 2119968"/>
              <a:gd name="f789" fmla="val 345680"/>
              <a:gd name="f790" fmla="val 2152137"/>
              <a:gd name="f791" fmla="val 349300"/>
              <a:gd name="f792" fmla="val 2166063"/>
              <a:gd name="f793" fmla="val 353490"/>
              <a:gd name="f794" fmla="val 2180774"/>
              <a:gd name="f795" fmla="val 360920"/>
              <a:gd name="f796" fmla="val 2192740"/>
              <a:gd name="f797" fmla="val 381495"/>
              <a:gd name="f798" fmla="val 2226281"/>
              <a:gd name="f799" fmla="val 395401"/>
              <a:gd name="f800" fmla="val 2262177"/>
              <a:gd name="f801" fmla="val 389877"/>
              <a:gd name="f802" fmla="val 2301603"/>
              <a:gd name="f803" fmla="val 385495"/>
              <a:gd name="f804" fmla="val 2333183"/>
              <a:gd name="f805" fmla="val 396735"/>
              <a:gd name="f806" fmla="val 2359664"/>
              <a:gd name="f807" fmla="val 414262"/>
              <a:gd name="f808" fmla="val 2379279"/>
              <a:gd name="f809" fmla="val 446077"/>
              <a:gd name="f810" fmla="val 2414980"/>
              <a:gd name="f811" fmla="val 438837"/>
              <a:gd name="f812" fmla="val 2453227"/>
              <a:gd name="f813" fmla="val 428551"/>
              <a:gd name="f814" fmla="val 2491281"/>
              <a:gd name="f815" fmla="val 423216"/>
              <a:gd name="f816" fmla="val 2510897"/>
              <a:gd name="f817" fmla="val 423978"/>
              <a:gd name="f818" fmla="val 2526980"/>
              <a:gd name="f819" fmla="val 429121"/>
              <a:gd name="f820" fmla="val 2545615"/>
              <a:gd name="f821" fmla="val 441123"/>
              <a:gd name="f822" fmla="val 2588768"/>
              <a:gd name="f823" fmla="val 473700"/>
              <a:gd name="f824" fmla="val 2617603"/>
              <a:gd name="f825" fmla="val 502275"/>
              <a:gd name="f826" fmla="val 2645455"/>
              <a:gd name="f827" fmla="val 526660"/>
              <a:gd name="f828" fmla="val 2669191"/>
              <a:gd name="f829" fmla="val 540376"/>
              <a:gd name="f830" fmla="val 2695868"/>
              <a:gd name="f831" fmla="val 550665"/>
              <a:gd name="f832" fmla="val 2725094"/>
              <a:gd name="f833" fmla="val 563809"/>
              <a:gd name="f834" fmla="val 2761970"/>
              <a:gd name="f835" fmla="val 558857"/>
              <a:gd name="f836" fmla="val 2791196"/>
              <a:gd name="f837" fmla="val 527232"/>
              <a:gd name="f838" fmla="val 2808850"/>
              <a:gd name="f839" fmla="val 518277"/>
              <a:gd name="f840" fmla="val 2813754"/>
              <a:gd name="f841" fmla="val 507799"/>
              <a:gd name="f842" fmla="val 2822385"/>
              <a:gd name="f843" fmla="val 505133"/>
              <a:gd name="f844" fmla="val 2831604"/>
              <a:gd name="f845" fmla="val 491799"/>
              <a:gd name="f846" fmla="val 2876129"/>
              <a:gd name="f847" fmla="val 472366"/>
              <a:gd name="f848" fmla="val 2921245"/>
              <a:gd name="f849" fmla="val 484178"/>
              <a:gd name="f850" fmla="val 2968910"/>
              <a:gd name="f851" fmla="val 500371"/>
              <a:gd name="f852" fmla="val 3034817"/>
              <a:gd name="f853" fmla="val 499419"/>
              <a:gd name="f854" fmla="val 3099154"/>
              <a:gd name="f855" fmla="val 483416"/>
              <a:gd name="f856" fmla="val 3165061"/>
              <a:gd name="f857" fmla="val 470462"/>
              <a:gd name="f858" fmla="val 3218512"/>
              <a:gd name="f859" fmla="val 457126"/>
              <a:gd name="f860" fmla="val 3271963"/>
              <a:gd name="f861" fmla="val 447744"/>
              <a:gd name="f862" fmla="val 3326101"/>
              <a:gd name="f863" fmla="val 446756"/>
              <a:gd name="f864" fmla="val 3333750"/>
              <a:gd name="f865" fmla="val 834222"/>
              <a:gd name="f866" fmla="val 833756"/>
              <a:gd name="f867" fmla="val 3315508"/>
              <a:gd name="f868" fmla="val 835090"/>
              <a:gd name="f869" fmla="val 3305897"/>
              <a:gd name="f870" fmla="val 843092"/>
              <a:gd name="f871" fmla="val 3293538"/>
              <a:gd name="f872" fmla="val 851283"/>
              <a:gd name="f873" fmla="val 3289224"/>
              <a:gd name="f874" fmla="val 869571"/>
              <a:gd name="f875" fmla="val 3279612"/>
              <a:gd name="f876" fmla="val 872811"/>
              <a:gd name="f877" fmla="val 3266470"/>
              <a:gd name="f878" fmla="val 866523"/>
              <a:gd name="f879" fmla="val 3248621"/>
              <a:gd name="f880" fmla="val 3233124"/>
              <a:gd name="f881" fmla="val 858523"/>
              <a:gd name="f882" fmla="val 3214098"/>
              <a:gd name="f883" fmla="val 848234"/>
              <a:gd name="f884" fmla="val 3203506"/>
              <a:gd name="f885" fmla="val 819088"/>
              <a:gd name="f886" fmla="val 3173494"/>
              <a:gd name="f887" fmla="val 818135"/>
              <a:gd name="f888" fmla="val 3135244"/>
              <a:gd name="f889" fmla="val 810325"/>
              <a:gd name="f890" fmla="val 3097977"/>
              <a:gd name="f891" fmla="val 805561"/>
              <a:gd name="f892" fmla="val 3075225"/>
              <a:gd name="f893" fmla="val 805371"/>
              <a:gd name="f894" fmla="val 3054039"/>
              <a:gd name="f895" fmla="val 808609"/>
              <a:gd name="f896" fmla="val 3031285"/>
              <a:gd name="f897" fmla="val 815849"/>
              <a:gd name="f898" fmla="val 2981857"/>
              <a:gd name="f899" fmla="val 2933799"/>
              <a:gd name="f900" fmla="val 792417"/>
              <a:gd name="f901" fmla="val 2886329"/>
              <a:gd name="f902" fmla="val 783654"/>
              <a:gd name="f903" fmla="val 2854945"/>
              <a:gd name="f904" fmla="val 778320"/>
              <a:gd name="f905" fmla="val 2822776"/>
              <a:gd name="f906" fmla="val 769366"/>
              <a:gd name="f907" fmla="val 2791590"/>
              <a:gd name="f908" fmla="val 762508"/>
              <a:gd name="f909" fmla="val 2768247"/>
              <a:gd name="f910" fmla="val 754315"/>
              <a:gd name="f911" fmla="val 2744906"/>
              <a:gd name="f912" fmla="val 743267"/>
              <a:gd name="f913" fmla="val 2723527"/>
              <a:gd name="f914" fmla="val 727072"/>
              <a:gd name="f915" fmla="val 2692532"/>
              <a:gd name="f916" fmla="val 702688"/>
              <a:gd name="f917" fmla="val 2665466"/>
              <a:gd name="f918" fmla="val 709166"/>
              <a:gd name="f919" fmla="val 2626038"/>
              <a:gd name="f920" fmla="val 714880"/>
              <a:gd name="f921" fmla="val 2591317"/>
              <a:gd name="f922" fmla="val 702880"/>
              <a:gd name="f923" fmla="val 2559935"/>
              <a:gd name="f924" fmla="val 691449"/>
              <a:gd name="f925" fmla="val 2528158"/>
              <a:gd name="f926" fmla="val 683067"/>
              <a:gd name="f927" fmla="val 2504816"/>
              <a:gd name="f928" fmla="val 674493"/>
              <a:gd name="f929" fmla="val 2481477"/>
              <a:gd name="f930" fmla="val 669159"/>
              <a:gd name="f931" fmla="val 2457348"/>
              <a:gd name="f932" fmla="val 662872"/>
              <a:gd name="f933" fmla="val 2428709"/>
              <a:gd name="f934" fmla="val 665540"/>
              <a:gd name="f935" fmla="val 2396344"/>
              <a:gd name="f936" fmla="val 653918"/>
              <a:gd name="f937" fmla="val 2370844"/>
              <a:gd name="f938" fmla="val 641726"/>
              <a:gd name="f939" fmla="val 2344167"/>
              <a:gd name="f940" fmla="val 649918"/>
              <a:gd name="f941" fmla="val 2322005"/>
              <a:gd name="f942" fmla="val 653348"/>
              <a:gd name="f943" fmla="val 2298269"/>
              <a:gd name="f944" fmla="val 658682"/>
              <a:gd name="f945" fmla="val 2260413"/>
              <a:gd name="f946" fmla="val 668589"/>
              <a:gd name="f947" fmla="val 2222749"/>
              <a:gd name="f948" fmla="val 656014"/>
              <a:gd name="f949" fmla="val 2184501"/>
              <a:gd name="f950" fmla="val 640774"/>
              <a:gd name="f951" fmla="val 2138014"/>
              <a:gd name="f952" fmla="val 624391"/>
              <a:gd name="f953" fmla="val 2091918"/>
              <a:gd name="f954" fmla="val 609913"/>
              <a:gd name="f955" fmla="val 2045235"/>
              <a:gd name="f956" fmla="val 604386"/>
              <a:gd name="f957" fmla="val 2027187"/>
              <a:gd name="f958" fmla="val 602100"/>
              <a:gd name="f959" fmla="val 2007771"/>
              <a:gd name="f960" fmla="val 599624"/>
              <a:gd name="f961" fmla="val 1988939"/>
              <a:gd name="f962" fmla="val 597528"/>
              <a:gd name="f963" fmla="val 1971091"/>
              <a:gd name="f964" fmla="val 602862"/>
              <a:gd name="f965" fmla="val 1949711"/>
              <a:gd name="f966" fmla="val 594862"/>
              <a:gd name="f967" fmla="val 1935977"/>
              <a:gd name="f968" fmla="val 574287"/>
              <a:gd name="f969" fmla="val 1900670"/>
              <a:gd name="f970" fmla="val 564191"/>
              <a:gd name="f971" fmla="val 1864385"/>
              <a:gd name="f972" fmla="val 1823583"/>
              <a:gd name="f973" fmla="val 1808282"/>
              <a:gd name="f974" fmla="val 555617"/>
              <a:gd name="f975" fmla="val 1793374"/>
              <a:gd name="f976" fmla="val 554093"/>
              <a:gd name="f977" fmla="val 1777881"/>
              <a:gd name="f978" fmla="val 552189"/>
              <a:gd name="f979" fmla="val 1756694"/>
              <a:gd name="f980" fmla="val 547044"/>
              <a:gd name="f981" fmla="val 1732372"/>
              <a:gd name="f982" fmla="val 554285"/>
              <a:gd name="f983" fmla="val 1713934"/>
              <a:gd name="f984" fmla="val 571429"/>
              <a:gd name="f985" fmla="val 1670585"/>
              <a:gd name="f986" fmla="val 557141"/>
              <a:gd name="f987" fmla="val 1635476"/>
              <a:gd name="f988" fmla="val 540186"/>
              <a:gd name="f989" fmla="val 1597617"/>
              <a:gd name="f990" fmla="val 523422"/>
              <a:gd name="f991" fmla="val 1560348"/>
              <a:gd name="f992" fmla="val 510087"/>
              <a:gd name="f993" fmla="val 1521118"/>
              <a:gd name="f994" fmla="val 499037"/>
              <a:gd name="f995" fmla="val 1481495"/>
              <a:gd name="f996" fmla="val 495037"/>
              <a:gd name="f997" fmla="val 1466588"/>
              <a:gd name="f998" fmla="val 501705"/>
              <a:gd name="f999" fmla="val 1448740"/>
              <a:gd name="f1000" fmla="val 503037"/>
              <a:gd name="f1001" fmla="val 1432262"/>
              <a:gd name="f1002" fmla="val 503419"/>
              <a:gd name="f1003" fmla="val 1426376"/>
              <a:gd name="f1004" fmla="val 503991"/>
              <a:gd name="f1005" fmla="val 1419903"/>
              <a:gd name="f1006" fmla="val 502085"/>
              <a:gd name="f1007" fmla="val 1414609"/>
              <a:gd name="f1008" fmla="val 483796"/>
              <a:gd name="f1009" fmla="val 1363414"/>
              <a:gd name="f1010" fmla="val 469890"/>
              <a:gd name="f1011" fmla="val 1311432"/>
              <a:gd name="f1012" fmla="val 479414"/>
              <a:gd name="f1013" fmla="val 1255923"/>
              <a:gd name="f1014" fmla="val 480368"/>
              <a:gd name="f1015" fmla="val 1250824"/>
              <a:gd name="f1016" fmla="val 478272"/>
              <a:gd name="f1017" fmla="val 1245135"/>
              <a:gd name="f1018" fmla="val 476938"/>
              <a:gd name="f1019" fmla="val 1240034"/>
              <a:gd name="f1020" fmla="val 470080"/>
              <a:gd name="f1021" fmla="val 1215122"/>
              <a:gd name="f1022" fmla="val 459222"/>
              <a:gd name="f1023" fmla="val 1190799"/>
              <a:gd name="f1024" fmla="val 456745"/>
              <a:gd name="f1025" fmla="val 1165498"/>
              <a:gd name="f1026" fmla="val 450649"/>
              <a:gd name="f1027" fmla="val 1103121"/>
              <a:gd name="f1028" fmla="val 448171"/>
              <a:gd name="f1029" fmla="val 1040355"/>
              <a:gd name="f1030" fmla="val 444171"/>
              <a:gd name="f1031" fmla="val 977582"/>
              <a:gd name="f1032" fmla="val 443981"/>
              <a:gd name="f1033" fmla="val 973659"/>
              <a:gd name="f1034" fmla="val 969541"/>
              <a:gd name="f1035" fmla="val 442647"/>
              <a:gd name="f1036" fmla="val 966011"/>
              <a:gd name="f1037" fmla="val 434455"/>
              <a:gd name="f1038" fmla="val 942864"/>
              <a:gd name="f1039" fmla="val 437123"/>
              <a:gd name="f1040" fmla="val 452743"/>
              <a:gd name="f1041" fmla="val 903045"/>
              <a:gd name="f1042" fmla="val 459602"/>
              <a:gd name="f1043" fmla="val 894414"/>
              <a:gd name="f1044" fmla="val 463222"/>
              <a:gd name="f1045" fmla="val 882645"/>
              <a:gd name="f1046" fmla="val 467032"/>
              <a:gd name="f1047" fmla="val 871859"/>
              <a:gd name="f1048" fmla="val 472748"/>
              <a:gd name="f1049" fmla="val 855968"/>
              <a:gd name="f1050" fmla="val 839689"/>
              <a:gd name="f1051" fmla="val 481892"/>
              <a:gd name="f1052" fmla="val 823213"/>
              <a:gd name="f1053" fmla="val 485320"/>
              <a:gd name="f1054" fmla="val 806930"/>
              <a:gd name="f1055" fmla="val 490083"/>
              <a:gd name="f1056" fmla="val 789474"/>
              <a:gd name="f1057" fmla="val 487416"/>
              <a:gd name="f1058" fmla="val 773781"/>
              <a:gd name="f1059" fmla="val 482654"/>
              <a:gd name="f1060" fmla="val 745535"/>
              <a:gd name="f1061" fmla="val 471986"/>
              <a:gd name="f1062" fmla="val 718661"/>
              <a:gd name="f1063" fmla="val 464936"/>
              <a:gd name="f1064" fmla="val 690809"/>
              <a:gd name="f1065" fmla="val 462460"/>
              <a:gd name="f1066" fmla="val 681198"/>
              <a:gd name="f1067" fmla="val 462842"/>
              <a:gd name="f1068" fmla="val 670605"/>
              <a:gd name="f1069" fmla="val 462650"/>
              <a:gd name="f1070" fmla="val 660603"/>
              <a:gd name="f1071" fmla="val 462080"/>
              <a:gd name="f1072" fmla="val 637652"/>
              <a:gd name="f1073" fmla="val 467604"/>
              <a:gd name="f1074" fmla="val 614113"/>
              <a:gd name="f1075" fmla="val 451791"/>
              <a:gd name="f1076" fmla="val 593322"/>
              <a:gd name="f1077" fmla="val 436933"/>
              <a:gd name="f1078" fmla="val 574101"/>
              <a:gd name="f1079" fmla="val 441313"/>
              <a:gd name="f1080" fmla="val 554679"/>
              <a:gd name="f1081" fmla="val 452553"/>
              <a:gd name="f1082" fmla="val 534478"/>
              <a:gd name="f1083" fmla="val 460556"/>
              <a:gd name="f1084" fmla="val 519961"/>
              <a:gd name="f1085" fmla="val 466842"/>
              <a:gd name="f1086" fmla="val 503486"/>
              <a:gd name="f1087" fmla="val 487205"/>
              <a:gd name="f1088" fmla="val 474080"/>
              <a:gd name="f1089" fmla="val 464843"/>
              <a:gd name="f1090" fmla="val 475796"/>
              <a:gd name="f1091" fmla="val 442679"/>
              <a:gd name="f1092" fmla="val 473318"/>
              <a:gd name="f1093" fmla="val 418552"/>
              <a:gd name="f1094" fmla="val 471604"/>
              <a:gd name="f1095" fmla="val 401485"/>
              <a:gd name="f1096" fmla="val 470842"/>
              <a:gd name="f1097" fmla="val 387559"/>
              <a:gd name="f1098" fmla="val 460746"/>
              <a:gd name="f1099" fmla="val 374220"/>
              <a:gd name="f1100" fmla="val 372064"/>
              <a:gd name="f1101" fmla="val 458840"/>
              <a:gd name="f1102" fmla="val 368141"/>
              <a:gd name="f1103" fmla="val 459032"/>
              <a:gd name="f1104" fmla="val 365198"/>
              <a:gd name="f1105" fmla="val 462270"/>
              <a:gd name="f1106" fmla="val 326557"/>
              <a:gd name="f1107" fmla="val 288308"/>
              <a:gd name="f1108" fmla="val 458267"/>
              <a:gd name="f1109" fmla="val 249272"/>
              <a:gd name="f1110" fmla="val 455221"/>
              <a:gd name="f1111" fmla="val 199649"/>
              <a:gd name="f1112" fmla="val 464174"/>
              <a:gd name="f1113" fmla="val 147470"/>
              <a:gd name="f1114" fmla="val 496179"/>
              <a:gd name="f1115" fmla="val 104514"/>
              <a:gd name="f1116" fmla="val 500943"/>
              <a:gd name="f1117" fmla="val 98237"/>
              <a:gd name="f1118" fmla="val 88822"/>
              <a:gd name="f1119" fmla="val 504181"/>
              <a:gd name="f1120" fmla="val 80583"/>
              <a:gd name="f1121" fmla="+- 0 0 -90"/>
              <a:gd name="f1122" fmla="*/ f3 1 874715"/>
              <a:gd name="f1123" fmla="*/ f4 1 6858001"/>
              <a:gd name="f1124" fmla="+- f7 0 f5"/>
              <a:gd name="f1125" fmla="+- f6 0 f5"/>
              <a:gd name="f1126" fmla="*/ f1121 f0 1"/>
              <a:gd name="f1127" fmla="*/ f1125 1 874715"/>
              <a:gd name="f1128" fmla="*/ f1124 1 6858001"/>
              <a:gd name="f1129" fmla="*/ 669467 f1125 1"/>
              <a:gd name="f1130" fmla="*/ 3720275 f1124 1"/>
              <a:gd name="f1131" fmla="*/ 710453 f1125 1"/>
              <a:gd name="f1132" fmla="*/ 3726292 f1124 1"/>
              <a:gd name="f1133" fmla="*/ 710455 f1125 1"/>
              <a:gd name="f1134" fmla="*/ 669465 f1125 1"/>
              <a:gd name="f1135" fmla="*/ 834223 f1125 1"/>
              <a:gd name="f1136" fmla="*/ 3333751 f1124 1"/>
              <a:gd name="f1137" fmla="*/ 446757 f1125 1"/>
              <a:gd name="f1138" fmla="*/ 441229 f1125 1"/>
              <a:gd name="f1139" fmla="*/ 3376550 f1124 1"/>
              <a:gd name="f1140" fmla="*/ 437178 f1125 1"/>
              <a:gd name="f1141" fmla="*/ 3407910 f1124 1"/>
              <a:gd name="f1142" fmla="*/ 435790 f1125 1"/>
              <a:gd name="f1143" fmla="*/ 3491262 f1124 1"/>
              <a:gd name="f1144" fmla="*/ 429384 f1125 1"/>
              <a:gd name="f1145" fmla="*/ 3520658 f1124 1"/>
              <a:gd name="f1146" fmla="*/ 427332 f1125 1"/>
              <a:gd name="f1147" fmla="*/ 3524252 f1124 1"/>
              <a:gd name="f1148" fmla="*/ 427331 f1125 1"/>
              <a:gd name="f1149" fmla="*/ 413690 f1125 1"/>
              <a:gd name="f1150" fmla="*/ 3548145 f1124 1"/>
              <a:gd name="f1151" fmla="*/ 408166 f1125 1"/>
              <a:gd name="f1152" fmla="*/ 3612089 f1124 1"/>
              <a:gd name="f1153" fmla="*/ 421692 f1125 1"/>
              <a:gd name="f1154" fmla="*/ 3636610 f1124 1"/>
              <a:gd name="f1155" fmla="*/ 445933 f1125 1"/>
              <a:gd name="f1156" fmla="*/ 3687609 f1124 1"/>
              <a:gd name="f1157" fmla="*/ 443241 f1125 1"/>
              <a:gd name="f1158" fmla="*/ 3725049 f1124 1"/>
              <a:gd name="f1159" fmla="*/ 455589 f1125 1"/>
              <a:gd name="f1160" fmla="*/ 3723372 f1124 1"/>
              <a:gd name="f1161" fmla="*/ 544787 f1125 1"/>
              <a:gd name="f1162" fmla="*/ 3712739 f1124 1"/>
              <a:gd name="f1163" fmla="*/ 544802 f1125 1"/>
              <a:gd name="f1164" fmla="*/ 3712740 f1124 1"/>
              <a:gd name="f1165" fmla="*/ 544786 f1125 1"/>
              <a:gd name="f1166" fmla="*/ 455588 f1125 1"/>
              <a:gd name="f1167" fmla="*/ 3723373 f1124 1"/>
              <a:gd name="f1168" fmla="*/ 443240 f1125 1"/>
              <a:gd name="f1169" fmla="*/ 3725050 f1124 1"/>
              <a:gd name="f1170" fmla="*/ 441884 f1125 1"/>
              <a:gd name="f1171" fmla="*/ 3743904 f1124 1"/>
              <a:gd name="f1172" fmla="*/ 442266 f1125 1"/>
              <a:gd name="f1173" fmla="*/ 3764306 f1124 1"/>
              <a:gd name="f1174" fmla="*/ 433692 f1125 1"/>
              <a:gd name="f1175" fmla="*/ 3834135 f1124 1"/>
              <a:gd name="f1176" fmla="*/ 428740 f1125 1"/>
              <a:gd name="f1177" fmla="*/ 3898864 f1124 1"/>
              <a:gd name="f1178" fmla="*/ 444932 f1125 1"/>
              <a:gd name="f1179" fmla="*/ 4062061 f1124 1"/>
              <a:gd name="f1180" fmla="*/ 441122 f1125 1"/>
              <a:gd name="f1181" fmla="*/ 4187207 f1124 1"/>
              <a:gd name="f1182" fmla="*/ 4244874 f1124 1"/>
              <a:gd name="f1183" fmla="*/ 450648 f1125 1"/>
              <a:gd name="f1184" fmla="*/ 4277434 f1124 1"/>
              <a:gd name="f1185" fmla="*/ 490464 f1125 1"/>
              <a:gd name="f1186" fmla="*/ 4351188 f1124 1"/>
              <a:gd name="f1187" fmla="*/ 499418 f1125 1"/>
              <a:gd name="f1188" fmla="*/ 4391596 f1124 1"/>
              <a:gd name="f1189" fmla="*/ 498656 f1125 1"/>
              <a:gd name="f1190" fmla="*/ 4513209 f1124 1"/>
              <a:gd name="f1191" fmla="*/ 438646 f1125 1"/>
              <a:gd name="f1192" fmla="*/ 4695629 f1124 1"/>
              <a:gd name="f1193" fmla="*/ 430644 f1125 1"/>
              <a:gd name="f1194" fmla="*/ 4714658 f1124 1"/>
              <a:gd name="f1195" fmla="*/ 420737 f1125 1"/>
              <a:gd name="f1196" fmla="*/ 4807436 f1124 1"/>
              <a:gd name="f1197" fmla="*/ 434264 f1125 1"/>
              <a:gd name="f1198" fmla="*/ 4870400 f1124 1"/>
              <a:gd name="f1199" fmla="*/ 462269 f1125 1"/>
              <a:gd name="f1200" fmla="*/ 4956119 f1124 1"/>
              <a:gd name="f1201" fmla="*/ 485701 f1125 1"/>
              <a:gd name="f1202" fmla="*/ 5033207 f1124 1"/>
              <a:gd name="f1203" fmla="*/ 512180 f1125 1"/>
              <a:gd name="f1204" fmla="*/ 5089305 f1124 1"/>
              <a:gd name="f1205" fmla="*/ 531613 f1125 1"/>
              <a:gd name="f1206" fmla="*/ 5217589 f1124 1"/>
              <a:gd name="f1207" fmla="*/ 534851 f1125 1"/>
              <a:gd name="f1208" fmla="*/ 5230926 f1124 1"/>
              <a:gd name="f1209" fmla="*/ 511228 f1125 1"/>
              <a:gd name="f1210" fmla="*/ 5327433 f1124 1"/>
              <a:gd name="f1211" fmla="*/ 487225 f1125 1"/>
              <a:gd name="f1212" fmla="*/ 5443357 f1124 1"/>
              <a:gd name="f1213" fmla="*/ 495416 f1125 1"/>
              <a:gd name="f1214" fmla="*/ 5484746 f1124 1"/>
              <a:gd name="f1215" fmla="*/ 507038 f1125 1"/>
              <a:gd name="f1216" fmla="*/ 5541432 f1124 1"/>
              <a:gd name="f1217" fmla="*/ 500942 f1125 1"/>
              <a:gd name="f1218" fmla="*/ 5594001 f1124 1"/>
              <a:gd name="f1219" fmla="*/ 500370 f1125 1"/>
              <a:gd name="f1220" fmla="*/ 5625974 f1124 1"/>
              <a:gd name="f1221" fmla="*/ 571618 f1125 1"/>
              <a:gd name="f1222" fmla="*/ 5771911 f1124 1"/>
              <a:gd name="f1223" fmla="*/ 577524 f1125 1"/>
              <a:gd name="f1224" fmla="*/ 5808982 f1124 1"/>
              <a:gd name="f1225" fmla="*/ 586289 f1125 1"/>
              <a:gd name="f1226" fmla="*/ 5829971 f1124 1"/>
              <a:gd name="f1227" fmla="*/ 674684 f1125 1"/>
              <a:gd name="f1228" fmla="*/ 5956490 f1124 1"/>
              <a:gd name="f1229" fmla="*/ 692590 f1125 1"/>
              <a:gd name="f1230" fmla="*/ 6010235 f1124 1"/>
              <a:gd name="f1231" fmla="*/ 688970 f1125 1"/>
              <a:gd name="f1232" fmla="*/ 6069276 f1124 1"/>
              <a:gd name="f1233" fmla="*/ 682494 f1125 1"/>
              <a:gd name="f1234" fmla="*/ 6103407 f1124 1"/>
              <a:gd name="f1235" fmla="*/ 626294 f1125 1"/>
              <a:gd name="f1236" fmla="*/ 6188144 f1124 1"/>
              <a:gd name="f1237" fmla="*/ 628200 f1125 1"/>
              <a:gd name="f1238" fmla="*/ 6236396 f1124 1"/>
              <a:gd name="f1239" fmla="*/ 666871 f1125 1"/>
              <a:gd name="f1240" fmla="*/ 6311718 f1124 1"/>
              <a:gd name="f1241" fmla="*/ 684208 f1125 1"/>
              <a:gd name="f1242" fmla="*/ 6448435 f1124 1"/>
              <a:gd name="f1243" fmla="*/ 630104 f1125 1"/>
              <a:gd name="f1244" fmla="*/ 6517873 f1124 1"/>
              <a:gd name="f1245" fmla="*/ 578096 f1125 1"/>
              <a:gd name="f1246" fmla="*/ 6553767 f1124 1"/>
              <a:gd name="f1247" fmla="*/ 517706 f1125 1"/>
              <a:gd name="f1248" fmla="*/ 6657533 f1124 1"/>
              <a:gd name="f1249" fmla="*/ 540185 f1125 1"/>
              <a:gd name="f1250" fmla="*/ 6682250 f1124 1"/>
              <a:gd name="f1251" fmla="*/ 549712 f1125 1"/>
              <a:gd name="f1252" fmla="*/ 6758356 f1124 1"/>
              <a:gd name="f1253" fmla="*/ 548950 f1125 1"/>
              <a:gd name="f1254" fmla="*/ 6840738 f1124 1"/>
              <a:gd name="f1255" fmla="*/ 556149 f1125 1"/>
              <a:gd name="f1256" fmla="*/ 6858001 f1124 1"/>
              <a:gd name="f1257" fmla="*/ 760427 f1125 1"/>
              <a:gd name="f1258" fmla="*/ 763269 f1125 1"/>
              <a:gd name="f1259" fmla="*/ 6846819 f1124 1"/>
              <a:gd name="f1260" fmla="*/ 784795 f1125 1"/>
              <a:gd name="f1261" fmla="*/ 6678324 f1124 1"/>
              <a:gd name="f1262" fmla="*/ 805560 f1125 1"/>
              <a:gd name="f1263" fmla="*/ 6504338 f1124 1"/>
              <a:gd name="f1264" fmla="*/ 812418 f1125 1"/>
              <a:gd name="f1265" fmla="*/ 6408814 f1124 1"/>
              <a:gd name="f1266" fmla="*/ 823279 f1125 1"/>
              <a:gd name="f1267" fmla="*/ 6325450 f1124 1"/>
              <a:gd name="f1268" fmla="*/ 830137 f1125 1"/>
              <a:gd name="f1269" fmla="*/ 6252873 f1124 1"/>
              <a:gd name="f1270" fmla="*/ 844043 f1125 1"/>
              <a:gd name="f1271" fmla="*/ 6137341 f1124 1"/>
              <a:gd name="f1272" fmla="*/ 847663 f1125 1"/>
              <a:gd name="f1273" fmla="*/ 6089284 f1124 1"/>
              <a:gd name="f1274" fmla="*/ 847471 f1125 1"/>
              <a:gd name="f1275" fmla="*/ 5975908 f1124 1"/>
              <a:gd name="f1276" fmla="*/ 845567 f1125 1"/>
              <a:gd name="f1277" fmla="*/ 5936481 f1124 1"/>
              <a:gd name="f1278" fmla="*/ 821945 f1125 1"/>
              <a:gd name="f1279" fmla="*/ 5860571 f1124 1"/>
              <a:gd name="f1280" fmla="*/ 820231 f1125 1"/>
              <a:gd name="f1281" fmla="*/ 5851549 f1124 1"/>
              <a:gd name="f1282" fmla="*/ 810894 f1125 1"/>
              <a:gd name="f1283" fmla="*/ 5801726 f1124 1"/>
              <a:gd name="f1284" fmla="*/ 807846 f1125 1"/>
              <a:gd name="f1285" fmla="*/ 5774460 f1124 1"/>
              <a:gd name="f1286" fmla="*/ 788415 f1125 1"/>
              <a:gd name="f1287" fmla="*/ 5670892 f1124 1"/>
              <a:gd name="f1288" fmla="*/ 779271 f1125 1"/>
              <a:gd name="f1289" fmla="*/ 5611265 f1124 1"/>
              <a:gd name="f1290" fmla="*/ 780605 f1125 1"/>
              <a:gd name="f1291" fmla="*/ 5563010 f1124 1"/>
              <a:gd name="f1292" fmla="*/ 782319 f1125 1"/>
              <a:gd name="f1293" fmla="*/ 5478272 f1124 1"/>
              <a:gd name="f1294" fmla="*/ 786701 f1125 1"/>
              <a:gd name="f1295" fmla="*/ 5451203 f1124 1"/>
              <a:gd name="f1296" fmla="*/ 774127 f1125 1"/>
              <a:gd name="f1297" fmla="*/ 5328805 f1124 1"/>
              <a:gd name="f1298" fmla="*/ 773175 f1125 1"/>
              <a:gd name="f1299" fmla="*/ 5258975 f1124 1"/>
              <a:gd name="f1300" fmla="*/ 757552 f1125 1"/>
              <a:gd name="f1301" fmla="*/ 5180319 f1124 1"/>
              <a:gd name="f1302" fmla="*/ 758314 f1125 1"/>
              <a:gd name="f1303" fmla="*/ 5157370 f1124 1"/>
              <a:gd name="f1304" fmla="*/ 759649 f1125 1"/>
              <a:gd name="f1305" fmla="*/ 5131673 f1124 1"/>
              <a:gd name="f1306" fmla="*/ 760793 f1125 1"/>
              <a:gd name="f1307" fmla="*/ 5052820 f1124 1"/>
              <a:gd name="f1308" fmla="*/ 766507 f1125 1"/>
              <a:gd name="f1309" fmla="*/ 5004959 f1124 1"/>
              <a:gd name="f1310" fmla="*/ 763079 f1125 1"/>
              <a:gd name="f1311" fmla="*/ 4913751 f1124 1"/>
              <a:gd name="f1312" fmla="*/ 768031 f1125 1"/>
              <a:gd name="f1313" fmla="*/ 4880011 f1124 1"/>
              <a:gd name="f1314" fmla="*/ 768603 f1125 1"/>
              <a:gd name="f1315" fmla="*/ 4794687 f1124 1"/>
              <a:gd name="f1316" fmla="*/ 765745 f1125 1"/>
              <a:gd name="f1317" fmla="*/ 4718187 f1124 1"/>
              <a:gd name="f1318" fmla="*/ 767269 f1125 1"/>
              <a:gd name="f1319" fmla="*/ 4644434 f1124 1"/>
              <a:gd name="f1320" fmla="*/ 773555 f1125 1"/>
              <a:gd name="f1321" fmla="*/ 4591670 f1124 1"/>
              <a:gd name="f1322" fmla="*/ 777365 f1125 1"/>
              <a:gd name="f1323" fmla="*/ 4534394 f1124 1"/>
              <a:gd name="f1324" fmla="*/ 800036 f1125 1"/>
              <a:gd name="f1325" fmla="*/ 4376493 f1124 1"/>
              <a:gd name="f1326" fmla="*/ 794512 f1125 1"/>
              <a:gd name="f1327" fmla="*/ 4347267 f1124 1"/>
              <a:gd name="f1328" fmla="*/ 789368 f1125 1"/>
              <a:gd name="f1329" fmla="*/ 4181322 f1124 1"/>
              <a:gd name="f1330" fmla="*/ 789750 f1125 1"/>
              <a:gd name="f1331" fmla="*/ 4145230 f1124 1"/>
              <a:gd name="f1332" fmla="*/ 4048330 f1124 1"/>
              <a:gd name="f1333" fmla="*/ 802894 f1125 1"/>
              <a:gd name="f1334" fmla="*/ 3759007 f1124 1"/>
              <a:gd name="f1335" fmla="*/ 848163 f1125 1"/>
              <a:gd name="f1336" fmla="*/ 3756136 f1124 1"/>
              <a:gd name="f1337" fmla="*/ 819543 f1125 1"/>
              <a:gd name="f1338" fmla="*/ 3748731 f1124 1"/>
              <a:gd name="f1339" fmla="*/ 819313 f1125 1"/>
              <a:gd name="f1340" fmla="*/ 3748682 f1124 1"/>
              <a:gd name="f1341" fmla="*/ 819544 f1125 1"/>
              <a:gd name="f1342" fmla="*/ 3748730 f1124 1"/>
              <a:gd name="f1343" fmla="*/ 848164 f1125 1"/>
              <a:gd name="f1344" fmla="*/ 3756135 f1124 1"/>
              <a:gd name="f1345" fmla="*/ 849545 f1125 1"/>
              <a:gd name="f1346" fmla="*/ 3750401 f1124 1"/>
              <a:gd name="f1347" fmla="*/ 853189 f1125 1"/>
              <a:gd name="f1348" fmla="*/ 3741353 f1124 1"/>
              <a:gd name="f1349" fmla="*/ 862905 f1125 1"/>
              <a:gd name="f1350" fmla="*/ 3691138 f1124 1"/>
              <a:gd name="f1351" fmla="*/ 866333 f1125 1"/>
              <a:gd name="f1352" fmla="*/ 3628959 f1124 1"/>
              <a:gd name="f1353" fmla="*/ 874715 f1125 1"/>
              <a:gd name="f1354" fmla="*/ 3550106 f1124 1"/>
              <a:gd name="f1355" fmla="*/ 871487 f1125 1"/>
              <a:gd name="f1356" fmla="*/ 871488 f1125 1"/>
              <a:gd name="f1357" fmla="*/ 870763 f1125 1"/>
              <a:gd name="f1358" fmla="*/ 3518451 f1124 1"/>
              <a:gd name="f1359" fmla="*/ 864238 f1125 1"/>
              <a:gd name="f1360" fmla="*/ 3486946 f1124 1"/>
              <a:gd name="f1361" fmla="*/ 848618 f1125 1"/>
              <a:gd name="f1362" fmla="*/ 3398677 f1124 1"/>
              <a:gd name="f1363" fmla="*/ 837595 f1125 1"/>
              <a:gd name="f1364" fmla="*/ 3365728 f1124 1"/>
              <a:gd name="f1365" fmla="*/ 834829 f1125 1"/>
              <a:gd name="f1366" fmla="*/ 3357461 f1124 1"/>
              <a:gd name="f1367" fmla="*/ 513783 f1125 1"/>
              <a:gd name="f1368" fmla="*/ 0 f1124 1"/>
              <a:gd name="f1369" fmla="*/ 72334 f1125 1"/>
              <a:gd name="f1370" fmla="*/ 75447 f1125 1"/>
              <a:gd name="f1371" fmla="*/ 27991 f1124 1"/>
              <a:gd name="f1372" fmla="*/ 88115 f1125 1"/>
              <a:gd name="f1373" fmla="*/ 134133 f1124 1"/>
              <a:gd name="f1374" fmla="*/ 62778 f1125 1"/>
              <a:gd name="f1375" fmla="*/ 221224 f1124 1"/>
              <a:gd name="f1376" fmla="*/ 62206 f1125 1"/>
              <a:gd name="f1377" fmla="*/ 247312 f1124 1"/>
              <a:gd name="f1378" fmla="*/ 72113 f1125 1"/>
              <a:gd name="f1379" fmla="*/ 305764 f1124 1"/>
              <a:gd name="f1380" fmla="*/ 65445 f1125 1"/>
              <a:gd name="f1381" fmla="*/ 426397 f1124 1"/>
              <a:gd name="f1382" fmla="*/ 55348 f1125 1"/>
              <a:gd name="f1383" fmla="*/ 470924 f1124 1"/>
              <a:gd name="f1384" fmla="*/ 48870 f1125 1"/>
              <a:gd name="f1385" fmla="*/ 495638 f1124 1"/>
              <a:gd name="f1386" fmla="*/ 30963 f1125 1"/>
              <a:gd name="f1387" fmla="*/ 622548 f1124 1"/>
              <a:gd name="f1388" fmla="*/ 11723 f1125 1"/>
              <a:gd name="f1389" fmla="*/ 679040 f1124 1"/>
              <a:gd name="f1390" fmla="*/ 8865 f1125 1"/>
              <a:gd name="f1391" fmla="*/ 694341 f1124 1"/>
              <a:gd name="f1392" fmla="*/ 16865 f1125 1"/>
              <a:gd name="f1393" fmla="*/ 778095 f1124 1"/>
              <a:gd name="f1394" fmla="*/ 47918 f1125 1"/>
              <a:gd name="f1395" fmla="*/ 840866 f1124 1"/>
              <a:gd name="f1396" fmla="*/ 58396 f1125 1"/>
              <a:gd name="f1397" fmla="*/ 853028 f1124 1"/>
              <a:gd name="f1398" fmla="*/ 54776 f1125 1"/>
              <a:gd name="f1399" fmla="*/ 1027995 f1124 1"/>
              <a:gd name="f1400" fmla="*/ 50394 f1125 1"/>
              <a:gd name="f1401" fmla="*/ 1054866 f1124 1"/>
              <a:gd name="f1402" fmla="*/ 68683 f1125 1"/>
              <a:gd name="f1403" fmla="*/ 1184720 f1124 1"/>
              <a:gd name="f1404" fmla="*/ 72303 f1125 1"/>
              <a:gd name="f1405" fmla="*/ 1222576 f1124 1"/>
              <a:gd name="f1406" fmla="*/ 88687 f1125 1"/>
              <a:gd name="f1407" fmla="*/ 1358313 f1124 1"/>
              <a:gd name="f1408" fmla="*/ 73447 f1125 1"/>
              <a:gd name="f1409" fmla="*/ 1377535 f1124 1"/>
              <a:gd name="f1410" fmla="*/ 35153 f1125 1"/>
              <a:gd name="f1411" fmla="*/ 1432851 f1124 1"/>
              <a:gd name="f1412" fmla="*/ 1244 f1125 1"/>
              <a:gd name="f1413" fmla="*/ 1541910 f1124 1"/>
              <a:gd name="f1414" fmla="*/ 3149 f1125 1"/>
              <a:gd name="f1415" fmla="*/ 1571529 f1124 1"/>
              <a:gd name="f1416" fmla="*/ 59730 f1125 1"/>
              <a:gd name="f1417" fmla="*/ 1646459 f1124 1"/>
              <a:gd name="f1418" fmla="*/ 82399 f1125 1"/>
              <a:gd name="f1419" fmla="*/ 1682944 f1124 1"/>
              <a:gd name="f1420" fmla="*/ 124120 f1125 1"/>
              <a:gd name="f1421" fmla="*/ 1786511 f1124 1"/>
              <a:gd name="f1422" fmla="*/ 131741 f1125 1"/>
              <a:gd name="f1423" fmla="*/ 1795142 f1124 1"/>
              <a:gd name="f1424" fmla="*/ 222232 f1125 1"/>
              <a:gd name="f1425" fmla="*/ 1871640 f1124 1"/>
              <a:gd name="f1426" fmla="*/ 237662 f1125 1"/>
              <a:gd name="f1427" fmla="*/ 1888901 f1124 1"/>
              <a:gd name="f1428" fmla="*/ 261667 f1125 1"/>
              <a:gd name="f1429" fmla="*/ 1909694 f1124 1"/>
              <a:gd name="f1430" fmla="*/ 308150 f1125 1"/>
              <a:gd name="f1431" fmla="*/ 1974618 f1124 1"/>
              <a:gd name="f1432" fmla="*/ 323009 f1125 1"/>
              <a:gd name="f1433" fmla="*/ 2055042 f1124 1"/>
              <a:gd name="f1434" fmla="*/ 345680 f1125 1"/>
              <a:gd name="f1435" fmla="*/ 2152137 f1124 1"/>
              <a:gd name="f1436" fmla="*/ 360920 f1125 1"/>
              <a:gd name="f1437" fmla="*/ 2192740 f1124 1"/>
              <a:gd name="f1438" fmla="*/ 389877 f1125 1"/>
              <a:gd name="f1439" fmla="*/ 2301603 f1124 1"/>
              <a:gd name="f1440" fmla="*/ 414262 f1125 1"/>
              <a:gd name="f1441" fmla="*/ 2379279 f1124 1"/>
              <a:gd name="f1442" fmla="*/ 428551 f1125 1"/>
              <a:gd name="f1443" fmla="*/ 2491281 f1124 1"/>
              <a:gd name="f1444" fmla="*/ 429121 f1125 1"/>
              <a:gd name="f1445" fmla="*/ 2545615 f1124 1"/>
              <a:gd name="f1446" fmla="*/ 502275 f1125 1"/>
              <a:gd name="f1447" fmla="*/ 2645455 f1124 1"/>
              <a:gd name="f1448" fmla="*/ 550665 f1125 1"/>
              <a:gd name="f1449" fmla="*/ 2725094 f1124 1"/>
              <a:gd name="f1450" fmla="*/ 527232 f1125 1"/>
              <a:gd name="f1451" fmla="*/ 2808850 f1124 1"/>
              <a:gd name="f1452" fmla="*/ 505133 f1125 1"/>
              <a:gd name="f1453" fmla="*/ 2831604 f1124 1"/>
              <a:gd name="f1454" fmla="*/ 484178 f1125 1"/>
              <a:gd name="f1455" fmla="*/ 2968910 f1124 1"/>
              <a:gd name="f1456" fmla="*/ 483416 f1125 1"/>
              <a:gd name="f1457" fmla="*/ 3165061 f1124 1"/>
              <a:gd name="f1458" fmla="*/ 447744 f1125 1"/>
              <a:gd name="f1459" fmla="*/ 3326101 f1124 1"/>
              <a:gd name="f1460" fmla="*/ 446756 f1125 1"/>
              <a:gd name="f1461" fmla="*/ 3333750 f1124 1"/>
              <a:gd name="f1462" fmla="*/ 834222 f1125 1"/>
              <a:gd name="f1463" fmla="*/ 833756 f1125 1"/>
              <a:gd name="f1464" fmla="*/ 3315508 f1124 1"/>
              <a:gd name="f1465" fmla="*/ 851283 f1125 1"/>
              <a:gd name="f1466" fmla="*/ 3289224 f1124 1"/>
              <a:gd name="f1467" fmla="*/ 866523 f1125 1"/>
              <a:gd name="f1468" fmla="*/ 3248621 f1124 1"/>
              <a:gd name="f1469" fmla="*/ 848234 f1125 1"/>
              <a:gd name="f1470" fmla="*/ 3203506 f1124 1"/>
              <a:gd name="f1471" fmla="*/ 810325 f1125 1"/>
              <a:gd name="f1472" fmla="*/ 3097977 f1124 1"/>
              <a:gd name="f1473" fmla="*/ 808609 f1125 1"/>
              <a:gd name="f1474" fmla="*/ 3031285 f1124 1"/>
              <a:gd name="f1475" fmla="*/ 792417 f1125 1"/>
              <a:gd name="f1476" fmla="*/ 2886329 f1124 1"/>
              <a:gd name="f1477" fmla="*/ 769366 f1125 1"/>
              <a:gd name="f1478" fmla="*/ 2791590 f1124 1"/>
              <a:gd name="f1479" fmla="*/ 743267 f1125 1"/>
              <a:gd name="f1480" fmla="*/ 2723527 f1124 1"/>
              <a:gd name="f1481" fmla="*/ 709166 f1125 1"/>
              <a:gd name="f1482" fmla="*/ 2626038 f1124 1"/>
              <a:gd name="f1483" fmla="*/ 691449 f1125 1"/>
              <a:gd name="f1484" fmla="*/ 2528158 f1124 1"/>
              <a:gd name="f1485" fmla="*/ 669159 f1125 1"/>
              <a:gd name="f1486" fmla="*/ 2457348 f1124 1"/>
              <a:gd name="f1487" fmla="*/ 653918 f1125 1"/>
              <a:gd name="f1488" fmla="*/ 2370844 f1124 1"/>
              <a:gd name="f1489" fmla="*/ 653348 f1125 1"/>
              <a:gd name="f1490" fmla="*/ 2298269 f1124 1"/>
              <a:gd name="f1491" fmla="*/ 656014 f1125 1"/>
              <a:gd name="f1492" fmla="*/ 2184501 f1124 1"/>
              <a:gd name="f1493" fmla="*/ 609913 f1125 1"/>
              <a:gd name="f1494" fmla="*/ 2045235 f1124 1"/>
              <a:gd name="f1495" fmla="*/ 599624 f1125 1"/>
              <a:gd name="f1496" fmla="*/ 1988939 f1124 1"/>
              <a:gd name="f1497" fmla="*/ 594862 f1125 1"/>
              <a:gd name="f1498" fmla="*/ 1935977 f1124 1"/>
              <a:gd name="f1499" fmla="*/ 564191 f1125 1"/>
              <a:gd name="f1500" fmla="*/ 1823583 f1124 1"/>
              <a:gd name="f1501" fmla="*/ 554093 f1125 1"/>
              <a:gd name="f1502" fmla="*/ 1777881 f1124 1"/>
              <a:gd name="f1503" fmla="*/ 554285 f1125 1"/>
              <a:gd name="f1504" fmla="*/ 1713934 f1124 1"/>
              <a:gd name="f1505" fmla="*/ 540186 f1125 1"/>
              <a:gd name="f1506" fmla="*/ 1597617 f1124 1"/>
              <a:gd name="f1507" fmla="*/ 499037 f1125 1"/>
              <a:gd name="f1508" fmla="*/ 1481495 f1124 1"/>
              <a:gd name="f1509" fmla="*/ 503037 f1125 1"/>
              <a:gd name="f1510" fmla="*/ 1432262 f1124 1"/>
              <a:gd name="f1511" fmla="*/ 502085 f1125 1"/>
              <a:gd name="f1512" fmla="*/ 1414609 f1124 1"/>
              <a:gd name="f1513" fmla="*/ 479414 f1125 1"/>
              <a:gd name="f1514" fmla="*/ 1255923 f1124 1"/>
              <a:gd name="f1515" fmla="*/ 476938 f1125 1"/>
              <a:gd name="f1516" fmla="*/ 1240034 f1124 1"/>
              <a:gd name="f1517" fmla="*/ 456745 f1125 1"/>
              <a:gd name="f1518" fmla="*/ 1165498 f1124 1"/>
              <a:gd name="f1519" fmla="*/ 444171 f1125 1"/>
              <a:gd name="f1520" fmla="*/ 977582 f1124 1"/>
              <a:gd name="f1521" fmla="*/ 442647 f1125 1"/>
              <a:gd name="f1522" fmla="*/ 966011 f1124 1"/>
              <a:gd name="f1523" fmla="*/ 452743 f1125 1"/>
              <a:gd name="f1524" fmla="*/ 903045 f1124 1"/>
              <a:gd name="f1525" fmla="*/ 467032 f1125 1"/>
              <a:gd name="f1526" fmla="*/ 871859 f1124 1"/>
              <a:gd name="f1527" fmla="*/ 481892 f1125 1"/>
              <a:gd name="f1528" fmla="*/ 823213 f1124 1"/>
              <a:gd name="f1529" fmla="*/ 487416 f1125 1"/>
              <a:gd name="f1530" fmla="*/ 773781 f1124 1"/>
              <a:gd name="f1531" fmla="*/ 464936 f1125 1"/>
              <a:gd name="f1532" fmla="*/ 690809 f1124 1"/>
              <a:gd name="f1533" fmla="*/ 462650 f1125 1"/>
              <a:gd name="f1534" fmla="*/ 660603 f1124 1"/>
              <a:gd name="f1535" fmla="*/ 451791 f1125 1"/>
              <a:gd name="f1536" fmla="*/ 593322 f1124 1"/>
              <a:gd name="f1537" fmla="*/ 452553 f1125 1"/>
              <a:gd name="f1538" fmla="*/ 534478 f1124 1"/>
              <a:gd name="f1539" fmla="*/ 469890 f1125 1"/>
              <a:gd name="f1540" fmla="*/ 487205 f1124 1"/>
              <a:gd name="f1541" fmla="*/ 473318 f1125 1"/>
              <a:gd name="f1542" fmla="*/ 418552 f1124 1"/>
              <a:gd name="f1543" fmla="*/ 460746 f1125 1"/>
              <a:gd name="f1544" fmla="*/ 374220 f1124 1"/>
              <a:gd name="f1545" fmla="*/ 459032 f1125 1"/>
              <a:gd name="f1546" fmla="*/ 365198 f1124 1"/>
              <a:gd name="f1547" fmla="*/ 458267 f1125 1"/>
              <a:gd name="f1548" fmla="*/ 249272 f1124 1"/>
              <a:gd name="f1549" fmla="*/ 496179 f1125 1"/>
              <a:gd name="f1550" fmla="*/ 104514 f1124 1"/>
              <a:gd name="f1551" fmla="*/ 504181 f1125 1"/>
              <a:gd name="f1552" fmla="*/ 80583 f1124 1"/>
              <a:gd name="f1553" fmla="*/ f1126 1 f2"/>
              <a:gd name="f1554" fmla="*/ f1129 1 874715"/>
              <a:gd name="f1555" fmla="*/ f1130 1 6858001"/>
              <a:gd name="f1556" fmla="*/ f1131 1 874715"/>
              <a:gd name="f1557" fmla="*/ f1132 1 6858001"/>
              <a:gd name="f1558" fmla="*/ f1133 1 874715"/>
              <a:gd name="f1559" fmla="*/ f1134 1 874715"/>
              <a:gd name="f1560" fmla="*/ f1135 1 874715"/>
              <a:gd name="f1561" fmla="*/ f1136 1 6858001"/>
              <a:gd name="f1562" fmla="*/ f1137 1 874715"/>
              <a:gd name="f1563" fmla="*/ f1138 1 874715"/>
              <a:gd name="f1564" fmla="*/ f1139 1 6858001"/>
              <a:gd name="f1565" fmla="*/ f1140 1 874715"/>
              <a:gd name="f1566" fmla="*/ f1141 1 6858001"/>
              <a:gd name="f1567" fmla="*/ f1142 1 874715"/>
              <a:gd name="f1568" fmla="*/ f1143 1 6858001"/>
              <a:gd name="f1569" fmla="*/ f1144 1 874715"/>
              <a:gd name="f1570" fmla="*/ f1145 1 6858001"/>
              <a:gd name="f1571" fmla="*/ f1146 1 874715"/>
              <a:gd name="f1572" fmla="*/ f1147 1 6858001"/>
              <a:gd name="f1573" fmla="*/ f1148 1 874715"/>
              <a:gd name="f1574" fmla="*/ f1149 1 874715"/>
              <a:gd name="f1575" fmla="*/ f1150 1 6858001"/>
              <a:gd name="f1576" fmla="*/ f1151 1 874715"/>
              <a:gd name="f1577" fmla="*/ f1152 1 6858001"/>
              <a:gd name="f1578" fmla="*/ f1153 1 874715"/>
              <a:gd name="f1579" fmla="*/ f1154 1 6858001"/>
              <a:gd name="f1580" fmla="*/ f1155 1 874715"/>
              <a:gd name="f1581" fmla="*/ f1156 1 6858001"/>
              <a:gd name="f1582" fmla="*/ f1157 1 874715"/>
              <a:gd name="f1583" fmla="*/ f1158 1 6858001"/>
              <a:gd name="f1584" fmla="*/ f1159 1 874715"/>
              <a:gd name="f1585" fmla="*/ f1160 1 6858001"/>
              <a:gd name="f1586" fmla="*/ f1161 1 874715"/>
              <a:gd name="f1587" fmla="*/ f1162 1 6858001"/>
              <a:gd name="f1588" fmla="*/ f1163 1 874715"/>
              <a:gd name="f1589" fmla="*/ f1164 1 6858001"/>
              <a:gd name="f1590" fmla="*/ f1165 1 874715"/>
              <a:gd name="f1591" fmla="*/ f1166 1 874715"/>
              <a:gd name="f1592" fmla="*/ f1167 1 6858001"/>
              <a:gd name="f1593" fmla="*/ f1168 1 874715"/>
              <a:gd name="f1594" fmla="*/ f1169 1 6858001"/>
              <a:gd name="f1595" fmla="*/ f1170 1 874715"/>
              <a:gd name="f1596" fmla="*/ f1171 1 6858001"/>
              <a:gd name="f1597" fmla="*/ f1172 1 874715"/>
              <a:gd name="f1598" fmla="*/ f1173 1 6858001"/>
              <a:gd name="f1599" fmla="*/ f1174 1 874715"/>
              <a:gd name="f1600" fmla="*/ f1175 1 6858001"/>
              <a:gd name="f1601" fmla="*/ f1176 1 874715"/>
              <a:gd name="f1602" fmla="*/ f1177 1 6858001"/>
              <a:gd name="f1603" fmla="*/ f1178 1 874715"/>
              <a:gd name="f1604" fmla="*/ f1179 1 6858001"/>
              <a:gd name="f1605" fmla="*/ f1180 1 874715"/>
              <a:gd name="f1606" fmla="*/ f1181 1 6858001"/>
              <a:gd name="f1607" fmla="*/ f1182 1 6858001"/>
              <a:gd name="f1608" fmla="*/ f1183 1 874715"/>
              <a:gd name="f1609" fmla="*/ f1184 1 6858001"/>
              <a:gd name="f1610" fmla="*/ f1185 1 874715"/>
              <a:gd name="f1611" fmla="*/ f1186 1 6858001"/>
              <a:gd name="f1612" fmla="*/ f1187 1 874715"/>
              <a:gd name="f1613" fmla="*/ f1188 1 6858001"/>
              <a:gd name="f1614" fmla="*/ f1189 1 874715"/>
              <a:gd name="f1615" fmla="*/ f1190 1 6858001"/>
              <a:gd name="f1616" fmla="*/ f1191 1 874715"/>
              <a:gd name="f1617" fmla="*/ f1192 1 6858001"/>
              <a:gd name="f1618" fmla="*/ f1193 1 874715"/>
              <a:gd name="f1619" fmla="*/ f1194 1 6858001"/>
              <a:gd name="f1620" fmla="*/ f1195 1 874715"/>
              <a:gd name="f1621" fmla="*/ f1196 1 6858001"/>
              <a:gd name="f1622" fmla="*/ f1197 1 874715"/>
              <a:gd name="f1623" fmla="*/ f1198 1 6858001"/>
              <a:gd name="f1624" fmla="*/ f1199 1 874715"/>
              <a:gd name="f1625" fmla="*/ f1200 1 6858001"/>
              <a:gd name="f1626" fmla="*/ f1201 1 874715"/>
              <a:gd name="f1627" fmla="*/ f1202 1 6858001"/>
              <a:gd name="f1628" fmla="*/ f1203 1 874715"/>
              <a:gd name="f1629" fmla="*/ f1204 1 6858001"/>
              <a:gd name="f1630" fmla="*/ f1205 1 874715"/>
              <a:gd name="f1631" fmla="*/ f1206 1 6858001"/>
              <a:gd name="f1632" fmla="*/ f1207 1 874715"/>
              <a:gd name="f1633" fmla="*/ f1208 1 6858001"/>
              <a:gd name="f1634" fmla="*/ f1209 1 874715"/>
              <a:gd name="f1635" fmla="*/ f1210 1 6858001"/>
              <a:gd name="f1636" fmla="*/ f1211 1 874715"/>
              <a:gd name="f1637" fmla="*/ f1212 1 6858001"/>
              <a:gd name="f1638" fmla="*/ f1213 1 874715"/>
              <a:gd name="f1639" fmla="*/ f1214 1 6858001"/>
              <a:gd name="f1640" fmla="*/ f1215 1 874715"/>
              <a:gd name="f1641" fmla="*/ f1216 1 6858001"/>
              <a:gd name="f1642" fmla="*/ f1217 1 874715"/>
              <a:gd name="f1643" fmla="*/ f1218 1 6858001"/>
              <a:gd name="f1644" fmla="*/ f1219 1 874715"/>
              <a:gd name="f1645" fmla="*/ f1220 1 6858001"/>
              <a:gd name="f1646" fmla="*/ f1221 1 874715"/>
              <a:gd name="f1647" fmla="*/ f1222 1 6858001"/>
              <a:gd name="f1648" fmla="*/ f1223 1 874715"/>
              <a:gd name="f1649" fmla="*/ f1224 1 6858001"/>
              <a:gd name="f1650" fmla="*/ f1225 1 874715"/>
              <a:gd name="f1651" fmla="*/ f1226 1 6858001"/>
              <a:gd name="f1652" fmla="*/ f1227 1 874715"/>
              <a:gd name="f1653" fmla="*/ f1228 1 6858001"/>
              <a:gd name="f1654" fmla="*/ f1229 1 874715"/>
              <a:gd name="f1655" fmla="*/ f1230 1 6858001"/>
              <a:gd name="f1656" fmla="*/ f1231 1 874715"/>
              <a:gd name="f1657" fmla="*/ f1232 1 6858001"/>
              <a:gd name="f1658" fmla="*/ f1233 1 874715"/>
              <a:gd name="f1659" fmla="*/ f1234 1 6858001"/>
              <a:gd name="f1660" fmla="*/ f1235 1 874715"/>
              <a:gd name="f1661" fmla="*/ f1236 1 6858001"/>
              <a:gd name="f1662" fmla="*/ f1237 1 874715"/>
              <a:gd name="f1663" fmla="*/ f1238 1 6858001"/>
              <a:gd name="f1664" fmla="*/ f1239 1 874715"/>
              <a:gd name="f1665" fmla="*/ f1240 1 6858001"/>
              <a:gd name="f1666" fmla="*/ f1241 1 874715"/>
              <a:gd name="f1667" fmla="*/ f1242 1 6858001"/>
              <a:gd name="f1668" fmla="*/ f1243 1 874715"/>
              <a:gd name="f1669" fmla="*/ f1244 1 6858001"/>
              <a:gd name="f1670" fmla="*/ f1245 1 874715"/>
              <a:gd name="f1671" fmla="*/ f1246 1 6858001"/>
              <a:gd name="f1672" fmla="*/ f1247 1 874715"/>
              <a:gd name="f1673" fmla="*/ f1248 1 6858001"/>
              <a:gd name="f1674" fmla="*/ f1249 1 874715"/>
              <a:gd name="f1675" fmla="*/ f1250 1 6858001"/>
              <a:gd name="f1676" fmla="*/ f1251 1 874715"/>
              <a:gd name="f1677" fmla="*/ f1252 1 6858001"/>
              <a:gd name="f1678" fmla="*/ f1253 1 874715"/>
              <a:gd name="f1679" fmla="*/ f1254 1 6858001"/>
              <a:gd name="f1680" fmla="*/ f1255 1 874715"/>
              <a:gd name="f1681" fmla="*/ f1256 1 6858001"/>
              <a:gd name="f1682" fmla="*/ f1257 1 874715"/>
              <a:gd name="f1683" fmla="*/ f1258 1 874715"/>
              <a:gd name="f1684" fmla="*/ f1259 1 6858001"/>
              <a:gd name="f1685" fmla="*/ f1260 1 874715"/>
              <a:gd name="f1686" fmla="*/ f1261 1 6858001"/>
              <a:gd name="f1687" fmla="*/ f1262 1 874715"/>
              <a:gd name="f1688" fmla="*/ f1263 1 6858001"/>
              <a:gd name="f1689" fmla="*/ f1264 1 874715"/>
              <a:gd name="f1690" fmla="*/ f1265 1 6858001"/>
              <a:gd name="f1691" fmla="*/ f1266 1 874715"/>
              <a:gd name="f1692" fmla="*/ f1267 1 6858001"/>
              <a:gd name="f1693" fmla="*/ f1268 1 874715"/>
              <a:gd name="f1694" fmla="*/ f1269 1 6858001"/>
              <a:gd name="f1695" fmla="*/ f1270 1 874715"/>
              <a:gd name="f1696" fmla="*/ f1271 1 6858001"/>
              <a:gd name="f1697" fmla="*/ f1272 1 874715"/>
              <a:gd name="f1698" fmla="*/ f1273 1 6858001"/>
              <a:gd name="f1699" fmla="*/ f1274 1 874715"/>
              <a:gd name="f1700" fmla="*/ f1275 1 6858001"/>
              <a:gd name="f1701" fmla="*/ f1276 1 874715"/>
              <a:gd name="f1702" fmla="*/ f1277 1 6858001"/>
              <a:gd name="f1703" fmla="*/ f1278 1 874715"/>
              <a:gd name="f1704" fmla="*/ f1279 1 6858001"/>
              <a:gd name="f1705" fmla="*/ f1280 1 874715"/>
              <a:gd name="f1706" fmla="*/ f1281 1 6858001"/>
              <a:gd name="f1707" fmla="*/ f1282 1 874715"/>
              <a:gd name="f1708" fmla="*/ f1283 1 6858001"/>
              <a:gd name="f1709" fmla="*/ f1284 1 874715"/>
              <a:gd name="f1710" fmla="*/ f1285 1 6858001"/>
              <a:gd name="f1711" fmla="*/ f1286 1 874715"/>
              <a:gd name="f1712" fmla="*/ f1287 1 6858001"/>
              <a:gd name="f1713" fmla="*/ f1288 1 874715"/>
              <a:gd name="f1714" fmla="*/ f1289 1 6858001"/>
              <a:gd name="f1715" fmla="*/ f1290 1 874715"/>
              <a:gd name="f1716" fmla="*/ f1291 1 6858001"/>
              <a:gd name="f1717" fmla="*/ f1292 1 874715"/>
              <a:gd name="f1718" fmla="*/ f1293 1 6858001"/>
              <a:gd name="f1719" fmla="*/ f1294 1 874715"/>
              <a:gd name="f1720" fmla="*/ f1295 1 6858001"/>
              <a:gd name="f1721" fmla="*/ f1296 1 874715"/>
              <a:gd name="f1722" fmla="*/ f1297 1 6858001"/>
              <a:gd name="f1723" fmla="*/ f1298 1 874715"/>
              <a:gd name="f1724" fmla="*/ f1299 1 6858001"/>
              <a:gd name="f1725" fmla="*/ f1300 1 874715"/>
              <a:gd name="f1726" fmla="*/ f1301 1 6858001"/>
              <a:gd name="f1727" fmla="*/ f1302 1 874715"/>
              <a:gd name="f1728" fmla="*/ f1303 1 6858001"/>
              <a:gd name="f1729" fmla="*/ f1304 1 874715"/>
              <a:gd name="f1730" fmla="*/ f1305 1 6858001"/>
              <a:gd name="f1731" fmla="*/ f1306 1 874715"/>
              <a:gd name="f1732" fmla="*/ f1307 1 6858001"/>
              <a:gd name="f1733" fmla="*/ f1308 1 874715"/>
              <a:gd name="f1734" fmla="*/ f1309 1 6858001"/>
              <a:gd name="f1735" fmla="*/ f1310 1 874715"/>
              <a:gd name="f1736" fmla="*/ f1311 1 6858001"/>
              <a:gd name="f1737" fmla="*/ f1312 1 874715"/>
              <a:gd name="f1738" fmla="*/ f1313 1 6858001"/>
              <a:gd name="f1739" fmla="*/ f1314 1 874715"/>
              <a:gd name="f1740" fmla="*/ f1315 1 6858001"/>
              <a:gd name="f1741" fmla="*/ f1316 1 874715"/>
              <a:gd name="f1742" fmla="*/ f1317 1 6858001"/>
              <a:gd name="f1743" fmla="*/ f1318 1 874715"/>
              <a:gd name="f1744" fmla="*/ f1319 1 6858001"/>
              <a:gd name="f1745" fmla="*/ f1320 1 874715"/>
              <a:gd name="f1746" fmla="*/ f1321 1 6858001"/>
              <a:gd name="f1747" fmla="*/ f1322 1 874715"/>
              <a:gd name="f1748" fmla="*/ f1323 1 6858001"/>
              <a:gd name="f1749" fmla="*/ f1324 1 874715"/>
              <a:gd name="f1750" fmla="*/ f1325 1 6858001"/>
              <a:gd name="f1751" fmla="*/ f1326 1 874715"/>
              <a:gd name="f1752" fmla="*/ f1327 1 6858001"/>
              <a:gd name="f1753" fmla="*/ f1328 1 874715"/>
              <a:gd name="f1754" fmla="*/ f1329 1 6858001"/>
              <a:gd name="f1755" fmla="*/ f1330 1 874715"/>
              <a:gd name="f1756" fmla="*/ f1331 1 6858001"/>
              <a:gd name="f1757" fmla="*/ f1332 1 6858001"/>
              <a:gd name="f1758" fmla="*/ f1333 1 874715"/>
              <a:gd name="f1759" fmla="*/ f1334 1 6858001"/>
              <a:gd name="f1760" fmla="*/ f1335 1 874715"/>
              <a:gd name="f1761" fmla="*/ f1336 1 6858001"/>
              <a:gd name="f1762" fmla="*/ f1337 1 874715"/>
              <a:gd name="f1763" fmla="*/ f1338 1 6858001"/>
              <a:gd name="f1764" fmla="*/ f1339 1 874715"/>
              <a:gd name="f1765" fmla="*/ f1340 1 6858001"/>
              <a:gd name="f1766" fmla="*/ f1341 1 874715"/>
              <a:gd name="f1767" fmla="*/ f1342 1 6858001"/>
              <a:gd name="f1768" fmla="*/ f1343 1 874715"/>
              <a:gd name="f1769" fmla="*/ f1344 1 6858001"/>
              <a:gd name="f1770" fmla="*/ f1345 1 874715"/>
              <a:gd name="f1771" fmla="*/ f1346 1 6858001"/>
              <a:gd name="f1772" fmla="*/ f1347 1 874715"/>
              <a:gd name="f1773" fmla="*/ f1348 1 6858001"/>
              <a:gd name="f1774" fmla="*/ f1349 1 874715"/>
              <a:gd name="f1775" fmla="*/ f1350 1 6858001"/>
              <a:gd name="f1776" fmla="*/ f1351 1 874715"/>
              <a:gd name="f1777" fmla="*/ f1352 1 6858001"/>
              <a:gd name="f1778" fmla="*/ f1353 1 874715"/>
              <a:gd name="f1779" fmla="*/ f1354 1 6858001"/>
              <a:gd name="f1780" fmla="*/ f1355 1 874715"/>
              <a:gd name="f1781" fmla="*/ f1356 1 874715"/>
              <a:gd name="f1782" fmla="*/ f1357 1 874715"/>
              <a:gd name="f1783" fmla="*/ f1358 1 6858001"/>
              <a:gd name="f1784" fmla="*/ f1359 1 874715"/>
              <a:gd name="f1785" fmla="*/ f1360 1 6858001"/>
              <a:gd name="f1786" fmla="*/ f1361 1 874715"/>
              <a:gd name="f1787" fmla="*/ f1362 1 6858001"/>
              <a:gd name="f1788" fmla="*/ f1363 1 874715"/>
              <a:gd name="f1789" fmla="*/ f1364 1 6858001"/>
              <a:gd name="f1790" fmla="*/ f1365 1 874715"/>
              <a:gd name="f1791" fmla="*/ f1366 1 6858001"/>
              <a:gd name="f1792" fmla="*/ f1367 1 874715"/>
              <a:gd name="f1793" fmla="*/ f1368 1 6858001"/>
              <a:gd name="f1794" fmla="*/ f1369 1 874715"/>
              <a:gd name="f1795" fmla="*/ f1370 1 874715"/>
              <a:gd name="f1796" fmla="*/ f1371 1 6858001"/>
              <a:gd name="f1797" fmla="*/ f1372 1 874715"/>
              <a:gd name="f1798" fmla="*/ f1373 1 6858001"/>
              <a:gd name="f1799" fmla="*/ f1374 1 874715"/>
              <a:gd name="f1800" fmla="*/ f1375 1 6858001"/>
              <a:gd name="f1801" fmla="*/ f1376 1 874715"/>
              <a:gd name="f1802" fmla="*/ f1377 1 6858001"/>
              <a:gd name="f1803" fmla="*/ f1378 1 874715"/>
              <a:gd name="f1804" fmla="*/ f1379 1 6858001"/>
              <a:gd name="f1805" fmla="*/ f1380 1 874715"/>
              <a:gd name="f1806" fmla="*/ f1381 1 6858001"/>
              <a:gd name="f1807" fmla="*/ f1382 1 874715"/>
              <a:gd name="f1808" fmla="*/ f1383 1 6858001"/>
              <a:gd name="f1809" fmla="*/ f1384 1 874715"/>
              <a:gd name="f1810" fmla="*/ f1385 1 6858001"/>
              <a:gd name="f1811" fmla="*/ f1386 1 874715"/>
              <a:gd name="f1812" fmla="*/ f1387 1 6858001"/>
              <a:gd name="f1813" fmla="*/ f1388 1 874715"/>
              <a:gd name="f1814" fmla="*/ f1389 1 6858001"/>
              <a:gd name="f1815" fmla="*/ f1390 1 874715"/>
              <a:gd name="f1816" fmla="*/ f1391 1 6858001"/>
              <a:gd name="f1817" fmla="*/ f1392 1 874715"/>
              <a:gd name="f1818" fmla="*/ f1393 1 6858001"/>
              <a:gd name="f1819" fmla="*/ f1394 1 874715"/>
              <a:gd name="f1820" fmla="*/ f1395 1 6858001"/>
              <a:gd name="f1821" fmla="*/ f1396 1 874715"/>
              <a:gd name="f1822" fmla="*/ f1397 1 6858001"/>
              <a:gd name="f1823" fmla="*/ f1398 1 874715"/>
              <a:gd name="f1824" fmla="*/ f1399 1 6858001"/>
              <a:gd name="f1825" fmla="*/ f1400 1 874715"/>
              <a:gd name="f1826" fmla="*/ f1401 1 6858001"/>
              <a:gd name="f1827" fmla="*/ f1402 1 874715"/>
              <a:gd name="f1828" fmla="*/ f1403 1 6858001"/>
              <a:gd name="f1829" fmla="*/ f1404 1 874715"/>
              <a:gd name="f1830" fmla="*/ f1405 1 6858001"/>
              <a:gd name="f1831" fmla="*/ f1406 1 874715"/>
              <a:gd name="f1832" fmla="*/ f1407 1 6858001"/>
              <a:gd name="f1833" fmla="*/ f1408 1 874715"/>
              <a:gd name="f1834" fmla="*/ f1409 1 6858001"/>
              <a:gd name="f1835" fmla="*/ f1410 1 874715"/>
              <a:gd name="f1836" fmla="*/ f1411 1 6858001"/>
              <a:gd name="f1837" fmla="*/ f1412 1 874715"/>
              <a:gd name="f1838" fmla="*/ f1413 1 6858001"/>
              <a:gd name="f1839" fmla="*/ f1414 1 874715"/>
              <a:gd name="f1840" fmla="*/ f1415 1 6858001"/>
              <a:gd name="f1841" fmla="*/ f1416 1 874715"/>
              <a:gd name="f1842" fmla="*/ f1417 1 6858001"/>
              <a:gd name="f1843" fmla="*/ f1418 1 874715"/>
              <a:gd name="f1844" fmla="*/ f1419 1 6858001"/>
              <a:gd name="f1845" fmla="*/ f1420 1 874715"/>
              <a:gd name="f1846" fmla="*/ f1421 1 6858001"/>
              <a:gd name="f1847" fmla="*/ f1422 1 874715"/>
              <a:gd name="f1848" fmla="*/ f1423 1 6858001"/>
              <a:gd name="f1849" fmla="*/ f1424 1 874715"/>
              <a:gd name="f1850" fmla="*/ f1425 1 6858001"/>
              <a:gd name="f1851" fmla="*/ f1426 1 874715"/>
              <a:gd name="f1852" fmla="*/ f1427 1 6858001"/>
              <a:gd name="f1853" fmla="*/ f1428 1 874715"/>
              <a:gd name="f1854" fmla="*/ f1429 1 6858001"/>
              <a:gd name="f1855" fmla="*/ f1430 1 874715"/>
              <a:gd name="f1856" fmla="*/ f1431 1 6858001"/>
              <a:gd name="f1857" fmla="*/ f1432 1 874715"/>
              <a:gd name="f1858" fmla="*/ f1433 1 6858001"/>
              <a:gd name="f1859" fmla="*/ f1434 1 874715"/>
              <a:gd name="f1860" fmla="*/ f1435 1 6858001"/>
              <a:gd name="f1861" fmla="*/ f1436 1 874715"/>
              <a:gd name="f1862" fmla="*/ f1437 1 6858001"/>
              <a:gd name="f1863" fmla="*/ f1438 1 874715"/>
              <a:gd name="f1864" fmla="*/ f1439 1 6858001"/>
              <a:gd name="f1865" fmla="*/ f1440 1 874715"/>
              <a:gd name="f1866" fmla="*/ f1441 1 6858001"/>
              <a:gd name="f1867" fmla="*/ f1442 1 874715"/>
              <a:gd name="f1868" fmla="*/ f1443 1 6858001"/>
              <a:gd name="f1869" fmla="*/ f1444 1 874715"/>
              <a:gd name="f1870" fmla="*/ f1445 1 6858001"/>
              <a:gd name="f1871" fmla="*/ f1446 1 874715"/>
              <a:gd name="f1872" fmla="*/ f1447 1 6858001"/>
              <a:gd name="f1873" fmla="*/ f1448 1 874715"/>
              <a:gd name="f1874" fmla="*/ f1449 1 6858001"/>
              <a:gd name="f1875" fmla="*/ f1450 1 874715"/>
              <a:gd name="f1876" fmla="*/ f1451 1 6858001"/>
              <a:gd name="f1877" fmla="*/ f1452 1 874715"/>
              <a:gd name="f1878" fmla="*/ f1453 1 6858001"/>
              <a:gd name="f1879" fmla="*/ f1454 1 874715"/>
              <a:gd name="f1880" fmla="*/ f1455 1 6858001"/>
              <a:gd name="f1881" fmla="*/ f1456 1 874715"/>
              <a:gd name="f1882" fmla="*/ f1457 1 6858001"/>
              <a:gd name="f1883" fmla="*/ f1458 1 874715"/>
              <a:gd name="f1884" fmla="*/ f1459 1 6858001"/>
              <a:gd name="f1885" fmla="*/ f1460 1 874715"/>
              <a:gd name="f1886" fmla="*/ f1461 1 6858001"/>
              <a:gd name="f1887" fmla="*/ f1462 1 874715"/>
              <a:gd name="f1888" fmla="*/ f1463 1 874715"/>
              <a:gd name="f1889" fmla="*/ f1464 1 6858001"/>
              <a:gd name="f1890" fmla="*/ f1465 1 874715"/>
              <a:gd name="f1891" fmla="*/ f1466 1 6858001"/>
              <a:gd name="f1892" fmla="*/ f1467 1 874715"/>
              <a:gd name="f1893" fmla="*/ f1468 1 6858001"/>
              <a:gd name="f1894" fmla="*/ f1469 1 874715"/>
              <a:gd name="f1895" fmla="*/ f1470 1 6858001"/>
              <a:gd name="f1896" fmla="*/ f1471 1 874715"/>
              <a:gd name="f1897" fmla="*/ f1472 1 6858001"/>
              <a:gd name="f1898" fmla="*/ f1473 1 874715"/>
              <a:gd name="f1899" fmla="*/ f1474 1 6858001"/>
              <a:gd name="f1900" fmla="*/ f1475 1 874715"/>
              <a:gd name="f1901" fmla="*/ f1476 1 6858001"/>
              <a:gd name="f1902" fmla="*/ f1477 1 874715"/>
              <a:gd name="f1903" fmla="*/ f1478 1 6858001"/>
              <a:gd name="f1904" fmla="*/ f1479 1 874715"/>
              <a:gd name="f1905" fmla="*/ f1480 1 6858001"/>
              <a:gd name="f1906" fmla="*/ f1481 1 874715"/>
              <a:gd name="f1907" fmla="*/ f1482 1 6858001"/>
              <a:gd name="f1908" fmla="*/ f1483 1 874715"/>
              <a:gd name="f1909" fmla="*/ f1484 1 6858001"/>
              <a:gd name="f1910" fmla="*/ f1485 1 874715"/>
              <a:gd name="f1911" fmla="*/ f1486 1 6858001"/>
              <a:gd name="f1912" fmla="*/ f1487 1 874715"/>
              <a:gd name="f1913" fmla="*/ f1488 1 6858001"/>
              <a:gd name="f1914" fmla="*/ f1489 1 874715"/>
              <a:gd name="f1915" fmla="*/ f1490 1 6858001"/>
              <a:gd name="f1916" fmla="*/ f1491 1 874715"/>
              <a:gd name="f1917" fmla="*/ f1492 1 6858001"/>
              <a:gd name="f1918" fmla="*/ f1493 1 874715"/>
              <a:gd name="f1919" fmla="*/ f1494 1 6858001"/>
              <a:gd name="f1920" fmla="*/ f1495 1 874715"/>
              <a:gd name="f1921" fmla="*/ f1496 1 6858001"/>
              <a:gd name="f1922" fmla="*/ f1497 1 874715"/>
              <a:gd name="f1923" fmla="*/ f1498 1 6858001"/>
              <a:gd name="f1924" fmla="*/ f1499 1 874715"/>
              <a:gd name="f1925" fmla="*/ f1500 1 6858001"/>
              <a:gd name="f1926" fmla="*/ f1501 1 874715"/>
              <a:gd name="f1927" fmla="*/ f1502 1 6858001"/>
              <a:gd name="f1928" fmla="*/ f1503 1 874715"/>
              <a:gd name="f1929" fmla="*/ f1504 1 6858001"/>
              <a:gd name="f1930" fmla="*/ f1505 1 874715"/>
              <a:gd name="f1931" fmla="*/ f1506 1 6858001"/>
              <a:gd name="f1932" fmla="*/ f1507 1 874715"/>
              <a:gd name="f1933" fmla="*/ f1508 1 6858001"/>
              <a:gd name="f1934" fmla="*/ f1509 1 874715"/>
              <a:gd name="f1935" fmla="*/ f1510 1 6858001"/>
              <a:gd name="f1936" fmla="*/ f1511 1 874715"/>
              <a:gd name="f1937" fmla="*/ f1512 1 6858001"/>
              <a:gd name="f1938" fmla="*/ f1513 1 874715"/>
              <a:gd name="f1939" fmla="*/ f1514 1 6858001"/>
              <a:gd name="f1940" fmla="*/ f1515 1 874715"/>
              <a:gd name="f1941" fmla="*/ f1516 1 6858001"/>
              <a:gd name="f1942" fmla="*/ f1517 1 874715"/>
              <a:gd name="f1943" fmla="*/ f1518 1 6858001"/>
              <a:gd name="f1944" fmla="*/ f1519 1 874715"/>
              <a:gd name="f1945" fmla="*/ f1520 1 6858001"/>
              <a:gd name="f1946" fmla="*/ f1521 1 874715"/>
              <a:gd name="f1947" fmla="*/ f1522 1 6858001"/>
              <a:gd name="f1948" fmla="*/ f1523 1 874715"/>
              <a:gd name="f1949" fmla="*/ f1524 1 6858001"/>
              <a:gd name="f1950" fmla="*/ f1525 1 874715"/>
              <a:gd name="f1951" fmla="*/ f1526 1 6858001"/>
              <a:gd name="f1952" fmla="*/ f1527 1 874715"/>
              <a:gd name="f1953" fmla="*/ f1528 1 6858001"/>
              <a:gd name="f1954" fmla="*/ f1529 1 874715"/>
              <a:gd name="f1955" fmla="*/ f1530 1 6858001"/>
              <a:gd name="f1956" fmla="*/ f1531 1 874715"/>
              <a:gd name="f1957" fmla="*/ f1532 1 6858001"/>
              <a:gd name="f1958" fmla="*/ f1533 1 874715"/>
              <a:gd name="f1959" fmla="*/ f1534 1 6858001"/>
              <a:gd name="f1960" fmla="*/ f1535 1 874715"/>
              <a:gd name="f1961" fmla="*/ f1536 1 6858001"/>
              <a:gd name="f1962" fmla="*/ f1537 1 874715"/>
              <a:gd name="f1963" fmla="*/ f1538 1 6858001"/>
              <a:gd name="f1964" fmla="*/ f1539 1 874715"/>
              <a:gd name="f1965" fmla="*/ f1540 1 6858001"/>
              <a:gd name="f1966" fmla="*/ f1541 1 874715"/>
              <a:gd name="f1967" fmla="*/ f1542 1 6858001"/>
              <a:gd name="f1968" fmla="*/ f1543 1 874715"/>
              <a:gd name="f1969" fmla="*/ f1544 1 6858001"/>
              <a:gd name="f1970" fmla="*/ f1545 1 874715"/>
              <a:gd name="f1971" fmla="*/ f1546 1 6858001"/>
              <a:gd name="f1972" fmla="*/ f1547 1 874715"/>
              <a:gd name="f1973" fmla="*/ f1548 1 6858001"/>
              <a:gd name="f1974" fmla="*/ f1549 1 874715"/>
              <a:gd name="f1975" fmla="*/ f1550 1 6858001"/>
              <a:gd name="f1976" fmla="*/ f1551 1 874715"/>
              <a:gd name="f1977" fmla="*/ f1552 1 6858001"/>
              <a:gd name="f1978" fmla="*/ f5 1 f1127"/>
              <a:gd name="f1979" fmla="*/ f6 1 f1127"/>
              <a:gd name="f1980" fmla="*/ f5 1 f1128"/>
              <a:gd name="f1981" fmla="*/ f7 1 f1128"/>
              <a:gd name="f1982" fmla="+- f1553 0 f1"/>
              <a:gd name="f1983" fmla="*/ f1554 1 f1127"/>
              <a:gd name="f1984" fmla="*/ f1555 1 f1128"/>
              <a:gd name="f1985" fmla="*/ f1556 1 f1127"/>
              <a:gd name="f1986" fmla="*/ f1557 1 f1128"/>
              <a:gd name="f1987" fmla="*/ f1558 1 f1127"/>
              <a:gd name="f1988" fmla="*/ f1559 1 f1127"/>
              <a:gd name="f1989" fmla="*/ f1560 1 f1127"/>
              <a:gd name="f1990" fmla="*/ f1561 1 f1128"/>
              <a:gd name="f1991" fmla="*/ f1562 1 f1127"/>
              <a:gd name="f1992" fmla="*/ f1563 1 f1127"/>
              <a:gd name="f1993" fmla="*/ f1564 1 f1128"/>
              <a:gd name="f1994" fmla="*/ f1565 1 f1127"/>
              <a:gd name="f1995" fmla="*/ f1566 1 f1128"/>
              <a:gd name="f1996" fmla="*/ f1567 1 f1127"/>
              <a:gd name="f1997" fmla="*/ f1568 1 f1128"/>
              <a:gd name="f1998" fmla="*/ f1569 1 f1127"/>
              <a:gd name="f1999" fmla="*/ f1570 1 f1128"/>
              <a:gd name="f2000" fmla="*/ f1571 1 f1127"/>
              <a:gd name="f2001" fmla="*/ f1572 1 f1128"/>
              <a:gd name="f2002" fmla="*/ f1573 1 f1127"/>
              <a:gd name="f2003" fmla="*/ f1574 1 f1127"/>
              <a:gd name="f2004" fmla="*/ f1575 1 f1128"/>
              <a:gd name="f2005" fmla="*/ f1576 1 f1127"/>
              <a:gd name="f2006" fmla="*/ f1577 1 f1128"/>
              <a:gd name="f2007" fmla="*/ f1578 1 f1127"/>
              <a:gd name="f2008" fmla="*/ f1579 1 f1128"/>
              <a:gd name="f2009" fmla="*/ f1580 1 f1127"/>
              <a:gd name="f2010" fmla="*/ f1581 1 f1128"/>
              <a:gd name="f2011" fmla="*/ f1582 1 f1127"/>
              <a:gd name="f2012" fmla="*/ f1583 1 f1128"/>
              <a:gd name="f2013" fmla="*/ f1584 1 f1127"/>
              <a:gd name="f2014" fmla="*/ f1585 1 f1128"/>
              <a:gd name="f2015" fmla="*/ f1586 1 f1127"/>
              <a:gd name="f2016" fmla="*/ f1587 1 f1128"/>
              <a:gd name="f2017" fmla="*/ f1588 1 f1127"/>
              <a:gd name="f2018" fmla="*/ f1589 1 f1128"/>
              <a:gd name="f2019" fmla="*/ f1590 1 f1127"/>
              <a:gd name="f2020" fmla="*/ f1591 1 f1127"/>
              <a:gd name="f2021" fmla="*/ f1592 1 f1128"/>
              <a:gd name="f2022" fmla="*/ f1593 1 f1127"/>
              <a:gd name="f2023" fmla="*/ f1594 1 f1128"/>
              <a:gd name="f2024" fmla="*/ f1595 1 f1127"/>
              <a:gd name="f2025" fmla="*/ f1596 1 f1128"/>
              <a:gd name="f2026" fmla="*/ f1597 1 f1127"/>
              <a:gd name="f2027" fmla="*/ f1598 1 f1128"/>
              <a:gd name="f2028" fmla="*/ f1599 1 f1127"/>
              <a:gd name="f2029" fmla="*/ f1600 1 f1128"/>
              <a:gd name="f2030" fmla="*/ f1601 1 f1127"/>
              <a:gd name="f2031" fmla="*/ f1602 1 f1128"/>
              <a:gd name="f2032" fmla="*/ f1603 1 f1127"/>
              <a:gd name="f2033" fmla="*/ f1604 1 f1128"/>
              <a:gd name="f2034" fmla="*/ f1605 1 f1127"/>
              <a:gd name="f2035" fmla="*/ f1606 1 f1128"/>
              <a:gd name="f2036" fmla="*/ f1607 1 f1128"/>
              <a:gd name="f2037" fmla="*/ f1608 1 f1127"/>
              <a:gd name="f2038" fmla="*/ f1609 1 f1128"/>
              <a:gd name="f2039" fmla="*/ f1610 1 f1127"/>
              <a:gd name="f2040" fmla="*/ f1611 1 f1128"/>
              <a:gd name="f2041" fmla="*/ f1612 1 f1127"/>
              <a:gd name="f2042" fmla="*/ f1613 1 f1128"/>
              <a:gd name="f2043" fmla="*/ f1614 1 f1127"/>
              <a:gd name="f2044" fmla="*/ f1615 1 f1128"/>
              <a:gd name="f2045" fmla="*/ f1616 1 f1127"/>
              <a:gd name="f2046" fmla="*/ f1617 1 f1128"/>
              <a:gd name="f2047" fmla="*/ f1618 1 f1127"/>
              <a:gd name="f2048" fmla="*/ f1619 1 f1128"/>
              <a:gd name="f2049" fmla="*/ f1620 1 f1127"/>
              <a:gd name="f2050" fmla="*/ f1621 1 f1128"/>
              <a:gd name="f2051" fmla="*/ f1622 1 f1127"/>
              <a:gd name="f2052" fmla="*/ f1623 1 f1128"/>
              <a:gd name="f2053" fmla="*/ f1624 1 f1127"/>
              <a:gd name="f2054" fmla="*/ f1625 1 f1128"/>
              <a:gd name="f2055" fmla="*/ f1626 1 f1127"/>
              <a:gd name="f2056" fmla="*/ f1627 1 f1128"/>
              <a:gd name="f2057" fmla="*/ f1628 1 f1127"/>
              <a:gd name="f2058" fmla="*/ f1629 1 f1128"/>
              <a:gd name="f2059" fmla="*/ f1630 1 f1127"/>
              <a:gd name="f2060" fmla="*/ f1631 1 f1128"/>
              <a:gd name="f2061" fmla="*/ f1632 1 f1127"/>
              <a:gd name="f2062" fmla="*/ f1633 1 f1128"/>
              <a:gd name="f2063" fmla="*/ f1634 1 f1127"/>
              <a:gd name="f2064" fmla="*/ f1635 1 f1128"/>
              <a:gd name="f2065" fmla="*/ f1636 1 f1127"/>
              <a:gd name="f2066" fmla="*/ f1637 1 f1128"/>
              <a:gd name="f2067" fmla="*/ f1638 1 f1127"/>
              <a:gd name="f2068" fmla="*/ f1639 1 f1128"/>
              <a:gd name="f2069" fmla="*/ f1640 1 f1127"/>
              <a:gd name="f2070" fmla="*/ f1641 1 f1128"/>
              <a:gd name="f2071" fmla="*/ f1642 1 f1127"/>
              <a:gd name="f2072" fmla="*/ f1643 1 f1128"/>
              <a:gd name="f2073" fmla="*/ f1644 1 f1127"/>
              <a:gd name="f2074" fmla="*/ f1645 1 f1128"/>
              <a:gd name="f2075" fmla="*/ f1646 1 f1127"/>
              <a:gd name="f2076" fmla="*/ f1647 1 f1128"/>
              <a:gd name="f2077" fmla="*/ f1648 1 f1127"/>
              <a:gd name="f2078" fmla="*/ f1649 1 f1128"/>
              <a:gd name="f2079" fmla="*/ f1650 1 f1127"/>
              <a:gd name="f2080" fmla="*/ f1651 1 f1128"/>
              <a:gd name="f2081" fmla="*/ f1652 1 f1127"/>
              <a:gd name="f2082" fmla="*/ f1653 1 f1128"/>
              <a:gd name="f2083" fmla="*/ f1654 1 f1127"/>
              <a:gd name="f2084" fmla="*/ f1655 1 f1128"/>
              <a:gd name="f2085" fmla="*/ f1656 1 f1127"/>
              <a:gd name="f2086" fmla="*/ f1657 1 f1128"/>
              <a:gd name="f2087" fmla="*/ f1658 1 f1127"/>
              <a:gd name="f2088" fmla="*/ f1659 1 f1128"/>
              <a:gd name="f2089" fmla="*/ f1660 1 f1127"/>
              <a:gd name="f2090" fmla="*/ f1661 1 f1128"/>
              <a:gd name="f2091" fmla="*/ f1662 1 f1127"/>
              <a:gd name="f2092" fmla="*/ f1663 1 f1128"/>
              <a:gd name="f2093" fmla="*/ f1664 1 f1127"/>
              <a:gd name="f2094" fmla="*/ f1665 1 f1128"/>
              <a:gd name="f2095" fmla="*/ f1666 1 f1127"/>
              <a:gd name="f2096" fmla="*/ f1667 1 f1128"/>
              <a:gd name="f2097" fmla="*/ f1668 1 f1127"/>
              <a:gd name="f2098" fmla="*/ f1669 1 f1128"/>
              <a:gd name="f2099" fmla="*/ f1670 1 f1127"/>
              <a:gd name="f2100" fmla="*/ f1671 1 f1128"/>
              <a:gd name="f2101" fmla="*/ f1672 1 f1127"/>
              <a:gd name="f2102" fmla="*/ f1673 1 f1128"/>
              <a:gd name="f2103" fmla="*/ f1674 1 f1127"/>
              <a:gd name="f2104" fmla="*/ f1675 1 f1128"/>
              <a:gd name="f2105" fmla="*/ f1676 1 f1127"/>
              <a:gd name="f2106" fmla="*/ f1677 1 f1128"/>
              <a:gd name="f2107" fmla="*/ f1678 1 f1127"/>
              <a:gd name="f2108" fmla="*/ f1679 1 f1128"/>
              <a:gd name="f2109" fmla="*/ f1680 1 f1127"/>
              <a:gd name="f2110" fmla="*/ f1681 1 f1128"/>
              <a:gd name="f2111" fmla="*/ f1682 1 f1127"/>
              <a:gd name="f2112" fmla="*/ f1683 1 f1127"/>
              <a:gd name="f2113" fmla="*/ f1684 1 f1128"/>
              <a:gd name="f2114" fmla="*/ f1685 1 f1127"/>
              <a:gd name="f2115" fmla="*/ f1686 1 f1128"/>
              <a:gd name="f2116" fmla="*/ f1687 1 f1127"/>
              <a:gd name="f2117" fmla="*/ f1688 1 f1128"/>
              <a:gd name="f2118" fmla="*/ f1689 1 f1127"/>
              <a:gd name="f2119" fmla="*/ f1690 1 f1128"/>
              <a:gd name="f2120" fmla="*/ f1691 1 f1127"/>
              <a:gd name="f2121" fmla="*/ f1692 1 f1128"/>
              <a:gd name="f2122" fmla="*/ f1693 1 f1127"/>
              <a:gd name="f2123" fmla="*/ f1694 1 f1128"/>
              <a:gd name="f2124" fmla="*/ f1695 1 f1127"/>
              <a:gd name="f2125" fmla="*/ f1696 1 f1128"/>
              <a:gd name="f2126" fmla="*/ f1697 1 f1127"/>
              <a:gd name="f2127" fmla="*/ f1698 1 f1128"/>
              <a:gd name="f2128" fmla="*/ f1699 1 f1127"/>
              <a:gd name="f2129" fmla="*/ f1700 1 f1128"/>
              <a:gd name="f2130" fmla="*/ f1701 1 f1127"/>
              <a:gd name="f2131" fmla="*/ f1702 1 f1128"/>
              <a:gd name="f2132" fmla="*/ f1703 1 f1127"/>
              <a:gd name="f2133" fmla="*/ f1704 1 f1128"/>
              <a:gd name="f2134" fmla="*/ f1705 1 f1127"/>
              <a:gd name="f2135" fmla="*/ f1706 1 f1128"/>
              <a:gd name="f2136" fmla="*/ f1707 1 f1127"/>
              <a:gd name="f2137" fmla="*/ f1708 1 f1128"/>
              <a:gd name="f2138" fmla="*/ f1709 1 f1127"/>
              <a:gd name="f2139" fmla="*/ f1710 1 f1128"/>
              <a:gd name="f2140" fmla="*/ f1711 1 f1127"/>
              <a:gd name="f2141" fmla="*/ f1712 1 f1128"/>
              <a:gd name="f2142" fmla="*/ f1713 1 f1127"/>
              <a:gd name="f2143" fmla="*/ f1714 1 f1128"/>
              <a:gd name="f2144" fmla="*/ f1715 1 f1127"/>
              <a:gd name="f2145" fmla="*/ f1716 1 f1128"/>
              <a:gd name="f2146" fmla="*/ f1717 1 f1127"/>
              <a:gd name="f2147" fmla="*/ f1718 1 f1128"/>
              <a:gd name="f2148" fmla="*/ f1719 1 f1127"/>
              <a:gd name="f2149" fmla="*/ f1720 1 f1128"/>
              <a:gd name="f2150" fmla="*/ f1721 1 f1127"/>
              <a:gd name="f2151" fmla="*/ f1722 1 f1128"/>
              <a:gd name="f2152" fmla="*/ f1723 1 f1127"/>
              <a:gd name="f2153" fmla="*/ f1724 1 f1128"/>
              <a:gd name="f2154" fmla="*/ f1725 1 f1127"/>
              <a:gd name="f2155" fmla="*/ f1726 1 f1128"/>
              <a:gd name="f2156" fmla="*/ f1727 1 f1127"/>
              <a:gd name="f2157" fmla="*/ f1728 1 f1128"/>
              <a:gd name="f2158" fmla="*/ f1729 1 f1127"/>
              <a:gd name="f2159" fmla="*/ f1730 1 f1128"/>
              <a:gd name="f2160" fmla="*/ f1731 1 f1127"/>
              <a:gd name="f2161" fmla="*/ f1732 1 f1128"/>
              <a:gd name="f2162" fmla="*/ f1733 1 f1127"/>
              <a:gd name="f2163" fmla="*/ f1734 1 f1128"/>
              <a:gd name="f2164" fmla="*/ f1735 1 f1127"/>
              <a:gd name="f2165" fmla="*/ f1736 1 f1128"/>
              <a:gd name="f2166" fmla="*/ f1737 1 f1127"/>
              <a:gd name="f2167" fmla="*/ f1738 1 f1128"/>
              <a:gd name="f2168" fmla="*/ f1739 1 f1127"/>
              <a:gd name="f2169" fmla="*/ f1740 1 f1128"/>
              <a:gd name="f2170" fmla="*/ f1741 1 f1127"/>
              <a:gd name="f2171" fmla="*/ f1742 1 f1128"/>
              <a:gd name="f2172" fmla="*/ f1743 1 f1127"/>
              <a:gd name="f2173" fmla="*/ f1744 1 f1128"/>
              <a:gd name="f2174" fmla="*/ f1745 1 f1127"/>
              <a:gd name="f2175" fmla="*/ f1746 1 f1128"/>
              <a:gd name="f2176" fmla="*/ f1747 1 f1127"/>
              <a:gd name="f2177" fmla="*/ f1748 1 f1128"/>
              <a:gd name="f2178" fmla="*/ f1749 1 f1127"/>
              <a:gd name="f2179" fmla="*/ f1750 1 f1128"/>
              <a:gd name="f2180" fmla="*/ f1751 1 f1127"/>
              <a:gd name="f2181" fmla="*/ f1752 1 f1128"/>
              <a:gd name="f2182" fmla="*/ f1753 1 f1127"/>
              <a:gd name="f2183" fmla="*/ f1754 1 f1128"/>
              <a:gd name="f2184" fmla="*/ f1755 1 f1127"/>
              <a:gd name="f2185" fmla="*/ f1756 1 f1128"/>
              <a:gd name="f2186" fmla="*/ f1757 1 f1128"/>
              <a:gd name="f2187" fmla="*/ f1758 1 f1127"/>
              <a:gd name="f2188" fmla="*/ f1759 1 f1128"/>
              <a:gd name="f2189" fmla="*/ f1760 1 f1127"/>
              <a:gd name="f2190" fmla="*/ f1761 1 f1128"/>
              <a:gd name="f2191" fmla="*/ f1762 1 f1127"/>
              <a:gd name="f2192" fmla="*/ f1763 1 f1128"/>
              <a:gd name="f2193" fmla="*/ f1764 1 f1127"/>
              <a:gd name="f2194" fmla="*/ f1765 1 f1128"/>
              <a:gd name="f2195" fmla="*/ f1766 1 f1127"/>
              <a:gd name="f2196" fmla="*/ f1767 1 f1128"/>
              <a:gd name="f2197" fmla="*/ f1768 1 f1127"/>
              <a:gd name="f2198" fmla="*/ f1769 1 f1128"/>
              <a:gd name="f2199" fmla="*/ f1770 1 f1127"/>
              <a:gd name="f2200" fmla="*/ f1771 1 f1128"/>
              <a:gd name="f2201" fmla="*/ f1772 1 f1127"/>
              <a:gd name="f2202" fmla="*/ f1773 1 f1128"/>
              <a:gd name="f2203" fmla="*/ f1774 1 f1127"/>
              <a:gd name="f2204" fmla="*/ f1775 1 f1128"/>
              <a:gd name="f2205" fmla="*/ f1776 1 f1127"/>
              <a:gd name="f2206" fmla="*/ f1777 1 f1128"/>
              <a:gd name="f2207" fmla="*/ f1778 1 f1127"/>
              <a:gd name="f2208" fmla="*/ f1779 1 f1128"/>
              <a:gd name="f2209" fmla="*/ f1780 1 f1127"/>
              <a:gd name="f2210" fmla="*/ f1781 1 f1127"/>
              <a:gd name="f2211" fmla="*/ f1782 1 f1127"/>
              <a:gd name="f2212" fmla="*/ f1783 1 f1128"/>
              <a:gd name="f2213" fmla="*/ f1784 1 f1127"/>
              <a:gd name="f2214" fmla="*/ f1785 1 f1128"/>
              <a:gd name="f2215" fmla="*/ f1786 1 f1127"/>
              <a:gd name="f2216" fmla="*/ f1787 1 f1128"/>
              <a:gd name="f2217" fmla="*/ f1788 1 f1127"/>
              <a:gd name="f2218" fmla="*/ f1789 1 f1128"/>
              <a:gd name="f2219" fmla="*/ f1790 1 f1127"/>
              <a:gd name="f2220" fmla="*/ f1791 1 f1128"/>
              <a:gd name="f2221" fmla="*/ f1792 1 f1127"/>
              <a:gd name="f2222" fmla="*/ f1793 1 f1128"/>
              <a:gd name="f2223" fmla="*/ f1794 1 f1127"/>
              <a:gd name="f2224" fmla="*/ f1795 1 f1127"/>
              <a:gd name="f2225" fmla="*/ f1796 1 f1128"/>
              <a:gd name="f2226" fmla="*/ f1797 1 f1127"/>
              <a:gd name="f2227" fmla="*/ f1798 1 f1128"/>
              <a:gd name="f2228" fmla="*/ f1799 1 f1127"/>
              <a:gd name="f2229" fmla="*/ f1800 1 f1128"/>
              <a:gd name="f2230" fmla="*/ f1801 1 f1127"/>
              <a:gd name="f2231" fmla="*/ f1802 1 f1128"/>
              <a:gd name="f2232" fmla="*/ f1803 1 f1127"/>
              <a:gd name="f2233" fmla="*/ f1804 1 f1128"/>
              <a:gd name="f2234" fmla="*/ f1805 1 f1127"/>
              <a:gd name="f2235" fmla="*/ f1806 1 f1128"/>
              <a:gd name="f2236" fmla="*/ f1807 1 f1127"/>
              <a:gd name="f2237" fmla="*/ f1808 1 f1128"/>
              <a:gd name="f2238" fmla="*/ f1809 1 f1127"/>
              <a:gd name="f2239" fmla="*/ f1810 1 f1128"/>
              <a:gd name="f2240" fmla="*/ f1811 1 f1127"/>
              <a:gd name="f2241" fmla="*/ f1812 1 f1128"/>
              <a:gd name="f2242" fmla="*/ f1813 1 f1127"/>
              <a:gd name="f2243" fmla="*/ f1814 1 f1128"/>
              <a:gd name="f2244" fmla="*/ f1815 1 f1127"/>
              <a:gd name="f2245" fmla="*/ f1816 1 f1128"/>
              <a:gd name="f2246" fmla="*/ f1817 1 f1127"/>
              <a:gd name="f2247" fmla="*/ f1818 1 f1128"/>
              <a:gd name="f2248" fmla="*/ f1819 1 f1127"/>
              <a:gd name="f2249" fmla="*/ f1820 1 f1128"/>
              <a:gd name="f2250" fmla="*/ f1821 1 f1127"/>
              <a:gd name="f2251" fmla="*/ f1822 1 f1128"/>
              <a:gd name="f2252" fmla="*/ f1823 1 f1127"/>
              <a:gd name="f2253" fmla="*/ f1824 1 f1128"/>
              <a:gd name="f2254" fmla="*/ f1825 1 f1127"/>
              <a:gd name="f2255" fmla="*/ f1826 1 f1128"/>
              <a:gd name="f2256" fmla="*/ f1827 1 f1127"/>
              <a:gd name="f2257" fmla="*/ f1828 1 f1128"/>
              <a:gd name="f2258" fmla="*/ f1829 1 f1127"/>
              <a:gd name="f2259" fmla="*/ f1830 1 f1128"/>
              <a:gd name="f2260" fmla="*/ f1831 1 f1127"/>
              <a:gd name="f2261" fmla="*/ f1832 1 f1128"/>
              <a:gd name="f2262" fmla="*/ f1833 1 f1127"/>
              <a:gd name="f2263" fmla="*/ f1834 1 f1128"/>
              <a:gd name="f2264" fmla="*/ f1835 1 f1127"/>
              <a:gd name="f2265" fmla="*/ f1836 1 f1128"/>
              <a:gd name="f2266" fmla="*/ f1837 1 f1127"/>
              <a:gd name="f2267" fmla="*/ f1838 1 f1128"/>
              <a:gd name="f2268" fmla="*/ f1839 1 f1127"/>
              <a:gd name="f2269" fmla="*/ f1840 1 f1128"/>
              <a:gd name="f2270" fmla="*/ f1841 1 f1127"/>
              <a:gd name="f2271" fmla="*/ f1842 1 f1128"/>
              <a:gd name="f2272" fmla="*/ f1843 1 f1127"/>
              <a:gd name="f2273" fmla="*/ f1844 1 f1128"/>
              <a:gd name="f2274" fmla="*/ f1845 1 f1127"/>
              <a:gd name="f2275" fmla="*/ f1846 1 f1128"/>
              <a:gd name="f2276" fmla="*/ f1847 1 f1127"/>
              <a:gd name="f2277" fmla="*/ f1848 1 f1128"/>
              <a:gd name="f2278" fmla="*/ f1849 1 f1127"/>
              <a:gd name="f2279" fmla="*/ f1850 1 f1128"/>
              <a:gd name="f2280" fmla="*/ f1851 1 f1127"/>
              <a:gd name="f2281" fmla="*/ f1852 1 f1128"/>
              <a:gd name="f2282" fmla="*/ f1853 1 f1127"/>
              <a:gd name="f2283" fmla="*/ f1854 1 f1128"/>
              <a:gd name="f2284" fmla="*/ f1855 1 f1127"/>
              <a:gd name="f2285" fmla="*/ f1856 1 f1128"/>
              <a:gd name="f2286" fmla="*/ f1857 1 f1127"/>
              <a:gd name="f2287" fmla="*/ f1858 1 f1128"/>
              <a:gd name="f2288" fmla="*/ f1859 1 f1127"/>
              <a:gd name="f2289" fmla="*/ f1860 1 f1128"/>
              <a:gd name="f2290" fmla="*/ f1861 1 f1127"/>
              <a:gd name="f2291" fmla="*/ f1862 1 f1128"/>
              <a:gd name="f2292" fmla="*/ f1863 1 f1127"/>
              <a:gd name="f2293" fmla="*/ f1864 1 f1128"/>
              <a:gd name="f2294" fmla="*/ f1865 1 f1127"/>
              <a:gd name="f2295" fmla="*/ f1866 1 f1128"/>
              <a:gd name="f2296" fmla="*/ f1867 1 f1127"/>
              <a:gd name="f2297" fmla="*/ f1868 1 f1128"/>
              <a:gd name="f2298" fmla="*/ f1869 1 f1127"/>
              <a:gd name="f2299" fmla="*/ f1870 1 f1128"/>
              <a:gd name="f2300" fmla="*/ f1871 1 f1127"/>
              <a:gd name="f2301" fmla="*/ f1872 1 f1128"/>
              <a:gd name="f2302" fmla="*/ f1873 1 f1127"/>
              <a:gd name="f2303" fmla="*/ f1874 1 f1128"/>
              <a:gd name="f2304" fmla="*/ f1875 1 f1127"/>
              <a:gd name="f2305" fmla="*/ f1876 1 f1128"/>
              <a:gd name="f2306" fmla="*/ f1877 1 f1127"/>
              <a:gd name="f2307" fmla="*/ f1878 1 f1128"/>
              <a:gd name="f2308" fmla="*/ f1879 1 f1127"/>
              <a:gd name="f2309" fmla="*/ f1880 1 f1128"/>
              <a:gd name="f2310" fmla="*/ f1881 1 f1127"/>
              <a:gd name="f2311" fmla="*/ f1882 1 f1128"/>
              <a:gd name="f2312" fmla="*/ f1883 1 f1127"/>
              <a:gd name="f2313" fmla="*/ f1884 1 f1128"/>
              <a:gd name="f2314" fmla="*/ f1885 1 f1127"/>
              <a:gd name="f2315" fmla="*/ f1886 1 f1128"/>
              <a:gd name="f2316" fmla="*/ f1887 1 f1127"/>
              <a:gd name="f2317" fmla="*/ f1888 1 f1127"/>
              <a:gd name="f2318" fmla="*/ f1889 1 f1128"/>
              <a:gd name="f2319" fmla="*/ f1890 1 f1127"/>
              <a:gd name="f2320" fmla="*/ f1891 1 f1128"/>
              <a:gd name="f2321" fmla="*/ f1892 1 f1127"/>
              <a:gd name="f2322" fmla="*/ f1893 1 f1128"/>
              <a:gd name="f2323" fmla="*/ f1894 1 f1127"/>
              <a:gd name="f2324" fmla="*/ f1895 1 f1128"/>
              <a:gd name="f2325" fmla="*/ f1896 1 f1127"/>
              <a:gd name="f2326" fmla="*/ f1897 1 f1128"/>
              <a:gd name="f2327" fmla="*/ f1898 1 f1127"/>
              <a:gd name="f2328" fmla="*/ f1899 1 f1128"/>
              <a:gd name="f2329" fmla="*/ f1900 1 f1127"/>
              <a:gd name="f2330" fmla="*/ f1901 1 f1128"/>
              <a:gd name="f2331" fmla="*/ f1902 1 f1127"/>
              <a:gd name="f2332" fmla="*/ f1903 1 f1128"/>
              <a:gd name="f2333" fmla="*/ f1904 1 f1127"/>
              <a:gd name="f2334" fmla="*/ f1905 1 f1128"/>
              <a:gd name="f2335" fmla="*/ f1906 1 f1127"/>
              <a:gd name="f2336" fmla="*/ f1907 1 f1128"/>
              <a:gd name="f2337" fmla="*/ f1908 1 f1127"/>
              <a:gd name="f2338" fmla="*/ f1909 1 f1128"/>
              <a:gd name="f2339" fmla="*/ f1910 1 f1127"/>
              <a:gd name="f2340" fmla="*/ f1911 1 f1128"/>
              <a:gd name="f2341" fmla="*/ f1912 1 f1127"/>
              <a:gd name="f2342" fmla="*/ f1913 1 f1128"/>
              <a:gd name="f2343" fmla="*/ f1914 1 f1127"/>
              <a:gd name="f2344" fmla="*/ f1915 1 f1128"/>
              <a:gd name="f2345" fmla="*/ f1916 1 f1127"/>
              <a:gd name="f2346" fmla="*/ f1917 1 f1128"/>
              <a:gd name="f2347" fmla="*/ f1918 1 f1127"/>
              <a:gd name="f2348" fmla="*/ f1919 1 f1128"/>
              <a:gd name="f2349" fmla="*/ f1920 1 f1127"/>
              <a:gd name="f2350" fmla="*/ f1921 1 f1128"/>
              <a:gd name="f2351" fmla="*/ f1922 1 f1127"/>
              <a:gd name="f2352" fmla="*/ f1923 1 f1128"/>
              <a:gd name="f2353" fmla="*/ f1924 1 f1127"/>
              <a:gd name="f2354" fmla="*/ f1925 1 f1128"/>
              <a:gd name="f2355" fmla="*/ f1926 1 f1127"/>
              <a:gd name="f2356" fmla="*/ f1927 1 f1128"/>
              <a:gd name="f2357" fmla="*/ f1928 1 f1127"/>
              <a:gd name="f2358" fmla="*/ f1929 1 f1128"/>
              <a:gd name="f2359" fmla="*/ f1930 1 f1127"/>
              <a:gd name="f2360" fmla="*/ f1931 1 f1128"/>
              <a:gd name="f2361" fmla="*/ f1932 1 f1127"/>
              <a:gd name="f2362" fmla="*/ f1933 1 f1128"/>
              <a:gd name="f2363" fmla="*/ f1934 1 f1127"/>
              <a:gd name="f2364" fmla="*/ f1935 1 f1128"/>
              <a:gd name="f2365" fmla="*/ f1936 1 f1127"/>
              <a:gd name="f2366" fmla="*/ f1937 1 f1128"/>
              <a:gd name="f2367" fmla="*/ f1938 1 f1127"/>
              <a:gd name="f2368" fmla="*/ f1939 1 f1128"/>
              <a:gd name="f2369" fmla="*/ f1940 1 f1127"/>
              <a:gd name="f2370" fmla="*/ f1941 1 f1128"/>
              <a:gd name="f2371" fmla="*/ f1942 1 f1127"/>
              <a:gd name="f2372" fmla="*/ f1943 1 f1128"/>
              <a:gd name="f2373" fmla="*/ f1944 1 f1127"/>
              <a:gd name="f2374" fmla="*/ f1945 1 f1128"/>
              <a:gd name="f2375" fmla="*/ f1946 1 f1127"/>
              <a:gd name="f2376" fmla="*/ f1947 1 f1128"/>
              <a:gd name="f2377" fmla="*/ f1948 1 f1127"/>
              <a:gd name="f2378" fmla="*/ f1949 1 f1128"/>
              <a:gd name="f2379" fmla="*/ f1950 1 f1127"/>
              <a:gd name="f2380" fmla="*/ f1951 1 f1128"/>
              <a:gd name="f2381" fmla="*/ f1952 1 f1127"/>
              <a:gd name="f2382" fmla="*/ f1953 1 f1128"/>
              <a:gd name="f2383" fmla="*/ f1954 1 f1127"/>
              <a:gd name="f2384" fmla="*/ f1955 1 f1128"/>
              <a:gd name="f2385" fmla="*/ f1956 1 f1127"/>
              <a:gd name="f2386" fmla="*/ f1957 1 f1128"/>
              <a:gd name="f2387" fmla="*/ f1958 1 f1127"/>
              <a:gd name="f2388" fmla="*/ f1959 1 f1128"/>
              <a:gd name="f2389" fmla="*/ f1960 1 f1127"/>
              <a:gd name="f2390" fmla="*/ f1961 1 f1128"/>
              <a:gd name="f2391" fmla="*/ f1962 1 f1127"/>
              <a:gd name="f2392" fmla="*/ f1963 1 f1128"/>
              <a:gd name="f2393" fmla="*/ f1964 1 f1127"/>
              <a:gd name="f2394" fmla="*/ f1965 1 f1128"/>
              <a:gd name="f2395" fmla="*/ f1966 1 f1127"/>
              <a:gd name="f2396" fmla="*/ f1967 1 f1128"/>
              <a:gd name="f2397" fmla="*/ f1968 1 f1127"/>
              <a:gd name="f2398" fmla="*/ f1969 1 f1128"/>
              <a:gd name="f2399" fmla="*/ f1970 1 f1127"/>
              <a:gd name="f2400" fmla="*/ f1971 1 f1128"/>
              <a:gd name="f2401" fmla="*/ f1972 1 f1127"/>
              <a:gd name="f2402" fmla="*/ f1973 1 f1128"/>
              <a:gd name="f2403" fmla="*/ f1974 1 f1127"/>
              <a:gd name="f2404" fmla="*/ f1975 1 f1128"/>
              <a:gd name="f2405" fmla="*/ f1976 1 f1127"/>
              <a:gd name="f2406" fmla="*/ f1977 1 f1128"/>
              <a:gd name="f2407" fmla="*/ f1978 f1122 1"/>
              <a:gd name="f2408" fmla="*/ f1979 f1122 1"/>
              <a:gd name="f2409" fmla="*/ f1981 f1123 1"/>
              <a:gd name="f2410" fmla="*/ f1980 f1123 1"/>
              <a:gd name="f2411" fmla="*/ f1983 f1122 1"/>
              <a:gd name="f2412" fmla="*/ f1984 f1123 1"/>
              <a:gd name="f2413" fmla="*/ f1985 f1122 1"/>
              <a:gd name="f2414" fmla="*/ f1986 f1123 1"/>
              <a:gd name="f2415" fmla="*/ f1987 f1122 1"/>
              <a:gd name="f2416" fmla="*/ f1988 f1122 1"/>
              <a:gd name="f2417" fmla="*/ f1989 f1122 1"/>
              <a:gd name="f2418" fmla="*/ f1990 f1123 1"/>
              <a:gd name="f2419" fmla="*/ f1991 f1122 1"/>
              <a:gd name="f2420" fmla="*/ f1992 f1122 1"/>
              <a:gd name="f2421" fmla="*/ f1993 f1123 1"/>
              <a:gd name="f2422" fmla="*/ f1994 f1122 1"/>
              <a:gd name="f2423" fmla="*/ f1995 f1123 1"/>
              <a:gd name="f2424" fmla="*/ f1996 f1122 1"/>
              <a:gd name="f2425" fmla="*/ f1997 f1123 1"/>
              <a:gd name="f2426" fmla="*/ f1998 f1122 1"/>
              <a:gd name="f2427" fmla="*/ f1999 f1123 1"/>
              <a:gd name="f2428" fmla="*/ f2000 f1122 1"/>
              <a:gd name="f2429" fmla="*/ f2001 f1123 1"/>
              <a:gd name="f2430" fmla="*/ f2002 f1122 1"/>
              <a:gd name="f2431" fmla="*/ f2003 f1122 1"/>
              <a:gd name="f2432" fmla="*/ f2004 f1123 1"/>
              <a:gd name="f2433" fmla="*/ f2005 f1122 1"/>
              <a:gd name="f2434" fmla="*/ f2006 f1123 1"/>
              <a:gd name="f2435" fmla="*/ f2007 f1122 1"/>
              <a:gd name="f2436" fmla="*/ f2008 f1123 1"/>
              <a:gd name="f2437" fmla="*/ f2009 f1122 1"/>
              <a:gd name="f2438" fmla="*/ f2010 f1123 1"/>
              <a:gd name="f2439" fmla="*/ f2011 f1122 1"/>
              <a:gd name="f2440" fmla="*/ f2012 f1123 1"/>
              <a:gd name="f2441" fmla="*/ f2013 f1122 1"/>
              <a:gd name="f2442" fmla="*/ f2014 f1123 1"/>
              <a:gd name="f2443" fmla="*/ f2015 f1122 1"/>
              <a:gd name="f2444" fmla="*/ f2016 f1123 1"/>
              <a:gd name="f2445" fmla="*/ f2017 f1122 1"/>
              <a:gd name="f2446" fmla="*/ f2018 f1123 1"/>
              <a:gd name="f2447" fmla="*/ f2019 f1122 1"/>
              <a:gd name="f2448" fmla="*/ f2020 f1122 1"/>
              <a:gd name="f2449" fmla="*/ f2021 f1123 1"/>
              <a:gd name="f2450" fmla="*/ f2022 f1122 1"/>
              <a:gd name="f2451" fmla="*/ f2023 f1123 1"/>
              <a:gd name="f2452" fmla="*/ f2024 f1122 1"/>
              <a:gd name="f2453" fmla="*/ f2025 f1123 1"/>
              <a:gd name="f2454" fmla="*/ f2026 f1122 1"/>
              <a:gd name="f2455" fmla="*/ f2027 f1123 1"/>
              <a:gd name="f2456" fmla="*/ f2028 f1122 1"/>
              <a:gd name="f2457" fmla="*/ f2029 f1123 1"/>
              <a:gd name="f2458" fmla="*/ f2030 f1122 1"/>
              <a:gd name="f2459" fmla="*/ f2031 f1123 1"/>
              <a:gd name="f2460" fmla="*/ f2032 f1122 1"/>
              <a:gd name="f2461" fmla="*/ f2033 f1123 1"/>
              <a:gd name="f2462" fmla="*/ f2034 f1122 1"/>
              <a:gd name="f2463" fmla="*/ f2035 f1123 1"/>
              <a:gd name="f2464" fmla="*/ f2036 f1123 1"/>
              <a:gd name="f2465" fmla="*/ f2037 f1122 1"/>
              <a:gd name="f2466" fmla="*/ f2038 f1123 1"/>
              <a:gd name="f2467" fmla="*/ f2039 f1122 1"/>
              <a:gd name="f2468" fmla="*/ f2040 f1123 1"/>
              <a:gd name="f2469" fmla="*/ f2041 f1122 1"/>
              <a:gd name="f2470" fmla="*/ f2042 f1123 1"/>
              <a:gd name="f2471" fmla="*/ f2043 f1122 1"/>
              <a:gd name="f2472" fmla="*/ f2044 f1123 1"/>
              <a:gd name="f2473" fmla="*/ f2045 f1122 1"/>
              <a:gd name="f2474" fmla="*/ f2046 f1123 1"/>
              <a:gd name="f2475" fmla="*/ f2047 f1122 1"/>
              <a:gd name="f2476" fmla="*/ f2048 f1123 1"/>
              <a:gd name="f2477" fmla="*/ f2049 f1122 1"/>
              <a:gd name="f2478" fmla="*/ f2050 f1123 1"/>
              <a:gd name="f2479" fmla="*/ f2051 f1122 1"/>
              <a:gd name="f2480" fmla="*/ f2052 f1123 1"/>
              <a:gd name="f2481" fmla="*/ f2053 f1122 1"/>
              <a:gd name="f2482" fmla="*/ f2054 f1123 1"/>
              <a:gd name="f2483" fmla="*/ f2055 f1122 1"/>
              <a:gd name="f2484" fmla="*/ f2056 f1123 1"/>
              <a:gd name="f2485" fmla="*/ f2057 f1122 1"/>
              <a:gd name="f2486" fmla="*/ f2058 f1123 1"/>
              <a:gd name="f2487" fmla="*/ f2059 f1122 1"/>
              <a:gd name="f2488" fmla="*/ f2060 f1123 1"/>
              <a:gd name="f2489" fmla="*/ f2061 f1122 1"/>
              <a:gd name="f2490" fmla="*/ f2062 f1123 1"/>
              <a:gd name="f2491" fmla="*/ f2063 f1122 1"/>
              <a:gd name="f2492" fmla="*/ f2064 f1123 1"/>
              <a:gd name="f2493" fmla="*/ f2065 f1122 1"/>
              <a:gd name="f2494" fmla="*/ f2066 f1123 1"/>
              <a:gd name="f2495" fmla="*/ f2067 f1122 1"/>
              <a:gd name="f2496" fmla="*/ f2068 f1123 1"/>
              <a:gd name="f2497" fmla="*/ f2069 f1122 1"/>
              <a:gd name="f2498" fmla="*/ f2070 f1123 1"/>
              <a:gd name="f2499" fmla="*/ f2071 f1122 1"/>
              <a:gd name="f2500" fmla="*/ f2072 f1123 1"/>
              <a:gd name="f2501" fmla="*/ f2073 f1122 1"/>
              <a:gd name="f2502" fmla="*/ f2074 f1123 1"/>
              <a:gd name="f2503" fmla="*/ f2075 f1122 1"/>
              <a:gd name="f2504" fmla="*/ f2076 f1123 1"/>
              <a:gd name="f2505" fmla="*/ f2077 f1122 1"/>
              <a:gd name="f2506" fmla="*/ f2078 f1123 1"/>
              <a:gd name="f2507" fmla="*/ f2079 f1122 1"/>
              <a:gd name="f2508" fmla="*/ f2080 f1123 1"/>
              <a:gd name="f2509" fmla="*/ f2081 f1122 1"/>
              <a:gd name="f2510" fmla="*/ f2082 f1123 1"/>
              <a:gd name="f2511" fmla="*/ f2083 f1122 1"/>
              <a:gd name="f2512" fmla="*/ f2084 f1123 1"/>
              <a:gd name="f2513" fmla="*/ f2085 f1122 1"/>
              <a:gd name="f2514" fmla="*/ f2086 f1123 1"/>
              <a:gd name="f2515" fmla="*/ f2087 f1122 1"/>
              <a:gd name="f2516" fmla="*/ f2088 f1123 1"/>
              <a:gd name="f2517" fmla="*/ f2089 f1122 1"/>
              <a:gd name="f2518" fmla="*/ f2090 f1123 1"/>
              <a:gd name="f2519" fmla="*/ f2091 f1122 1"/>
              <a:gd name="f2520" fmla="*/ f2092 f1123 1"/>
              <a:gd name="f2521" fmla="*/ f2093 f1122 1"/>
              <a:gd name="f2522" fmla="*/ f2094 f1123 1"/>
              <a:gd name="f2523" fmla="*/ f2095 f1122 1"/>
              <a:gd name="f2524" fmla="*/ f2096 f1123 1"/>
              <a:gd name="f2525" fmla="*/ f2097 f1122 1"/>
              <a:gd name="f2526" fmla="*/ f2098 f1123 1"/>
              <a:gd name="f2527" fmla="*/ f2099 f1122 1"/>
              <a:gd name="f2528" fmla="*/ f2100 f1123 1"/>
              <a:gd name="f2529" fmla="*/ f2101 f1122 1"/>
              <a:gd name="f2530" fmla="*/ f2102 f1123 1"/>
              <a:gd name="f2531" fmla="*/ f2103 f1122 1"/>
              <a:gd name="f2532" fmla="*/ f2104 f1123 1"/>
              <a:gd name="f2533" fmla="*/ f2105 f1122 1"/>
              <a:gd name="f2534" fmla="*/ f2106 f1123 1"/>
              <a:gd name="f2535" fmla="*/ f2107 f1122 1"/>
              <a:gd name="f2536" fmla="*/ f2108 f1123 1"/>
              <a:gd name="f2537" fmla="*/ f2109 f1122 1"/>
              <a:gd name="f2538" fmla="*/ f2110 f1123 1"/>
              <a:gd name="f2539" fmla="*/ f2111 f1122 1"/>
              <a:gd name="f2540" fmla="*/ f2112 f1122 1"/>
              <a:gd name="f2541" fmla="*/ f2113 f1123 1"/>
              <a:gd name="f2542" fmla="*/ f2114 f1122 1"/>
              <a:gd name="f2543" fmla="*/ f2115 f1123 1"/>
              <a:gd name="f2544" fmla="*/ f2116 f1122 1"/>
              <a:gd name="f2545" fmla="*/ f2117 f1123 1"/>
              <a:gd name="f2546" fmla="*/ f2118 f1122 1"/>
              <a:gd name="f2547" fmla="*/ f2119 f1123 1"/>
              <a:gd name="f2548" fmla="*/ f2120 f1122 1"/>
              <a:gd name="f2549" fmla="*/ f2121 f1123 1"/>
              <a:gd name="f2550" fmla="*/ f2122 f1122 1"/>
              <a:gd name="f2551" fmla="*/ f2123 f1123 1"/>
              <a:gd name="f2552" fmla="*/ f2124 f1122 1"/>
              <a:gd name="f2553" fmla="*/ f2125 f1123 1"/>
              <a:gd name="f2554" fmla="*/ f2126 f1122 1"/>
              <a:gd name="f2555" fmla="*/ f2127 f1123 1"/>
              <a:gd name="f2556" fmla="*/ f2128 f1122 1"/>
              <a:gd name="f2557" fmla="*/ f2129 f1123 1"/>
              <a:gd name="f2558" fmla="*/ f2130 f1122 1"/>
              <a:gd name="f2559" fmla="*/ f2131 f1123 1"/>
              <a:gd name="f2560" fmla="*/ f2132 f1122 1"/>
              <a:gd name="f2561" fmla="*/ f2133 f1123 1"/>
              <a:gd name="f2562" fmla="*/ f2134 f1122 1"/>
              <a:gd name="f2563" fmla="*/ f2135 f1123 1"/>
              <a:gd name="f2564" fmla="*/ f2136 f1122 1"/>
              <a:gd name="f2565" fmla="*/ f2137 f1123 1"/>
              <a:gd name="f2566" fmla="*/ f2138 f1122 1"/>
              <a:gd name="f2567" fmla="*/ f2139 f1123 1"/>
              <a:gd name="f2568" fmla="*/ f2140 f1122 1"/>
              <a:gd name="f2569" fmla="*/ f2141 f1123 1"/>
              <a:gd name="f2570" fmla="*/ f2142 f1122 1"/>
              <a:gd name="f2571" fmla="*/ f2143 f1123 1"/>
              <a:gd name="f2572" fmla="*/ f2144 f1122 1"/>
              <a:gd name="f2573" fmla="*/ f2145 f1123 1"/>
              <a:gd name="f2574" fmla="*/ f2146 f1122 1"/>
              <a:gd name="f2575" fmla="*/ f2147 f1123 1"/>
              <a:gd name="f2576" fmla="*/ f2148 f1122 1"/>
              <a:gd name="f2577" fmla="*/ f2149 f1123 1"/>
              <a:gd name="f2578" fmla="*/ f2150 f1122 1"/>
              <a:gd name="f2579" fmla="*/ f2151 f1123 1"/>
              <a:gd name="f2580" fmla="*/ f2152 f1122 1"/>
              <a:gd name="f2581" fmla="*/ f2153 f1123 1"/>
              <a:gd name="f2582" fmla="*/ f2154 f1122 1"/>
              <a:gd name="f2583" fmla="*/ f2155 f1123 1"/>
              <a:gd name="f2584" fmla="*/ f2156 f1122 1"/>
              <a:gd name="f2585" fmla="*/ f2157 f1123 1"/>
              <a:gd name="f2586" fmla="*/ f2158 f1122 1"/>
              <a:gd name="f2587" fmla="*/ f2159 f1123 1"/>
              <a:gd name="f2588" fmla="*/ f2160 f1122 1"/>
              <a:gd name="f2589" fmla="*/ f2161 f1123 1"/>
              <a:gd name="f2590" fmla="*/ f2162 f1122 1"/>
              <a:gd name="f2591" fmla="*/ f2163 f1123 1"/>
              <a:gd name="f2592" fmla="*/ f2164 f1122 1"/>
              <a:gd name="f2593" fmla="*/ f2165 f1123 1"/>
              <a:gd name="f2594" fmla="*/ f2166 f1122 1"/>
              <a:gd name="f2595" fmla="*/ f2167 f1123 1"/>
              <a:gd name="f2596" fmla="*/ f2168 f1122 1"/>
              <a:gd name="f2597" fmla="*/ f2169 f1123 1"/>
              <a:gd name="f2598" fmla="*/ f2170 f1122 1"/>
              <a:gd name="f2599" fmla="*/ f2171 f1123 1"/>
              <a:gd name="f2600" fmla="*/ f2172 f1122 1"/>
              <a:gd name="f2601" fmla="*/ f2173 f1123 1"/>
              <a:gd name="f2602" fmla="*/ f2174 f1122 1"/>
              <a:gd name="f2603" fmla="*/ f2175 f1123 1"/>
              <a:gd name="f2604" fmla="*/ f2176 f1122 1"/>
              <a:gd name="f2605" fmla="*/ f2177 f1123 1"/>
              <a:gd name="f2606" fmla="*/ f2178 f1122 1"/>
              <a:gd name="f2607" fmla="*/ f2179 f1123 1"/>
              <a:gd name="f2608" fmla="*/ f2180 f1122 1"/>
              <a:gd name="f2609" fmla="*/ f2181 f1123 1"/>
              <a:gd name="f2610" fmla="*/ f2182 f1122 1"/>
              <a:gd name="f2611" fmla="*/ f2183 f1123 1"/>
              <a:gd name="f2612" fmla="*/ f2184 f1122 1"/>
              <a:gd name="f2613" fmla="*/ f2185 f1123 1"/>
              <a:gd name="f2614" fmla="*/ f2186 f1123 1"/>
              <a:gd name="f2615" fmla="*/ f2187 f1122 1"/>
              <a:gd name="f2616" fmla="*/ f2188 f1123 1"/>
              <a:gd name="f2617" fmla="*/ f2189 f1122 1"/>
              <a:gd name="f2618" fmla="*/ f2190 f1123 1"/>
              <a:gd name="f2619" fmla="*/ f2191 f1122 1"/>
              <a:gd name="f2620" fmla="*/ f2192 f1123 1"/>
              <a:gd name="f2621" fmla="*/ f2193 f1122 1"/>
              <a:gd name="f2622" fmla="*/ f2194 f1123 1"/>
              <a:gd name="f2623" fmla="*/ f2195 f1122 1"/>
              <a:gd name="f2624" fmla="*/ f2196 f1123 1"/>
              <a:gd name="f2625" fmla="*/ f2197 f1122 1"/>
              <a:gd name="f2626" fmla="*/ f2198 f1123 1"/>
              <a:gd name="f2627" fmla="*/ f2199 f1122 1"/>
              <a:gd name="f2628" fmla="*/ f2200 f1123 1"/>
              <a:gd name="f2629" fmla="*/ f2201 f1122 1"/>
              <a:gd name="f2630" fmla="*/ f2202 f1123 1"/>
              <a:gd name="f2631" fmla="*/ f2203 f1122 1"/>
              <a:gd name="f2632" fmla="*/ f2204 f1123 1"/>
              <a:gd name="f2633" fmla="*/ f2205 f1122 1"/>
              <a:gd name="f2634" fmla="*/ f2206 f1123 1"/>
              <a:gd name="f2635" fmla="*/ f2207 f1122 1"/>
              <a:gd name="f2636" fmla="*/ f2208 f1123 1"/>
              <a:gd name="f2637" fmla="*/ f2209 f1122 1"/>
              <a:gd name="f2638" fmla="*/ f2210 f1122 1"/>
              <a:gd name="f2639" fmla="*/ f2211 f1122 1"/>
              <a:gd name="f2640" fmla="*/ f2212 f1123 1"/>
              <a:gd name="f2641" fmla="*/ f2213 f1122 1"/>
              <a:gd name="f2642" fmla="*/ f2214 f1123 1"/>
              <a:gd name="f2643" fmla="*/ f2215 f1122 1"/>
              <a:gd name="f2644" fmla="*/ f2216 f1123 1"/>
              <a:gd name="f2645" fmla="*/ f2217 f1122 1"/>
              <a:gd name="f2646" fmla="*/ f2218 f1123 1"/>
              <a:gd name="f2647" fmla="*/ f2219 f1122 1"/>
              <a:gd name="f2648" fmla="*/ f2220 f1123 1"/>
              <a:gd name="f2649" fmla="*/ f2221 f1122 1"/>
              <a:gd name="f2650" fmla="*/ f2222 f1123 1"/>
              <a:gd name="f2651" fmla="*/ f2223 f1122 1"/>
              <a:gd name="f2652" fmla="*/ f2224 f1122 1"/>
              <a:gd name="f2653" fmla="*/ f2225 f1123 1"/>
              <a:gd name="f2654" fmla="*/ f2226 f1122 1"/>
              <a:gd name="f2655" fmla="*/ f2227 f1123 1"/>
              <a:gd name="f2656" fmla="*/ f2228 f1122 1"/>
              <a:gd name="f2657" fmla="*/ f2229 f1123 1"/>
              <a:gd name="f2658" fmla="*/ f2230 f1122 1"/>
              <a:gd name="f2659" fmla="*/ f2231 f1123 1"/>
              <a:gd name="f2660" fmla="*/ f2232 f1122 1"/>
              <a:gd name="f2661" fmla="*/ f2233 f1123 1"/>
              <a:gd name="f2662" fmla="*/ f2234 f1122 1"/>
              <a:gd name="f2663" fmla="*/ f2235 f1123 1"/>
              <a:gd name="f2664" fmla="*/ f2236 f1122 1"/>
              <a:gd name="f2665" fmla="*/ f2237 f1123 1"/>
              <a:gd name="f2666" fmla="*/ f2238 f1122 1"/>
              <a:gd name="f2667" fmla="*/ f2239 f1123 1"/>
              <a:gd name="f2668" fmla="*/ f2240 f1122 1"/>
              <a:gd name="f2669" fmla="*/ f2241 f1123 1"/>
              <a:gd name="f2670" fmla="*/ f2242 f1122 1"/>
              <a:gd name="f2671" fmla="*/ f2243 f1123 1"/>
              <a:gd name="f2672" fmla="*/ f2244 f1122 1"/>
              <a:gd name="f2673" fmla="*/ f2245 f1123 1"/>
              <a:gd name="f2674" fmla="*/ f2246 f1122 1"/>
              <a:gd name="f2675" fmla="*/ f2247 f1123 1"/>
              <a:gd name="f2676" fmla="*/ f2248 f1122 1"/>
              <a:gd name="f2677" fmla="*/ f2249 f1123 1"/>
              <a:gd name="f2678" fmla="*/ f2250 f1122 1"/>
              <a:gd name="f2679" fmla="*/ f2251 f1123 1"/>
              <a:gd name="f2680" fmla="*/ f2252 f1122 1"/>
              <a:gd name="f2681" fmla="*/ f2253 f1123 1"/>
              <a:gd name="f2682" fmla="*/ f2254 f1122 1"/>
              <a:gd name="f2683" fmla="*/ f2255 f1123 1"/>
              <a:gd name="f2684" fmla="*/ f2256 f1122 1"/>
              <a:gd name="f2685" fmla="*/ f2257 f1123 1"/>
              <a:gd name="f2686" fmla="*/ f2258 f1122 1"/>
              <a:gd name="f2687" fmla="*/ f2259 f1123 1"/>
              <a:gd name="f2688" fmla="*/ f2260 f1122 1"/>
              <a:gd name="f2689" fmla="*/ f2261 f1123 1"/>
              <a:gd name="f2690" fmla="*/ f2262 f1122 1"/>
              <a:gd name="f2691" fmla="*/ f2263 f1123 1"/>
              <a:gd name="f2692" fmla="*/ f2264 f1122 1"/>
              <a:gd name="f2693" fmla="*/ f2265 f1123 1"/>
              <a:gd name="f2694" fmla="*/ f2266 f1122 1"/>
              <a:gd name="f2695" fmla="*/ f2267 f1123 1"/>
              <a:gd name="f2696" fmla="*/ f2268 f1122 1"/>
              <a:gd name="f2697" fmla="*/ f2269 f1123 1"/>
              <a:gd name="f2698" fmla="*/ f2270 f1122 1"/>
              <a:gd name="f2699" fmla="*/ f2271 f1123 1"/>
              <a:gd name="f2700" fmla="*/ f2272 f1122 1"/>
              <a:gd name="f2701" fmla="*/ f2273 f1123 1"/>
              <a:gd name="f2702" fmla="*/ f2274 f1122 1"/>
              <a:gd name="f2703" fmla="*/ f2275 f1123 1"/>
              <a:gd name="f2704" fmla="*/ f2276 f1122 1"/>
              <a:gd name="f2705" fmla="*/ f2277 f1123 1"/>
              <a:gd name="f2706" fmla="*/ f2278 f1122 1"/>
              <a:gd name="f2707" fmla="*/ f2279 f1123 1"/>
              <a:gd name="f2708" fmla="*/ f2280 f1122 1"/>
              <a:gd name="f2709" fmla="*/ f2281 f1123 1"/>
              <a:gd name="f2710" fmla="*/ f2282 f1122 1"/>
              <a:gd name="f2711" fmla="*/ f2283 f1123 1"/>
              <a:gd name="f2712" fmla="*/ f2284 f1122 1"/>
              <a:gd name="f2713" fmla="*/ f2285 f1123 1"/>
              <a:gd name="f2714" fmla="*/ f2286 f1122 1"/>
              <a:gd name="f2715" fmla="*/ f2287 f1123 1"/>
              <a:gd name="f2716" fmla="*/ f2288 f1122 1"/>
              <a:gd name="f2717" fmla="*/ f2289 f1123 1"/>
              <a:gd name="f2718" fmla="*/ f2290 f1122 1"/>
              <a:gd name="f2719" fmla="*/ f2291 f1123 1"/>
              <a:gd name="f2720" fmla="*/ f2292 f1122 1"/>
              <a:gd name="f2721" fmla="*/ f2293 f1123 1"/>
              <a:gd name="f2722" fmla="*/ f2294 f1122 1"/>
              <a:gd name="f2723" fmla="*/ f2295 f1123 1"/>
              <a:gd name="f2724" fmla="*/ f2296 f1122 1"/>
              <a:gd name="f2725" fmla="*/ f2297 f1123 1"/>
              <a:gd name="f2726" fmla="*/ f2298 f1122 1"/>
              <a:gd name="f2727" fmla="*/ f2299 f1123 1"/>
              <a:gd name="f2728" fmla="*/ f2300 f1122 1"/>
              <a:gd name="f2729" fmla="*/ f2301 f1123 1"/>
              <a:gd name="f2730" fmla="*/ f2302 f1122 1"/>
              <a:gd name="f2731" fmla="*/ f2303 f1123 1"/>
              <a:gd name="f2732" fmla="*/ f2304 f1122 1"/>
              <a:gd name="f2733" fmla="*/ f2305 f1123 1"/>
              <a:gd name="f2734" fmla="*/ f2306 f1122 1"/>
              <a:gd name="f2735" fmla="*/ f2307 f1123 1"/>
              <a:gd name="f2736" fmla="*/ f2308 f1122 1"/>
              <a:gd name="f2737" fmla="*/ f2309 f1123 1"/>
              <a:gd name="f2738" fmla="*/ f2310 f1122 1"/>
              <a:gd name="f2739" fmla="*/ f2311 f1123 1"/>
              <a:gd name="f2740" fmla="*/ f2312 f1122 1"/>
              <a:gd name="f2741" fmla="*/ f2313 f1123 1"/>
              <a:gd name="f2742" fmla="*/ f2314 f1122 1"/>
              <a:gd name="f2743" fmla="*/ f2315 f1123 1"/>
              <a:gd name="f2744" fmla="*/ f2316 f1122 1"/>
              <a:gd name="f2745" fmla="*/ f2317 f1122 1"/>
              <a:gd name="f2746" fmla="*/ f2318 f1123 1"/>
              <a:gd name="f2747" fmla="*/ f2319 f1122 1"/>
              <a:gd name="f2748" fmla="*/ f2320 f1123 1"/>
              <a:gd name="f2749" fmla="*/ f2321 f1122 1"/>
              <a:gd name="f2750" fmla="*/ f2322 f1123 1"/>
              <a:gd name="f2751" fmla="*/ f2323 f1122 1"/>
              <a:gd name="f2752" fmla="*/ f2324 f1123 1"/>
              <a:gd name="f2753" fmla="*/ f2325 f1122 1"/>
              <a:gd name="f2754" fmla="*/ f2326 f1123 1"/>
              <a:gd name="f2755" fmla="*/ f2327 f1122 1"/>
              <a:gd name="f2756" fmla="*/ f2328 f1123 1"/>
              <a:gd name="f2757" fmla="*/ f2329 f1122 1"/>
              <a:gd name="f2758" fmla="*/ f2330 f1123 1"/>
              <a:gd name="f2759" fmla="*/ f2331 f1122 1"/>
              <a:gd name="f2760" fmla="*/ f2332 f1123 1"/>
              <a:gd name="f2761" fmla="*/ f2333 f1122 1"/>
              <a:gd name="f2762" fmla="*/ f2334 f1123 1"/>
              <a:gd name="f2763" fmla="*/ f2335 f1122 1"/>
              <a:gd name="f2764" fmla="*/ f2336 f1123 1"/>
              <a:gd name="f2765" fmla="*/ f2337 f1122 1"/>
              <a:gd name="f2766" fmla="*/ f2338 f1123 1"/>
              <a:gd name="f2767" fmla="*/ f2339 f1122 1"/>
              <a:gd name="f2768" fmla="*/ f2340 f1123 1"/>
              <a:gd name="f2769" fmla="*/ f2341 f1122 1"/>
              <a:gd name="f2770" fmla="*/ f2342 f1123 1"/>
              <a:gd name="f2771" fmla="*/ f2343 f1122 1"/>
              <a:gd name="f2772" fmla="*/ f2344 f1123 1"/>
              <a:gd name="f2773" fmla="*/ f2345 f1122 1"/>
              <a:gd name="f2774" fmla="*/ f2346 f1123 1"/>
              <a:gd name="f2775" fmla="*/ f2347 f1122 1"/>
              <a:gd name="f2776" fmla="*/ f2348 f1123 1"/>
              <a:gd name="f2777" fmla="*/ f2349 f1122 1"/>
              <a:gd name="f2778" fmla="*/ f2350 f1123 1"/>
              <a:gd name="f2779" fmla="*/ f2351 f1122 1"/>
              <a:gd name="f2780" fmla="*/ f2352 f1123 1"/>
              <a:gd name="f2781" fmla="*/ f2353 f1122 1"/>
              <a:gd name="f2782" fmla="*/ f2354 f1123 1"/>
              <a:gd name="f2783" fmla="*/ f2355 f1122 1"/>
              <a:gd name="f2784" fmla="*/ f2356 f1123 1"/>
              <a:gd name="f2785" fmla="*/ f2357 f1122 1"/>
              <a:gd name="f2786" fmla="*/ f2358 f1123 1"/>
              <a:gd name="f2787" fmla="*/ f2359 f1122 1"/>
              <a:gd name="f2788" fmla="*/ f2360 f1123 1"/>
              <a:gd name="f2789" fmla="*/ f2361 f1122 1"/>
              <a:gd name="f2790" fmla="*/ f2362 f1123 1"/>
              <a:gd name="f2791" fmla="*/ f2363 f1122 1"/>
              <a:gd name="f2792" fmla="*/ f2364 f1123 1"/>
              <a:gd name="f2793" fmla="*/ f2365 f1122 1"/>
              <a:gd name="f2794" fmla="*/ f2366 f1123 1"/>
              <a:gd name="f2795" fmla="*/ f2367 f1122 1"/>
              <a:gd name="f2796" fmla="*/ f2368 f1123 1"/>
              <a:gd name="f2797" fmla="*/ f2369 f1122 1"/>
              <a:gd name="f2798" fmla="*/ f2370 f1123 1"/>
              <a:gd name="f2799" fmla="*/ f2371 f1122 1"/>
              <a:gd name="f2800" fmla="*/ f2372 f1123 1"/>
              <a:gd name="f2801" fmla="*/ f2373 f1122 1"/>
              <a:gd name="f2802" fmla="*/ f2374 f1123 1"/>
              <a:gd name="f2803" fmla="*/ f2375 f1122 1"/>
              <a:gd name="f2804" fmla="*/ f2376 f1123 1"/>
              <a:gd name="f2805" fmla="*/ f2377 f1122 1"/>
              <a:gd name="f2806" fmla="*/ f2378 f1123 1"/>
              <a:gd name="f2807" fmla="*/ f2379 f1122 1"/>
              <a:gd name="f2808" fmla="*/ f2380 f1123 1"/>
              <a:gd name="f2809" fmla="*/ f2381 f1122 1"/>
              <a:gd name="f2810" fmla="*/ f2382 f1123 1"/>
              <a:gd name="f2811" fmla="*/ f2383 f1122 1"/>
              <a:gd name="f2812" fmla="*/ f2384 f1123 1"/>
              <a:gd name="f2813" fmla="*/ f2385 f1122 1"/>
              <a:gd name="f2814" fmla="*/ f2386 f1123 1"/>
              <a:gd name="f2815" fmla="*/ f2387 f1122 1"/>
              <a:gd name="f2816" fmla="*/ f2388 f1123 1"/>
              <a:gd name="f2817" fmla="*/ f2389 f1122 1"/>
              <a:gd name="f2818" fmla="*/ f2390 f1123 1"/>
              <a:gd name="f2819" fmla="*/ f2391 f1122 1"/>
              <a:gd name="f2820" fmla="*/ f2392 f1123 1"/>
              <a:gd name="f2821" fmla="*/ f2393 f1122 1"/>
              <a:gd name="f2822" fmla="*/ f2394 f1123 1"/>
              <a:gd name="f2823" fmla="*/ f2395 f1122 1"/>
              <a:gd name="f2824" fmla="*/ f2396 f1123 1"/>
              <a:gd name="f2825" fmla="*/ f2397 f1122 1"/>
              <a:gd name="f2826" fmla="*/ f2398 f1123 1"/>
              <a:gd name="f2827" fmla="*/ f2399 f1122 1"/>
              <a:gd name="f2828" fmla="*/ f2400 f1123 1"/>
              <a:gd name="f2829" fmla="*/ f2401 f1122 1"/>
              <a:gd name="f2830" fmla="*/ f2402 f1123 1"/>
              <a:gd name="f2831" fmla="*/ f2403 f1122 1"/>
              <a:gd name="f2832" fmla="*/ f2404 f1123 1"/>
              <a:gd name="f2833" fmla="*/ f2405 f1122 1"/>
              <a:gd name="f2834" fmla="*/ f2406 f1123 1"/>
            </a:gdLst>
            <a:ahLst/>
            <a:cxnLst>
              <a:cxn ang="3cd4">
                <a:pos x="hc" y="t"/>
              </a:cxn>
              <a:cxn ang="0">
                <a:pos x="r" y="vc"/>
              </a:cxn>
              <a:cxn ang="cd4">
                <a:pos x="hc" y="b"/>
              </a:cxn>
              <a:cxn ang="cd2">
                <a:pos x="l" y="vc"/>
              </a:cxn>
              <a:cxn ang="f1982">
                <a:pos x="f2411" y="f2412"/>
              </a:cxn>
              <a:cxn ang="f1982">
                <a:pos x="f2413" y="f2414"/>
              </a:cxn>
              <a:cxn ang="f1982">
                <a:pos x="f2415" y="f2414"/>
              </a:cxn>
              <a:cxn ang="f1982">
                <a:pos x="f2416" y="f2412"/>
              </a:cxn>
              <a:cxn ang="f1982">
                <a:pos x="f2417" y="f2418"/>
              </a:cxn>
              <a:cxn ang="f1982">
                <a:pos x="f2419" y="f2418"/>
              </a:cxn>
              <a:cxn ang="f1982">
                <a:pos x="f2420" y="f2421"/>
              </a:cxn>
              <a:cxn ang="f1982">
                <a:pos x="f2422" y="f2423"/>
              </a:cxn>
              <a:cxn ang="f1982">
                <a:pos x="f2424" y="f2425"/>
              </a:cxn>
              <a:cxn ang="f1982">
                <a:pos x="f2426" y="f2427"/>
              </a:cxn>
              <a:cxn ang="f1982">
                <a:pos x="f2428" y="f2429"/>
              </a:cxn>
              <a:cxn ang="f1982">
                <a:pos x="f2430" y="f2429"/>
              </a:cxn>
              <a:cxn ang="f1982">
                <a:pos x="f2431" y="f2432"/>
              </a:cxn>
              <a:cxn ang="f1982">
                <a:pos x="f2433" y="f2434"/>
              </a:cxn>
              <a:cxn ang="f1982">
                <a:pos x="f2435" y="f2436"/>
              </a:cxn>
              <a:cxn ang="f1982">
                <a:pos x="f2437" y="f2438"/>
              </a:cxn>
              <a:cxn ang="f1982">
                <a:pos x="f2439" y="f2440"/>
              </a:cxn>
              <a:cxn ang="f1982">
                <a:pos x="f2441" y="f2442"/>
              </a:cxn>
              <a:cxn ang="f1982">
                <a:pos x="f2443" y="f2444"/>
              </a:cxn>
              <a:cxn ang="f1982">
                <a:pos x="f2445" y="f2446"/>
              </a:cxn>
              <a:cxn ang="f1982">
                <a:pos x="f2447" y="f2446"/>
              </a:cxn>
              <a:cxn ang="f1982">
                <a:pos x="f2448" y="f2449"/>
              </a:cxn>
              <a:cxn ang="f1982">
                <a:pos x="f2450" y="f2451"/>
              </a:cxn>
              <a:cxn ang="f1982">
                <a:pos x="f2452" y="f2453"/>
              </a:cxn>
              <a:cxn ang="f1982">
                <a:pos x="f2454" y="f2455"/>
              </a:cxn>
              <a:cxn ang="f1982">
                <a:pos x="f2456" y="f2457"/>
              </a:cxn>
              <a:cxn ang="f1982">
                <a:pos x="f2458" y="f2459"/>
              </a:cxn>
              <a:cxn ang="f1982">
                <a:pos x="f2460" y="f2461"/>
              </a:cxn>
              <a:cxn ang="f1982">
                <a:pos x="f2462" y="f2463"/>
              </a:cxn>
              <a:cxn ang="f1982">
                <a:pos x="f2460" y="f2464"/>
              </a:cxn>
              <a:cxn ang="f1982">
                <a:pos x="f2465" y="f2466"/>
              </a:cxn>
              <a:cxn ang="f1982">
                <a:pos x="f2467" y="f2468"/>
              </a:cxn>
              <a:cxn ang="f1982">
                <a:pos x="f2469" y="f2470"/>
              </a:cxn>
              <a:cxn ang="f1982">
                <a:pos x="f2471" y="f2472"/>
              </a:cxn>
              <a:cxn ang="f1982">
                <a:pos x="f2473" y="f2474"/>
              </a:cxn>
              <a:cxn ang="f1982">
                <a:pos x="f2475" y="f2476"/>
              </a:cxn>
              <a:cxn ang="f1982">
                <a:pos x="f2477" y="f2478"/>
              </a:cxn>
              <a:cxn ang="f1982">
                <a:pos x="f2479" y="f2480"/>
              </a:cxn>
              <a:cxn ang="f1982">
                <a:pos x="f2481" y="f2482"/>
              </a:cxn>
              <a:cxn ang="f1982">
                <a:pos x="f2483" y="f2484"/>
              </a:cxn>
              <a:cxn ang="f1982">
                <a:pos x="f2485" y="f2486"/>
              </a:cxn>
              <a:cxn ang="f1982">
                <a:pos x="f2487" y="f2488"/>
              </a:cxn>
              <a:cxn ang="f1982">
                <a:pos x="f2489" y="f2490"/>
              </a:cxn>
              <a:cxn ang="f1982">
                <a:pos x="f2491" y="f2492"/>
              </a:cxn>
              <a:cxn ang="f1982">
                <a:pos x="f2493" y="f2494"/>
              </a:cxn>
              <a:cxn ang="f1982">
                <a:pos x="f2495" y="f2496"/>
              </a:cxn>
              <a:cxn ang="f1982">
                <a:pos x="f2497" y="f2498"/>
              </a:cxn>
              <a:cxn ang="f1982">
                <a:pos x="f2499" y="f2500"/>
              </a:cxn>
              <a:cxn ang="f1982">
                <a:pos x="f2501" y="f2502"/>
              </a:cxn>
              <a:cxn ang="f1982">
                <a:pos x="f2503" y="f2504"/>
              </a:cxn>
              <a:cxn ang="f1982">
                <a:pos x="f2505" y="f2506"/>
              </a:cxn>
              <a:cxn ang="f1982">
                <a:pos x="f2507" y="f2508"/>
              </a:cxn>
              <a:cxn ang="f1982">
                <a:pos x="f2509" y="f2510"/>
              </a:cxn>
              <a:cxn ang="f1982">
                <a:pos x="f2511" y="f2512"/>
              </a:cxn>
              <a:cxn ang="f1982">
                <a:pos x="f2513" y="f2514"/>
              </a:cxn>
              <a:cxn ang="f1982">
                <a:pos x="f2515" y="f2516"/>
              </a:cxn>
              <a:cxn ang="f1982">
                <a:pos x="f2517" y="f2518"/>
              </a:cxn>
              <a:cxn ang="f1982">
                <a:pos x="f2519" y="f2520"/>
              </a:cxn>
              <a:cxn ang="f1982">
                <a:pos x="f2521" y="f2522"/>
              </a:cxn>
              <a:cxn ang="f1982">
                <a:pos x="f2523" y="f2524"/>
              </a:cxn>
              <a:cxn ang="f1982">
                <a:pos x="f2525" y="f2526"/>
              </a:cxn>
              <a:cxn ang="f1982">
                <a:pos x="f2527" y="f2528"/>
              </a:cxn>
              <a:cxn ang="f1982">
                <a:pos x="f2529" y="f2530"/>
              </a:cxn>
              <a:cxn ang="f1982">
                <a:pos x="f2531" y="f2532"/>
              </a:cxn>
              <a:cxn ang="f1982">
                <a:pos x="f2533" y="f2534"/>
              </a:cxn>
              <a:cxn ang="f1982">
                <a:pos x="f2535" y="f2536"/>
              </a:cxn>
              <a:cxn ang="f1982">
                <a:pos x="f2537" y="f2538"/>
              </a:cxn>
              <a:cxn ang="f1982">
                <a:pos x="f2539" y="f2538"/>
              </a:cxn>
              <a:cxn ang="f1982">
                <a:pos x="f2540" y="f2541"/>
              </a:cxn>
              <a:cxn ang="f1982">
                <a:pos x="f2542" y="f2543"/>
              </a:cxn>
              <a:cxn ang="f1982">
                <a:pos x="f2544" y="f2545"/>
              </a:cxn>
              <a:cxn ang="f1982">
                <a:pos x="f2546" y="f2547"/>
              </a:cxn>
              <a:cxn ang="f1982">
                <a:pos x="f2548" y="f2549"/>
              </a:cxn>
              <a:cxn ang="f1982">
                <a:pos x="f2550" y="f2551"/>
              </a:cxn>
              <a:cxn ang="f1982">
                <a:pos x="f2552" y="f2553"/>
              </a:cxn>
              <a:cxn ang="f1982">
                <a:pos x="f2554" y="f2555"/>
              </a:cxn>
              <a:cxn ang="f1982">
                <a:pos x="f2556" y="f2557"/>
              </a:cxn>
              <a:cxn ang="f1982">
                <a:pos x="f2558" y="f2559"/>
              </a:cxn>
              <a:cxn ang="f1982">
                <a:pos x="f2560" y="f2561"/>
              </a:cxn>
              <a:cxn ang="f1982">
                <a:pos x="f2562" y="f2563"/>
              </a:cxn>
              <a:cxn ang="f1982">
                <a:pos x="f2564" y="f2565"/>
              </a:cxn>
              <a:cxn ang="f1982">
                <a:pos x="f2566" y="f2567"/>
              </a:cxn>
              <a:cxn ang="f1982">
                <a:pos x="f2568" y="f2569"/>
              </a:cxn>
              <a:cxn ang="f1982">
                <a:pos x="f2570" y="f2571"/>
              </a:cxn>
              <a:cxn ang="f1982">
                <a:pos x="f2572" y="f2573"/>
              </a:cxn>
              <a:cxn ang="f1982">
                <a:pos x="f2574" y="f2575"/>
              </a:cxn>
              <a:cxn ang="f1982">
                <a:pos x="f2576" y="f2577"/>
              </a:cxn>
              <a:cxn ang="f1982">
                <a:pos x="f2578" y="f2579"/>
              </a:cxn>
              <a:cxn ang="f1982">
                <a:pos x="f2580" y="f2581"/>
              </a:cxn>
              <a:cxn ang="f1982">
                <a:pos x="f2582" y="f2583"/>
              </a:cxn>
              <a:cxn ang="f1982">
                <a:pos x="f2584" y="f2585"/>
              </a:cxn>
              <a:cxn ang="f1982">
                <a:pos x="f2586" y="f2587"/>
              </a:cxn>
              <a:cxn ang="f1982">
                <a:pos x="f2588" y="f2589"/>
              </a:cxn>
              <a:cxn ang="f1982">
                <a:pos x="f2590" y="f2591"/>
              </a:cxn>
              <a:cxn ang="f1982">
                <a:pos x="f2592" y="f2593"/>
              </a:cxn>
              <a:cxn ang="f1982">
                <a:pos x="f2594" y="f2595"/>
              </a:cxn>
              <a:cxn ang="f1982">
                <a:pos x="f2596" y="f2597"/>
              </a:cxn>
              <a:cxn ang="f1982">
                <a:pos x="f2598" y="f2599"/>
              </a:cxn>
              <a:cxn ang="f1982">
                <a:pos x="f2600" y="f2601"/>
              </a:cxn>
              <a:cxn ang="f1982">
                <a:pos x="f2602" y="f2603"/>
              </a:cxn>
              <a:cxn ang="f1982">
                <a:pos x="f2604" y="f2605"/>
              </a:cxn>
              <a:cxn ang="f1982">
                <a:pos x="f2606" y="f2607"/>
              </a:cxn>
              <a:cxn ang="f1982">
                <a:pos x="f2608" y="f2609"/>
              </a:cxn>
              <a:cxn ang="f1982">
                <a:pos x="f2610" y="f2611"/>
              </a:cxn>
              <a:cxn ang="f1982">
                <a:pos x="f2612" y="f2613"/>
              </a:cxn>
              <a:cxn ang="f1982">
                <a:pos x="f2600" y="f2614"/>
              </a:cxn>
              <a:cxn ang="f1982">
                <a:pos x="f2615" y="f2459"/>
              </a:cxn>
              <a:cxn ang="f1982">
                <a:pos x="f2556" y="f2616"/>
              </a:cxn>
              <a:cxn ang="f1982">
                <a:pos x="f2617" y="f2618"/>
              </a:cxn>
              <a:cxn ang="f1982">
                <a:pos x="f2619" y="f2620"/>
              </a:cxn>
              <a:cxn ang="f1982">
                <a:pos x="f2621" y="f2622"/>
              </a:cxn>
              <a:cxn ang="f1982">
                <a:pos x="f2623" y="f2624"/>
              </a:cxn>
              <a:cxn ang="f1982">
                <a:pos x="f2625" y="f2626"/>
              </a:cxn>
              <a:cxn ang="f1982">
                <a:pos x="f2627" y="f2628"/>
              </a:cxn>
              <a:cxn ang="f1982">
                <a:pos x="f2629" y="f2630"/>
              </a:cxn>
              <a:cxn ang="f1982">
                <a:pos x="f2631" y="f2632"/>
              </a:cxn>
              <a:cxn ang="f1982">
                <a:pos x="f2633" y="f2634"/>
              </a:cxn>
              <a:cxn ang="f1982">
                <a:pos x="f2635" y="f2636"/>
              </a:cxn>
              <a:cxn ang="f1982">
                <a:pos x="f2637" y="f2429"/>
              </a:cxn>
              <a:cxn ang="f1982">
                <a:pos x="f2638" y="f2429"/>
              </a:cxn>
              <a:cxn ang="f1982">
                <a:pos x="f2639" y="f2640"/>
              </a:cxn>
              <a:cxn ang="f1982">
                <a:pos x="f2641" y="f2642"/>
              </a:cxn>
              <a:cxn ang="f1982">
                <a:pos x="f2643" y="f2644"/>
              </a:cxn>
              <a:cxn ang="f1982">
                <a:pos x="f2645" y="f2646"/>
              </a:cxn>
              <a:cxn ang="f1982">
                <a:pos x="f2647" y="f2648"/>
              </a:cxn>
              <a:cxn ang="f1982">
                <a:pos x="f2649" y="f2650"/>
              </a:cxn>
              <a:cxn ang="f1982">
                <a:pos x="f2651" y="f2650"/>
              </a:cxn>
              <a:cxn ang="f1982">
                <a:pos x="f2652" y="f2653"/>
              </a:cxn>
              <a:cxn ang="f1982">
                <a:pos x="f2654" y="f2655"/>
              </a:cxn>
              <a:cxn ang="f1982">
                <a:pos x="f2656" y="f2657"/>
              </a:cxn>
              <a:cxn ang="f1982">
                <a:pos x="f2658" y="f2659"/>
              </a:cxn>
              <a:cxn ang="f1982">
                <a:pos x="f2660" y="f2661"/>
              </a:cxn>
              <a:cxn ang="f1982">
                <a:pos x="f2662" y="f2663"/>
              </a:cxn>
              <a:cxn ang="f1982">
                <a:pos x="f2664" y="f2665"/>
              </a:cxn>
              <a:cxn ang="f1982">
                <a:pos x="f2666" y="f2667"/>
              </a:cxn>
              <a:cxn ang="f1982">
                <a:pos x="f2668" y="f2669"/>
              </a:cxn>
              <a:cxn ang="f1982">
                <a:pos x="f2670" y="f2671"/>
              </a:cxn>
              <a:cxn ang="f1982">
                <a:pos x="f2672" y="f2673"/>
              </a:cxn>
              <a:cxn ang="f1982">
                <a:pos x="f2674" y="f2675"/>
              </a:cxn>
              <a:cxn ang="f1982">
                <a:pos x="f2676" y="f2677"/>
              </a:cxn>
              <a:cxn ang="f1982">
                <a:pos x="f2678" y="f2679"/>
              </a:cxn>
              <a:cxn ang="f1982">
                <a:pos x="f2680" y="f2681"/>
              </a:cxn>
              <a:cxn ang="f1982">
                <a:pos x="f2682" y="f2683"/>
              </a:cxn>
              <a:cxn ang="f1982">
                <a:pos x="f2684" y="f2685"/>
              </a:cxn>
              <a:cxn ang="f1982">
                <a:pos x="f2686" y="f2687"/>
              </a:cxn>
              <a:cxn ang="f1982">
                <a:pos x="f2688" y="f2689"/>
              </a:cxn>
              <a:cxn ang="f1982">
                <a:pos x="f2690" y="f2691"/>
              </a:cxn>
              <a:cxn ang="f1982">
                <a:pos x="f2692" y="f2693"/>
              </a:cxn>
              <a:cxn ang="f1982">
                <a:pos x="f2694" y="f2695"/>
              </a:cxn>
              <a:cxn ang="f1982">
                <a:pos x="f2696" y="f2697"/>
              </a:cxn>
              <a:cxn ang="f1982">
                <a:pos x="f2698" y="f2699"/>
              </a:cxn>
              <a:cxn ang="f1982">
                <a:pos x="f2700" y="f2701"/>
              </a:cxn>
              <a:cxn ang="f1982">
                <a:pos x="f2702" y="f2703"/>
              </a:cxn>
              <a:cxn ang="f1982">
                <a:pos x="f2704" y="f2705"/>
              </a:cxn>
              <a:cxn ang="f1982">
                <a:pos x="f2706" y="f2707"/>
              </a:cxn>
              <a:cxn ang="f1982">
                <a:pos x="f2708" y="f2709"/>
              </a:cxn>
              <a:cxn ang="f1982">
                <a:pos x="f2710" y="f2711"/>
              </a:cxn>
              <a:cxn ang="f1982">
                <a:pos x="f2712" y="f2713"/>
              </a:cxn>
              <a:cxn ang="f1982">
                <a:pos x="f2714" y="f2715"/>
              </a:cxn>
              <a:cxn ang="f1982">
                <a:pos x="f2716" y="f2717"/>
              </a:cxn>
              <a:cxn ang="f1982">
                <a:pos x="f2718" y="f2719"/>
              </a:cxn>
              <a:cxn ang="f1982">
                <a:pos x="f2720" y="f2721"/>
              </a:cxn>
              <a:cxn ang="f1982">
                <a:pos x="f2722" y="f2723"/>
              </a:cxn>
              <a:cxn ang="f1982">
                <a:pos x="f2724" y="f2725"/>
              </a:cxn>
              <a:cxn ang="f1982">
                <a:pos x="f2726" y="f2727"/>
              </a:cxn>
              <a:cxn ang="f1982">
                <a:pos x="f2728" y="f2729"/>
              </a:cxn>
              <a:cxn ang="f1982">
                <a:pos x="f2730" y="f2731"/>
              </a:cxn>
              <a:cxn ang="f1982">
                <a:pos x="f2732" y="f2733"/>
              </a:cxn>
              <a:cxn ang="f1982">
                <a:pos x="f2734" y="f2735"/>
              </a:cxn>
              <a:cxn ang="f1982">
                <a:pos x="f2736" y="f2737"/>
              </a:cxn>
              <a:cxn ang="f1982">
                <a:pos x="f2738" y="f2739"/>
              </a:cxn>
              <a:cxn ang="f1982">
                <a:pos x="f2740" y="f2741"/>
              </a:cxn>
              <a:cxn ang="f1982">
                <a:pos x="f2742" y="f2743"/>
              </a:cxn>
              <a:cxn ang="f1982">
                <a:pos x="f2744" y="f2743"/>
              </a:cxn>
              <a:cxn ang="f1982">
                <a:pos x="f2745" y="f2746"/>
              </a:cxn>
              <a:cxn ang="f1982">
                <a:pos x="f2747" y="f2748"/>
              </a:cxn>
              <a:cxn ang="f1982">
                <a:pos x="f2749" y="f2750"/>
              </a:cxn>
              <a:cxn ang="f1982">
                <a:pos x="f2751" y="f2752"/>
              </a:cxn>
              <a:cxn ang="f1982">
                <a:pos x="f2753" y="f2754"/>
              </a:cxn>
              <a:cxn ang="f1982">
                <a:pos x="f2755" y="f2756"/>
              </a:cxn>
              <a:cxn ang="f1982">
                <a:pos x="f2757" y="f2758"/>
              </a:cxn>
              <a:cxn ang="f1982">
                <a:pos x="f2759" y="f2760"/>
              </a:cxn>
              <a:cxn ang="f1982">
                <a:pos x="f2761" y="f2762"/>
              </a:cxn>
              <a:cxn ang="f1982">
                <a:pos x="f2763" y="f2764"/>
              </a:cxn>
              <a:cxn ang="f1982">
                <a:pos x="f2765" y="f2766"/>
              </a:cxn>
              <a:cxn ang="f1982">
                <a:pos x="f2767" y="f2768"/>
              </a:cxn>
              <a:cxn ang="f1982">
                <a:pos x="f2769" y="f2770"/>
              </a:cxn>
              <a:cxn ang="f1982">
                <a:pos x="f2771" y="f2772"/>
              </a:cxn>
              <a:cxn ang="f1982">
                <a:pos x="f2773" y="f2774"/>
              </a:cxn>
              <a:cxn ang="f1982">
                <a:pos x="f2775" y="f2776"/>
              </a:cxn>
              <a:cxn ang="f1982">
                <a:pos x="f2777" y="f2778"/>
              </a:cxn>
              <a:cxn ang="f1982">
                <a:pos x="f2779" y="f2780"/>
              </a:cxn>
              <a:cxn ang="f1982">
                <a:pos x="f2781" y="f2782"/>
              </a:cxn>
              <a:cxn ang="f1982">
                <a:pos x="f2783" y="f2784"/>
              </a:cxn>
              <a:cxn ang="f1982">
                <a:pos x="f2785" y="f2786"/>
              </a:cxn>
              <a:cxn ang="f1982">
                <a:pos x="f2787" y="f2788"/>
              </a:cxn>
              <a:cxn ang="f1982">
                <a:pos x="f2789" y="f2790"/>
              </a:cxn>
              <a:cxn ang="f1982">
                <a:pos x="f2791" y="f2792"/>
              </a:cxn>
              <a:cxn ang="f1982">
                <a:pos x="f2793" y="f2794"/>
              </a:cxn>
              <a:cxn ang="f1982">
                <a:pos x="f2795" y="f2796"/>
              </a:cxn>
              <a:cxn ang="f1982">
                <a:pos x="f2797" y="f2798"/>
              </a:cxn>
              <a:cxn ang="f1982">
                <a:pos x="f2799" y="f2800"/>
              </a:cxn>
              <a:cxn ang="f1982">
                <a:pos x="f2801" y="f2802"/>
              </a:cxn>
              <a:cxn ang="f1982">
                <a:pos x="f2803" y="f2804"/>
              </a:cxn>
              <a:cxn ang="f1982">
                <a:pos x="f2805" y="f2806"/>
              </a:cxn>
              <a:cxn ang="f1982">
                <a:pos x="f2807" y="f2808"/>
              </a:cxn>
              <a:cxn ang="f1982">
                <a:pos x="f2809" y="f2810"/>
              </a:cxn>
              <a:cxn ang="f1982">
                <a:pos x="f2811" y="f2812"/>
              </a:cxn>
              <a:cxn ang="f1982">
                <a:pos x="f2813" y="f2814"/>
              </a:cxn>
              <a:cxn ang="f1982">
                <a:pos x="f2815" y="f2816"/>
              </a:cxn>
              <a:cxn ang="f1982">
                <a:pos x="f2817" y="f2818"/>
              </a:cxn>
              <a:cxn ang="f1982">
                <a:pos x="f2819" y="f2820"/>
              </a:cxn>
              <a:cxn ang="f1982">
                <a:pos x="f2821" y="f2822"/>
              </a:cxn>
              <a:cxn ang="f1982">
                <a:pos x="f2823" y="f2824"/>
              </a:cxn>
              <a:cxn ang="f1982">
                <a:pos x="f2825" y="f2826"/>
              </a:cxn>
              <a:cxn ang="f1982">
                <a:pos x="f2827" y="f2828"/>
              </a:cxn>
              <a:cxn ang="f1982">
                <a:pos x="f2829" y="f2830"/>
              </a:cxn>
              <a:cxn ang="f1982">
                <a:pos x="f2831" y="f2832"/>
              </a:cxn>
              <a:cxn ang="f1982">
                <a:pos x="f2833" y="f2834"/>
              </a:cxn>
            </a:cxnLst>
            <a:rect l="f2407" t="f2410" r="f2408" b="f2409"/>
            <a:pathLst>
              <a:path w="874715" h="6858001">
                <a:moveTo>
                  <a:pt x="f8" y="f9"/>
                </a:moveTo>
                <a:lnTo>
                  <a:pt x="f10" y="f11"/>
                </a:lnTo>
                <a:lnTo>
                  <a:pt x="f12" y="f11"/>
                </a:lnTo>
                <a:lnTo>
                  <a:pt x="f13" y="f9"/>
                </a:lnTo>
                <a:close/>
                <a:moveTo>
                  <a:pt x="f14" y="f15"/>
                </a:moveTo>
                <a:lnTo>
                  <a:pt x="f16" y="f15"/>
                </a:lnTo>
                <a:lnTo>
                  <a:pt x="f17" y="f18"/>
                </a:lnTo>
                <a:lnTo>
                  <a:pt x="f19" y="f20"/>
                </a:lnTo>
                <a:cubicBezTo>
                  <a:pt x="f21" y="f22"/>
                  <a:pt x="f23" y="f24"/>
                  <a:pt x="f25" y="f26"/>
                </a:cubicBezTo>
                <a:cubicBezTo>
                  <a:pt x="f27" y="f28"/>
                  <a:pt x="f29" y="f30"/>
                  <a:pt x="f31" y="f32"/>
                </a:cubicBezTo>
                <a:lnTo>
                  <a:pt x="f33" y="f34"/>
                </a:lnTo>
                <a:lnTo>
                  <a:pt x="f35" y="f34"/>
                </a:lnTo>
                <a:lnTo>
                  <a:pt x="f36" y="f37"/>
                </a:lnTo>
                <a:cubicBezTo>
                  <a:pt x="f38" y="f39"/>
                  <a:pt x="f40" y="f41"/>
                  <a:pt x="f42" y="f43"/>
                </a:cubicBezTo>
                <a:cubicBezTo>
                  <a:pt x="f44" y="f45"/>
                  <a:pt x="f46" y="f47"/>
                  <a:pt x="f48" y="f49"/>
                </a:cubicBezTo>
                <a:cubicBezTo>
                  <a:pt x="f50" y="f51"/>
                  <a:pt x="f52" y="f53"/>
                  <a:pt x="f54" y="f55"/>
                </a:cubicBezTo>
                <a:lnTo>
                  <a:pt x="f56" y="f57"/>
                </a:lnTo>
                <a:lnTo>
                  <a:pt x="f58" y="f59"/>
                </a:lnTo>
                <a:cubicBezTo>
                  <a:pt x="f60" y="f61"/>
                  <a:pt x="f62" y="f63"/>
                  <a:pt x="f64" y="f65"/>
                </a:cubicBezTo>
                <a:lnTo>
                  <a:pt x="f66" y="f67"/>
                </a:lnTo>
                <a:lnTo>
                  <a:pt x="f68" y="f67"/>
                </a:lnTo>
                <a:cubicBezTo>
                  <a:pt x="f69" y="f70"/>
                  <a:pt x="f71" y="f72"/>
                  <a:pt x="f73" y="f74"/>
                </a:cubicBezTo>
                <a:lnTo>
                  <a:pt x="f75" y="f76"/>
                </a:lnTo>
                <a:lnTo>
                  <a:pt x="f77" y="f78"/>
                </a:ln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01" y="f113"/>
                </a:cubicBezTo>
                <a:cubicBezTo>
                  <a:pt x="f114" y="f115"/>
                  <a:pt x="f116" y="f117"/>
                  <a:pt x="f118" y="f119"/>
                </a:cubicBezTo>
                <a:cubicBezTo>
                  <a:pt x="f120" y="f121"/>
                  <a:pt x="f122" y="f123"/>
                  <a:pt x="f124" y="f125"/>
                </a:cubicBezTo>
                <a:cubicBezTo>
                  <a:pt x="f126" y="f127"/>
                  <a:pt x="f128" y="f129"/>
                  <a:pt x="f130" y="f131"/>
                </a:cubicBezTo>
                <a:cubicBezTo>
                  <a:pt x="f132" y="f133"/>
                  <a:pt x="f132" y="f134"/>
                  <a:pt x="f135" y="f136"/>
                </a:cubicBezTo>
                <a:cubicBezTo>
                  <a:pt x="f137" y="f138"/>
                  <a:pt x="f139" y="f140"/>
                  <a:pt x="f141" y="f142"/>
                </a:cubicBezTo>
                <a:cubicBezTo>
                  <a:pt x="f143" y="f144"/>
                  <a:pt x="f145" y="f146"/>
                  <a:pt x="f147" y="f148"/>
                </a:cubicBezTo>
                <a:cubicBezTo>
                  <a:pt x="f149" y="f150"/>
                  <a:pt x="f151" y="f152"/>
                  <a:pt x="f153" y="f154"/>
                </a:cubicBezTo>
                <a:cubicBezTo>
                  <a:pt x="f155" y="f156"/>
                  <a:pt x="f157" y="f158"/>
                  <a:pt x="f159" y="f160"/>
                </a:cubicBezTo>
                <a:cubicBezTo>
                  <a:pt x="f161" y="f162"/>
                  <a:pt x="f163" y="f164"/>
                  <a:pt x="f165" y="f166"/>
                </a:cubicBezTo>
                <a:cubicBezTo>
                  <a:pt x="f167" y="f168"/>
                  <a:pt x="f169" y="f170"/>
                  <a:pt x="f171" y="f172"/>
                </a:cubicBezTo>
                <a:cubicBezTo>
                  <a:pt x="f173" y="f174"/>
                  <a:pt x="f175" y="f176"/>
                  <a:pt x="f177" y="f178"/>
                </a:cubicBezTo>
                <a:cubicBezTo>
                  <a:pt x="f179" y="f180"/>
                  <a:pt x="f181" y="f182"/>
                  <a:pt x="f183" y="f184"/>
                </a:cubicBezTo>
                <a:cubicBezTo>
                  <a:pt x="f185" y="f186"/>
                  <a:pt x="f187" y="f188"/>
                  <a:pt x="f189" y="f190"/>
                </a:cubicBezTo>
                <a:cubicBezTo>
                  <a:pt x="f191" y="f192"/>
                  <a:pt x="f193" y="f194"/>
                  <a:pt x="f195" y="f196"/>
                </a:cubicBezTo>
                <a:cubicBezTo>
                  <a:pt x="f197" y="f198"/>
                  <a:pt x="f199" y="f200"/>
                  <a:pt x="f201" y="f202"/>
                </a:cubicBezTo>
                <a:cubicBezTo>
                  <a:pt x="f124" y="f203"/>
                  <a:pt x="f204" y="f205"/>
                  <a:pt x="f139" y="f206"/>
                </a:cubicBezTo>
                <a:cubicBezTo>
                  <a:pt x="f128" y="f207"/>
                  <a:pt x="f208" y="f209"/>
                  <a:pt x="f210" y="f211"/>
                </a:cubicBezTo>
                <a:cubicBezTo>
                  <a:pt x="f212" y="f213"/>
                  <a:pt x="f214" y="f215"/>
                  <a:pt x="f216" y="f217"/>
                </a:cubicBezTo>
                <a:cubicBezTo>
                  <a:pt x="f218" y="f219"/>
                  <a:pt x="f220" y="f221"/>
                  <a:pt x="f132" y="f222"/>
                </a:cubicBezTo>
                <a:cubicBezTo>
                  <a:pt x="f223" y="f224"/>
                  <a:pt x="f225" y="f226"/>
                  <a:pt x="f227" y="f228"/>
                </a:cubicBezTo>
                <a:cubicBezTo>
                  <a:pt x="f229" y="f230"/>
                  <a:pt x="f231" y="f232"/>
                  <a:pt x="f233" y="f234"/>
                </a:cubicBezTo>
                <a:cubicBezTo>
                  <a:pt x="f235" y="f236"/>
                  <a:pt x="f237" y="f238"/>
                  <a:pt x="f239" y="f240"/>
                </a:cubicBezTo>
                <a:cubicBezTo>
                  <a:pt x="f241" y="f242"/>
                  <a:pt x="f243" y="f244"/>
                  <a:pt x="f245" y="f246"/>
                </a:cubicBezTo>
                <a:cubicBezTo>
                  <a:pt x="f247" y="f248"/>
                  <a:pt x="f249" y="f250"/>
                  <a:pt x="f251" y="f252"/>
                </a:cubicBezTo>
                <a:cubicBezTo>
                  <a:pt x="f253" y="f254"/>
                  <a:pt x="f255" y="f256"/>
                  <a:pt x="f257" y="f258"/>
                </a:cubicBezTo>
                <a:cubicBezTo>
                  <a:pt x="f259" y="f260"/>
                  <a:pt x="f261" y="f262"/>
                  <a:pt x="f247" y="f263"/>
                </a:cubicBezTo>
                <a:cubicBezTo>
                  <a:pt x="f264" y="f265"/>
                  <a:pt x="f266" y="f267"/>
                  <a:pt x="f268" y="f269"/>
                </a:cubicBezTo>
                <a:cubicBezTo>
                  <a:pt x="f270" y="f271"/>
                  <a:pt x="f272" y="f273"/>
                  <a:pt x="f274" y="f275"/>
                </a:cubicBezTo>
                <a:cubicBezTo>
                  <a:pt x="f276" y="f277"/>
                  <a:pt x="f278" y="f279"/>
                  <a:pt x="f280" y="f281"/>
                </a:cubicBezTo>
                <a:cubicBezTo>
                  <a:pt x="f282" y="f283"/>
                  <a:pt x="f284" y="f285"/>
                  <a:pt x="f286" y="f287"/>
                </a:cubicBezTo>
                <a:cubicBezTo>
                  <a:pt x="f288" y="f289"/>
                  <a:pt x="f290" y="f291"/>
                  <a:pt x="f292" y="f293"/>
                </a:cubicBezTo>
                <a:cubicBezTo>
                  <a:pt x="f294" y="f295"/>
                  <a:pt x="f296" y="f297"/>
                  <a:pt x="f298" y="f299"/>
                </a:cubicBezTo>
                <a:cubicBezTo>
                  <a:pt x="f300" y="f301"/>
                  <a:pt x="f302" y="f303"/>
                  <a:pt x="f304" y="f305"/>
                </a:cubicBezTo>
                <a:cubicBezTo>
                  <a:pt x="f306" y="f307"/>
                  <a:pt x="f308" y="f309"/>
                  <a:pt x="f310" y="f311"/>
                </a:cubicBezTo>
                <a:cubicBezTo>
                  <a:pt x="f312" y="f313"/>
                  <a:pt x="f302" y="f314"/>
                  <a:pt x="f315" y="f316"/>
                </a:cubicBezTo>
                <a:cubicBezTo>
                  <a:pt x="f317" y="f318"/>
                  <a:pt x="f319" y="f320"/>
                  <a:pt x="f321" y="f322"/>
                </a:cubicBezTo>
                <a:lnTo>
                  <a:pt x="f323" y="f7"/>
                </a:lnTo>
                <a:lnTo>
                  <a:pt x="f324" y="f7"/>
                </a:lnTo>
                <a:lnTo>
                  <a:pt x="f325" y="f326"/>
                </a:lnTo>
                <a:cubicBezTo>
                  <a:pt x="f327" y="f328"/>
                  <a:pt x="f329" y="f330"/>
                  <a:pt x="f331" y="f332"/>
                </a:cubicBezTo>
                <a:cubicBezTo>
                  <a:pt x="f333" y="f334"/>
                  <a:pt x="f335" y="f336"/>
                  <a:pt x="f337" y="f338"/>
                </a:cubicBezTo>
                <a:cubicBezTo>
                  <a:pt x="f339" y="f340"/>
                  <a:pt x="f341" y="f342"/>
                  <a:pt x="f343" y="f344"/>
                </a:cubicBezTo>
                <a:cubicBezTo>
                  <a:pt x="f345" y="f346"/>
                  <a:pt x="f347" y="f348"/>
                  <a:pt x="f349" y="f350"/>
                </a:cubicBezTo>
                <a:cubicBezTo>
                  <a:pt x="f351" y="f352"/>
                  <a:pt x="f353" y="f354"/>
                  <a:pt x="f355" y="f356"/>
                </a:cubicBezTo>
                <a:cubicBezTo>
                  <a:pt x="f357" y="f358"/>
                  <a:pt x="f359" y="f360"/>
                  <a:pt x="f361" y="f362"/>
                </a:cubicBezTo>
                <a:cubicBezTo>
                  <a:pt x="f363" y="f364"/>
                  <a:pt x="f365" y="f366"/>
                  <a:pt x="f367" y="f368"/>
                </a:cubicBezTo>
                <a:cubicBezTo>
                  <a:pt x="f369" y="f370"/>
                  <a:pt x="f371" y="f372"/>
                  <a:pt x="f373" y="f374"/>
                </a:cubicBezTo>
                <a:cubicBezTo>
                  <a:pt x="f375" y="f376"/>
                  <a:pt x="f377" y="f378"/>
                  <a:pt x="f379" y="f380"/>
                </a:cubicBezTo>
                <a:cubicBezTo>
                  <a:pt x="f381" y="f382"/>
                  <a:pt x="f383" y="f384"/>
                  <a:pt x="f385" y="f386"/>
                </a:cubicBezTo>
                <a:cubicBezTo>
                  <a:pt x="f387" y="f388"/>
                  <a:pt x="f389" y="f390"/>
                  <a:pt x="f391" y="f392"/>
                </a:cubicBezTo>
                <a:cubicBezTo>
                  <a:pt x="f393" y="f394"/>
                  <a:pt x="f395" y="f396"/>
                  <a:pt x="f397" y="f398"/>
                </a:cubicBezTo>
                <a:cubicBezTo>
                  <a:pt x="f341" y="f399"/>
                  <a:pt x="f400" y="f401"/>
                  <a:pt x="f402" y="f403"/>
                </a:cubicBezTo>
                <a:cubicBezTo>
                  <a:pt x="f404" y="f405"/>
                  <a:pt x="f406" y="f407"/>
                  <a:pt x="f408" y="f409"/>
                </a:cubicBezTo>
                <a:cubicBezTo>
                  <a:pt x="f410" y="f411"/>
                  <a:pt x="f412" y="f413"/>
                  <a:pt x="f414" y="f415"/>
                </a:cubicBezTo>
                <a:cubicBezTo>
                  <a:pt x="f416" y="f417"/>
                  <a:pt x="f418" y="f419"/>
                  <a:pt x="f420" y="f421"/>
                </a:cubicBezTo>
                <a:cubicBezTo>
                  <a:pt x="f422" y="f423"/>
                  <a:pt x="f424" y="f425"/>
                  <a:pt x="f426" y="f427"/>
                </a:cubicBezTo>
                <a:cubicBezTo>
                  <a:pt x="f428" y="f429"/>
                  <a:pt x="f430" y="f431"/>
                  <a:pt x="f432" y="f433"/>
                </a:cubicBezTo>
                <a:cubicBezTo>
                  <a:pt x="f434" y="f435"/>
                  <a:pt x="f436" y="f437"/>
                  <a:pt x="f438" y="f439"/>
                </a:cubicBezTo>
                <a:cubicBezTo>
                  <a:pt x="f440" y="f441"/>
                  <a:pt x="f442" y="f443"/>
                  <a:pt x="f444" y="f445"/>
                </a:cubicBezTo>
                <a:cubicBezTo>
                  <a:pt x="f446" y="f447"/>
                  <a:pt x="f448" y="f449"/>
                  <a:pt x="f450" y="f451"/>
                </a:cubicBezTo>
                <a:cubicBezTo>
                  <a:pt x="f452" y="f453"/>
                  <a:pt x="f454" y="f455"/>
                  <a:pt x="f456" y="f457"/>
                </a:cubicBezTo>
                <a:cubicBezTo>
                  <a:pt x="f458" y="f459"/>
                  <a:pt x="f460" y="f461"/>
                  <a:pt x="f462" y="f463"/>
                </a:cubicBezTo>
                <a:cubicBezTo>
                  <a:pt x="f464" y="f465"/>
                  <a:pt x="f460" y="f466"/>
                  <a:pt x="f467" y="f468"/>
                </a:cubicBezTo>
                <a:cubicBezTo>
                  <a:pt x="f469" y="f470"/>
                  <a:pt x="f471" y="f472"/>
                  <a:pt x="f473" y="f474"/>
                </a:cubicBezTo>
                <a:cubicBezTo>
                  <a:pt x="f475" y="f476"/>
                  <a:pt x="f477" y="f478"/>
                  <a:pt x="f479" y="f480"/>
                </a:cubicBezTo>
                <a:cubicBezTo>
                  <a:pt x="f464" y="f481"/>
                  <a:pt x="f482" y="f483"/>
                  <a:pt x="f484" y="f485"/>
                </a:cubicBezTo>
                <a:cubicBezTo>
                  <a:pt x="f486" y="f487"/>
                  <a:pt x="f488" y="f489"/>
                  <a:pt x="f490" y="f491"/>
                </a:cubicBezTo>
                <a:cubicBezTo>
                  <a:pt x="f492" y="f493"/>
                  <a:pt x="f494" y="f495"/>
                  <a:pt x="f496" y="f497"/>
                </a:cubicBezTo>
                <a:cubicBezTo>
                  <a:pt x="f464" y="f498"/>
                  <a:pt x="f467" y="f499"/>
                  <a:pt x="f500" y="f501"/>
                </a:cubicBezTo>
                <a:cubicBezTo>
                  <a:pt x="f502" y="f503"/>
                  <a:pt x="f440" y="f504"/>
                  <a:pt x="f410" y="f505"/>
                </a:cubicBezTo>
                <a:cubicBezTo>
                  <a:pt x="f506" y="f507"/>
                  <a:pt x="f494" y="f508"/>
                  <a:pt x="f436" y="f509"/>
                </a:cubicBezTo>
                <a:cubicBezTo>
                  <a:pt x="f510" y="f511"/>
                  <a:pt x="f512" y="f513"/>
                  <a:pt x="f512" y="f514"/>
                </a:cubicBezTo>
                <a:cubicBezTo>
                  <a:pt x="f512" y="f515"/>
                  <a:pt x="f516" y="f517"/>
                  <a:pt x="f518" y="f519"/>
                </a:cubicBezTo>
                <a:cubicBezTo>
                  <a:pt x="f436" y="f520"/>
                  <a:pt x="f521" y="f522"/>
                  <a:pt x="f523" y="f524"/>
                </a:cubicBezTo>
                <a:cubicBezTo>
                  <a:pt x="f525" y="f526"/>
                  <a:pt x="f527" y="f528"/>
                  <a:pt x="f529" y="f530"/>
                </a:cubicBezTo>
                <a:cubicBezTo>
                  <a:pt x="f434" y="f531"/>
                  <a:pt x="f532" y="f533"/>
                  <a:pt x="f500" y="f534"/>
                </a:cubicBezTo>
                <a:cubicBezTo>
                  <a:pt x="f460" y="f535"/>
                  <a:pt x="f536" y="f537"/>
                  <a:pt x="f538" y="f96"/>
                </a:cubicBezTo>
                <a:cubicBezTo>
                  <a:pt x="f539" y="f540"/>
                  <a:pt x="f541" y="f542"/>
                  <a:pt x="f373" y="f543"/>
                </a:cubicBezTo>
                <a:lnTo>
                  <a:pt x="f544" y="f545"/>
                </a:lnTo>
                <a:lnTo>
                  <a:pt x="f546" y="f547"/>
                </a:lnTo>
                <a:lnTo>
                  <a:pt x="f548" y="f549"/>
                </a:lnTo>
                <a:lnTo>
                  <a:pt x="f550" y="f551"/>
                </a:lnTo>
                <a:lnTo>
                  <a:pt x="f552" y="f553"/>
                </a:lnTo>
                <a:lnTo>
                  <a:pt x="f554" y="f555"/>
                </a:lnTo>
                <a:cubicBezTo>
                  <a:pt x="f556" y="f557"/>
                  <a:pt x="f558" y="f559"/>
                  <a:pt x="f560" y="f561"/>
                </a:cubicBezTo>
                <a:cubicBezTo>
                  <a:pt x="f562" y="f563"/>
                  <a:pt x="f564" y="f565"/>
                  <a:pt x="f566" y="f567"/>
                </a:cubicBezTo>
                <a:cubicBezTo>
                  <a:pt x="f568" y="f569"/>
                  <a:pt x="f570" y="f571"/>
                  <a:pt x="f572" y="f573"/>
                </a:cubicBezTo>
                <a:cubicBezTo>
                  <a:pt x="f574" y="f575"/>
                  <a:pt x="f6" y="f576"/>
                  <a:pt x="f6" y="f577"/>
                </a:cubicBezTo>
                <a:lnTo>
                  <a:pt x="f578" y="f34"/>
                </a:lnTo>
                <a:lnTo>
                  <a:pt x="f579" y="f34"/>
                </a:lnTo>
                <a:lnTo>
                  <a:pt x="f580" y="f581"/>
                </a:lnTo>
                <a:cubicBezTo>
                  <a:pt x="f582" y="f583"/>
                  <a:pt x="f584" y="f585"/>
                  <a:pt x="f586" y="f587"/>
                </a:cubicBezTo>
                <a:cubicBezTo>
                  <a:pt x="f588" y="f589"/>
                  <a:pt x="f590" y="f591"/>
                  <a:pt x="f592" y="f593"/>
                </a:cubicBezTo>
                <a:lnTo>
                  <a:pt x="f594" y="f595"/>
                </a:lnTo>
                <a:lnTo>
                  <a:pt x="f596" y="f597"/>
                </a:lnTo>
                <a:close/>
                <a:moveTo>
                  <a:pt x="f598" y="f5"/>
                </a:moveTo>
                <a:lnTo>
                  <a:pt x="f599" y="f5"/>
                </a:lnTo>
                <a:lnTo>
                  <a:pt x="f600" y="f601"/>
                </a:lnTo>
                <a:cubicBezTo>
                  <a:pt x="f602" y="f603"/>
                  <a:pt x="f604" y="f605"/>
                  <a:pt x="f606" y="f607"/>
                </a:cubicBezTo>
                <a:cubicBezTo>
                  <a:pt x="f608" y="f609"/>
                  <a:pt x="f610" y="f611"/>
                  <a:pt x="f612" y="f613"/>
                </a:cubicBezTo>
                <a:cubicBezTo>
                  <a:pt x="f614" y="f615"/>
                  <a:pt x="f616" y="f617"/>
                  <a:pt x="f618" y="f619"/>
                </a:cubicBezTo>
                <a:cubicBezTo>
                  <a:pt x="f620" y="f621"/>
                  <a:pt x="f622" y="f623"/>
                  <a:pt x="f624" y="f625"/>
                </a:cubicBezTo>
                <a:cubicBezTo>
                  <a:pt x="f626" y="f627"/>
                  <a:pt x="f628" y="f629"/>
                  <a:pt x="f630" y="f631"/>
                </a:cubicBezTo>
                <a:cubicBezTo>
                  <a:pt x="f632" y="f633"/>
                  <a:pt x="f634" y="f635"/>
                  <a:pt x="f636" y="f637"/>
                </a:cubicBezTo>
                <a:cubicBezTo>
                  <a:pt x="f638" y="f639"/>
                  <a:pt x="f640" y="f641"/>
                  <a:pt x="f642" y="f643"/>
                </a:cubicBezTo>
                <a:cubicBezTo>
                  <a:pt x="f644" y="f645"/>
                  <a:pt x="f646" y="f647"/>
                  <a:pt x="f648" y="f649"/>
                </a:cubicBezTo>
                <a:cubicBezTo>
                  <a:pt x="f650" y="f651"/>
                  <a:pt x="f652" y="f653"/>
                  <a:pt x="f654" y="f655"/>
                </a:cubicBezTo>
                <a:cubicBezTo>
                  <a:pt x="f656" y="f657"/>
                  <a:pt x="f658" y="f659"/>
                  <a:pt x="f660" y="f661"/>
                </a:cubicBezTo>
                <a:cubicBezTo>
                  <a:pt x="f662" y="f663"/>
                  <a:pt x="f664" y="f665"/>
                  <a:pt x="f666" y="f667"/>
                </a:cubicBezTo>
                <a:cubicBezTo>
                  <a:pt x="f668" y="f669"/>
                  <a:pt x="f670" y="f671"/>
                  <a:pt x="f672" y="f673"/>
                </a:cubicBezTo>
                <a:cubicBezTo>
                  <a:pt x="f674" y="f675"/>
                  <a:pt x="f644" y="f676"/>
                  <a:pt x="f677" y="f678"/>
                </a:cubicBezTo>
                <a:cubicBezTo>
                  <a:pt x="f679" y="f680"/>
                  <a:pt x="f681" y="f682"/>
                  <a:pt x="f683" y="f684"/>
                </a:cubicBezTo>
                <a:cubicBezTo>
                  <a:pt x="f685" y="f686"/>
                  <a:pt x="f687" y="f688"/>
                  <a:pt x="f689" y="f690"/>
                </a:cubicBezTo>
                <a:cubicBezTo>
                  <a:pt x="f691" y="f692"/>
                  <a:pt x="f693" y="f694"/>
                  <a:pt x="f695" y="f696"/>
                </a:cubicBezTo>
                <a:cubicBezTo>
                  <a:pt x="f697" y="f698"/>
                  <a:pt x="f697" y="f699"/>
                  <a:pt x="f622" y="f700"/>
                </a:cubicBezTo>
                <a:cubicBezTo>
                  <a:pt x="f701" y="f702"/>
                  <a:pt x="f703" y="f704"/>
                  <a:pt x="f705" y="f706"/>
                </a:cubicBezTo>
                <a:cubicBezTo>
                  <a:pt x="f707" y="f708"/>
                  <a:pt x="f709" y="f710"/>
                  <a:pt x="f711" y="f712"/>
                </a:cubicBezTo>
                <a:cubicBezTo>
                  <a:pt x="f713" y="f714"/>
                  <a:pt x="f715" y="f716"/>
                  <a:pt x="f717" y="f718"/>
                </a:cubicBezTo>
                <a:cubicBezTo>
                  <a:pt x="f719" y="f720"/>
                  <a:pt x="f721" y="f722"/>
                  <a:pt x="f723" y="f724"/>
                </a:cubicBezTo>
                <a:cubicBezTo>
                  <a:pt x="f725" y="f726"/>
                  <a:pt x="f727" y="f728"/>
                  <a:pt x="f729" y="f730"/>
                </a:cubicBezTo>
                <a:cubicBezTo>
                  <a:pt x="f731" y="f732"/>
                  <a:pt x="f733" y="f734"/>
                  <a:pt x="f735" y="f736"/>
                </a:cubicBezTo>
                <a:cubicBezTo>
                  <a:pt x="f737" y="f738"/>
                  <a:pt x="f739" y="f740"/>
                  <a:pt x="f741" y="f742"/>
                </a:cubicBezTo>
                <a:cubicBezTo>
                  <a:pt x="f743" y="f744"/>
                  <a:pt x="f745" y="f746"/>
                  <a:pt x="f747" y="f748"/>
                </a:cubicBezTo>
                <a:cubicBezTo>
                  <a:pt x="f749" y="f750"/>
                  <a:pt x="f751" y="f752"/>
                  <a:pt x="f753" y="f754"/>
                </a:cubicBezTo>
                <a:cubicBezTo>
                  <a:pt x="f755" y="f756"/>
                  <a:pt x="f757" y="f758"/>
                  <a:pt x="f759" y="f760"/>
                </a:cubicBezTo>
                <a:cubicBezTo>
                  <a:pt x="f761" y="f762"/>
                  <a:pt x="f763" y="f764"/>
                  <a:pt x="f765" y="f766"/>
                </a:cubicBezTo>
                <a:cubicBezTo>
                  <a:pt x="f767" y="f768"/>
                  <a:pt x="f769" y="f770"/>
                  <a:pt x="f771" y="f772"/>
                </a:cubicBezTo>
                <a:cubicBezTo>
                  <a:pt x="f773" y="f774"/>
                  <a:pt x="f775" y="f776"/>
                  <a:pt x="f777" y="f778"/>
                </a:cubicBezTo>
                <a:cubicBezTo>
                  <a:pt x="f779" y="f780"/>
                  <a:pt x="f781" y="f782"/>
                  <a:pt x="f783" y="f784"/>
                </a:cubicBezTo>
                <a:cubicBezTo>
                  <a:pt x="f785" y="f786"/>
                  <a:pt x="f787" y="f788"/>
                  <a:pt x="f789" y="f790"/>
                </a:cubicBezTo>
                <a:cubicBezTo>
                  <a:pt x="f791" y="f792"/>
                  <a:pt x="f793" y="f794"/>
                  <a:pt x="f795" y="f796"/>
                </a:cubicBezTo>
                <a:cubicBezTo>
                  <a:pt x="f797" y="f798"/>
                  <a:pt x="f799" y="f800"/>
                  <a:pt x="f801" y="f802"/>
                </a:cubicBezTo>
                <a:cubicBezTo>
                  <a:pt x="f803" y="f804"/>
                  <a:pt x="f805" y="f806"/>
                  <a:pt x="f807" y="f808"/>
                </a:cubicBezTo>
                <a:cubicBezTo>
                  <a:pt x="f809" y="f810"/>
                  <a:pt x="f811" y="f812"/>
                  <a:pt x="f813" y="f814"/>
                </a:cubicBezTo>
                <a:cubicBezTo>
                  <a:pt x="f815" y="f816"/>
                  <a:pt x="f817" y="f818"/>
                  <a:pt x="f819" y="f820"/>
                </a:cubicBezTo>
                <a:cubicBezTo>
                  <a:pt x="f821" y="f822"/>
                  <a:pt x="f823" y="f824"/>
                  <a:pt x="f825" y="f826"/>
                </a:cubicBezTo>
                <a:cubicBezTo>
                  <a:pt x="f827" y="f828"/>
                  <a:pt x="f829" y="f830"/>
                  <a:pt x="f831" y="f832"/>
                </a:cubicBezTo>
                <a:cubicBezTo>
                  <a:pt x="f833" y="f834"/>
                  <a:pt x="f835" y="f836"/>
                  <a:pt x="f837" y="f838"/>
                </a:cubicBezTo>
                <a:cubicBezTo>
                  <a:pt x="f839" y="f840"/>
                  <a:pt x="f841" y="f842"/>
                  <a:pt x="f843" y="f844"/>
                </a:cubicBezTo>
                <a:cubicBezTo>
                  <a:pt x="f845" y="f846"/>
                  <a:pt x="f847" y="f848"/>
                  <a:pt x="f849" y="f850"/>
                </a:cubicBezTo>
                <a:cubicBezTo>
                  <a:pt x="f851" y="f852"/>
                  <a:pt x="f853" y="f854"/>
                  <a:pt x="f855" y="f856"/>
                </a:cubicBezTo>
                <a:cubicBezTo>
                  <a:pt x="f857" y="f858"/>
                  <a:pt x="f859" y="f860"/>
                  <a:pt x="f861" y="f862"/>
                </a:cubicBezTo>
                <a:lnTo>
                  <a:pt x="f863" y="f864"/>
                </a:lnTo>
                <a:lnTo>
                  <a:pt x="f865" y="f864"/>
                </a:lnTo>
                <a:lnTo>
                  <a:pt x="f866" y="f867"/>
                </a:lnTo>
                <a:cubicBezTo>
                  <a:pt x="f868" y="f869"/>
                  <a:pt x="f870" y="f871"/>
                  <a:pt x="f872" y="f873"/>
                </a:cubicBezTo>
                <a:cubicBezTo>
                  <a:pt x="f874" y="f875"/>
                  <a:pt x="f876" y="f877"/>
                  <a:pt x="f878" y="f879"/>
                </a:cubicBezTo>
                <a:cubicBezTo>
                  <a:pt x="f564" y="f880"/>
                  <a:pt x="f881" y="f882"/>
                  <a:pt x="f883" y="f884"/>
                </a:cubicBezTo>
                <a:cubicBezTo>
                  <a:pt x="f885" y="f886"/>
                  <a:pt x="f887" y="f888"/>
                  <a:pt x="f889" y="f890"/>
                </a:cubicBezTo>
                <a:cubicBezTo>
                  <a:pt x="f891" y="f892"/>
                  <a:pt x="f893" y="f894"/>
                  <a:pt x="f895" y="f896"/>
                </a:cubicBezTo>
                <a:cubicBezTo>
                  <a:pt x="f897" y="f898"/>
                  <a:pt x="f891" y="f899"/>
                  <a:pt x="f900" y="f901"/>
                </a:cubicBezTo>
                <a:cubicBezTo>
                  <a:pt x="f902" y="f903"/>
                  <a:pt x="f904" y="f905"/>
                  <a:pt x="f906" y="f907"/>
                </a:cubicBezTo>
                <a:cubicBezTo>
                  <a:pt x="f908" y="f909"/>
                  <a:pt x="f910" y="f911"/>
                  <a:pt x="f912" y="f913"/>
                </a:cubicBezTo>
                <a:cubicBezTo>
                  <a:pt x="f914" y="f915"/>
                  <a:pt x="f916" y="f917"/>
                  <a:pt x="f918" y="f919"/>
                </a:cubicBezTo>
                <a:cubicBezTo>
                  <a:pt x="f920" y="f921"/>
                  <a:pt x="f922" y="f923"/>
                  <a:pt x="f924" y="f925"/>
                </a:cubicBezTo>
                <a:cubicBezTo>
                  <a:pt x="f926" y="f927"/>
                  <a:pt x="f928" y="f929"/>
                  <a:pt x="f930" y="f931"/>
                </a:cubicBezTo>
                <a:cubicBezTo>
                  <a:pt x="f932" y="f933"/>
                  <a:pt x="f934" y="f935"/>
                  <a:pt x="f936" y="f937"/>
                </a:cubicBezTo>
                <a:cubicBezTo>
                  <a:pt x="f938" y="f939"/>
                  <a:pt x="f940" y="f941"/>
                  <a:pt x="f942" y="f943"/>
                </a:cubicBezTo>
                <a:cubicBezTo>
                  <a:pt x="f944" y="f945"/>
                  <a:pt x="f946" y="f947"/>
                  <a:pt x="f948" y="f949"/>
                </a:cubicBezTo>
                <a:cubicBezTo>
                  <a:pt x="f950" y="f951"/>
                  <a:pt x="f952" y="f953"/>
                  <a:pt x="f954" y="f955"/>
                </a:cubicBezTo>
                <a:cubicBezTo>
                  <a:pt x="f956" y="f957"/>
                  <a:pt x="f958" y="f959"/>
                  <a:pt x="f960" y="f961"/>
                </a:cubicBezTo>
                <a:cubicBezTo>
                  <a:pt x="f962" y="f963"/>
                  <a:pt x="f964" y="f965"/>
                  <a:pt x="f966" y="f967"/>
                </a:cubicBezTo>
                <a:cubicBezTo>
                  <a:pt x="f968" y="f969"/>
                  <a:pt x="f970" y="f971"/>
                  <a:pt x="f970" y="f972"/>
                </a:cubicBezTo>
                <a:cubicBezTo>
                  <a:pt x="f970" y="f973"/>
                  <a:pt x="f974" y="f975"/>
                  <a:pt x="f976" y="f977"/>
                </a:cubicBezTo>
                <a:cubicBezTo>
                  <a:pt x="f978" y="f979"/>
                  <a:pt x="f980" y="f981"/>
                  <a:pt x="f982" y="f983"/>
                </a:cubicBezTo>
                <a:cubicBezTo>
                  <a:pt x="f984" y="f985"/>
                  <a:pt x="f986" y="f987"/>
                  <a:pt x="f988" y="f989"/>
                </a:cubicBezTo>
                <a:cubicBezTo>
                  <a:pt x="f990" y="f991"/>
                  <a:pt x="f992" y="f993"/>
                  <a:pt x="f994" y="f995"/>
                </a:cubicBezTo>
                <a:cubicBezTo>
                  <a:pt x="f996" y="f997"/>
                  <a:pt x="f998" y="f999"/>
                  <a:pt x="f1000" y="f1001"/>
                </a:cubicBezTo>
                <a:cubicBezTo>
                  <a:pt x="f1002" y="f1003"/>
                  <a:pt x="f1004" y="f1005"/>
                  <a:pt x="f1006" y="f1007"/>
                </a:cubicBezTo>
                <a:cubicBezTo>
                  <a:pt x="f1008" y="f1009"/>
                  <a:pt x="f1010" y="f1011"/>
                  <a:pt x="f1012" y="f1013"/>
                </a:cubicBezTo>
                <a:cubicBezTo>
                  <a:pt x="f1014" y="f1015"/>
                  <a:pt x="f1016" y="f1017"/>
                  <a:pt x="f1018" y="f1019"/>
                </a:cubicBezTo>
                <a:cubicBezTo>
                  <a:pt x="f1020" y="f1021"/>
                  <a:pt x="f1022" y="f1023"/>
                  <a:pt x="f1024" y="f1025"/>
                </a:cubicBezTo>
                <a:cubicBezTo>
                  <a:pt x="f1026" y="f1027"/>
                  <a:pt x="f1028" y="f1029"/>
                  <a:pt x="f1030" y="f1031"/>
                </a:cubicBezTo>
                <a:cubicBezTo>
                  <a:pt x="f1032" y="f1033"/>
                  <a:pt x="f1032" y="f1034"/>
                  <a:pt x="f1035" y="f1036"/>
                </a:cubicBezTo>
                <a:cubicBezTo>
                  <a:pt x="f1037" y="f1038"/>
                  <a:pt x="f1039" y="f680"/>
                  <a:pt x="f1040" y="f1041"/>
                </a:cubicBezTo>
                <a:cubicBezTo>
                  <a:pt x="f1042" y="f1043"/>
                  <a:pt x="f1044" y="f1045"/>
                  <a:pt x="f1046" y="f1047"/>
                </a:cubicBezTo>
                <a:cubicBezTo>
                  <a:pt x="f1048" y="f1049"/>
                  <a:pt x="f1016" y="f1050"/>
                  <a:pt x="f1051" y="f1052"/>
                </a:cubicBezTo>
                <a:cubicBezTo>
                  <a:pt x="f1053" y="f1054"/>
                  <a:pt x="f1055" y="f1056"/>
                  <a:pt x="f1057" y="f1058"/>
                </a:cubicBezTo>
                <a:cubicBezTo>
                  <a:pt x="f1059" y="f1060"/>
                  <a:pt x="f1061" y="f1062"/>
                  <a:pt x="f1063" y="f1064"/>
                </a:cubicBezTo>
                <a:cubicBezTo>
                  <a:pt x="f1065" y="f1066"/>
                  <a:pt x="f1067" y="f1068"/>
                  <a:pt x="f1069" y="f1070"/>
                </a:cubicBezTo>
                <a:cubicBezTo>
                  <a:pt x="f1071" y="f1072"/>
                  <a:pt x="f1073" y="f1074"/>
                  <a:pt x="f1075" y="f1076"/>
                </a:cubicBezTo>
                <a:cubicBezTo>
                  <a:pt x="f1077" y="f1078"/>
                  <a:pt x="f1079" y="f1080"/>
                  <a:pt x="f1081" y="f1082"/>
                </a:cubicBezTo>
                <a:cubicBezTo>
                  <a:pt x="f1083" y="f1084"/>
                  <a:pt x="f1085" y="f1086"/>
                  <a:pt x="f1010" y="f1087"/>
                </a:cubicBezTo>
                <a:cubicBezTo>
                  <a:pt x="f1088" y="f1089"/>
                  <a:pt x="f1090" y="f1091"/>
                  <a:pt x="f1092" y="f1093"/>
                </a:cubicBezTo>
                <a:cubicBezTo>
                  <a:pt x="f1094" y="f1095"/>
                  <a:pt x="f1096" y="f1097"/>
                  <a:pt x="f1098" y="f1099"/>
                </a:cubicBezTo>
                <a:cubicBezTo>
                  <a:pt x="f1022" y="f1100"/>
                  <a:pt x="f1101" y="f1102"/>
                  <a:pt x="f1103" y="f1104"/>
                </a:cubicBezTo>
                <a:cubicBezTo>
                  <a:pt x="f1105" y="f1106"/>
                  <a:pt x="f1083" y="f1107"/>
                  <a:pt x="f1108" y="f1109"/>
                </a:cubicBezTo>
                <a:cubicBezTo>
                  <a:pt x="f1110" y="f1111"/>
                  <a:pt x="f1112" y="f1113"/>
                  <a:pt x="f1114" y="f1115"/>
                </a:cubicBezTo>
                <a:cubicBezTo>
                  <a:pt x="f1116" y="f1117"/>
                  <a:pt x="f1000" y="f1118"/>
                  <a:pt x="f1119" y="f1120"/>
                </a:cubicBez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Nova Cond"/>
            </a:endParaRPr>
          </a:p>
        </p:txBody>
      </p:sp>
      <p:sp>
        <p:nvSpPr>
          <p:cNvPr id="7" name="Freeform: Shape 51"/>
          <p:cNvSpPr>
            <a:spLocks noMove="1" noResize="1"/>
          </p:cNvSpPr>
          <p:nvPr/>
        </p:nvSpPr>
        <p:spPr>
          <a:xfrm flipH="1">
            <a:off x="5658645" y="0"/>
            <a:ext cx="874715" cy="6858000"/>
          </a:xfrm>
          <a:custGeom>
            <a:avLst/>
            <a:gdLst>
              <a:gd name="f0" fmla="val 10800000"/>
              <a:gd name="f1" fmla="val 5400000"/>
              <a:gd name="f2" fmla="val 180"/>
              <a:gd name="f3" fmla="val w"/>
              <a:gd name="f4" fmla="val h"/>
              <a:gd name="f5" fmla="val 0"/>
              <a:gd name="f6" fmla="val 874715"/>
              <a:gd name="f7" fmla="val 6858001"/>
              <a:gd name="f8" fmla="val 669467"/>
              <a:gd name="f9" fmla="val 3720275"/>
              <a:gd name="f10" fmla="val 710453"/>
              <a:gd name="f11" fmla="val 3726292"/>
              <a:gd name="f12" fmla="val 710455"/>
              <a:gd name="f13" fmla="val 669465"/>
              <a:gd name="f14" fmla="val 834223"/>
              <a:gd name="f15" fmla="val 3333751"/>
              <a:gd name="f16" fmla="val 446757"/>
              <a:gd name="f17" fmla="val 441229"/>
              <a:gd name="f18" fmla="val 3376550"/>
              <a:gd name="f19" fmla="val 437178"/>
              <a:gd name="f20" fmla="val 3407910"/>
              <a:gd name="f21" fmla="val 435005"/>
              <a:gd name="f22" fmla="val 3435408"/>
              <a:gd name="f23" fmla="val 434362"/>
              <a:gd name="f24" fmla="val 3463164"/>
              <a:gd name="f25" fmla="val 435790"/>
              <a:gd name="f26" fmla="val 3491262"/>
              <a:gd name="f27" fmla="val 436266"/>
              <a:gd name="f28" fmla="val 3500578"/>
              <a:gd name="f29" fmla="val 433599"/>
              <a:gd name="f30" fmla="val 3510777"/>
              <a:gd name="f31" fmla="val 429384"/>
              <a:gd name="f32" fmla="val 3520658"/>
              <a:gd name="f33" fmla="val 427332"/>
              <a:gd name="f34" fmla="val 3524252"/>
              <a:gd name="f35" fmla="val 427331"/>
              <a:gd name="f36" fmla="val 413690"/>
              <a:gd name="f37" fmla="val 3548145"/>
              <a:gd name="f38" fmla="val 391973"/>
              <a:gd name="f39" fmla="val 3578940"/>
              <a:gd name="f40" fmla="val 390257"/>
              <a:gd name="f41" fmla="val 3577567"/>
              <a:gd name="f42" fmla="val 408166"/>
              <a:gd name="f43" fmla="val 3612089"/>
              <a:gd name="f44" fmla="val 412548"/>
              <a:gd name="f45" fmla="val 3620328"/>
              <a:gd name="f46" fmla="val 415214"/>
              <a:gd name="f47" fmla="val 3630528"/>
              <a:gd name="f48" fmla="val 421692"/>
              <a:gd name="f49" fmla="val 3636610"/>
              <a:gd name="f50" fmla="val 438171"/>
              <a:gd name="f51" fmla="val 3652106"/>
              <a:gd name="f52" fmla="val 444409"/>
              <a:gd name="f53" fmla="val 3669416"/>
              <a:gd name="f54" fmla="val 445933"/>
              <a:gd name="f55" fmla="val 3687609"/>
              <a:gd name="f56" fmla="val 443241"/>
              <a:gd name="f57" fmla="val 3725049"/>
              <a:gd name="f58" fmla="val 455589"/>
              <a:gd name="f59" fmla="val 3723372"/>
              <a:gd name="f60" fmla="val 485111"/>
              <a:gd name="f61" fmla="val 3719138"/>
              <a:gd name="f62" fmla="val 514678"/>
              <a:gd name="f63" fmla="val 3715144"/>
              <a:gd name="f64" fmla="val 544787"/>
              <a:gd name="f65" fmla="val 3712739"/>
              <a:gd name="f66" fmla="val 544802"/>
              <a:gd name="f67" fmla="val 3712740"/>
              <a:gd name="f68" fmla="val 544786"/>
              <a:gd name="f69" fmla="val 514677"/>
              <a:gd name="f70" fmla="val 3715145"/>
              <a:gd name="f71" fmla="val 485110"/>
              <a:gd name="f72" fmla="val 3719139"/>
              <a:gd name="f73" fmla="val 455588"/>
              <a:gd name="f74" fmla="val 3723373"/>
              <a:gd name="f75" fmla="val 443240"/>
              <a:gd name="f76" fmla="val 3725050"/>
              <a:gd name="f77" fmla="val 441884"/>
              <a:gd name="f78" fmla="val 3743904"/>
              <a:gd name="f79" fmla="val 440932"/>
              <a:gd name="f80" fmla="val 3750574"/>
              <a:gd name="f81" fmla="val 439598"/>
              <a:gd name="f82" fmla="val 3758615"/>
              <a:gd name="f83" fmla="val 442266"/>
              <a:gd name="f84" fmla="val 3764306"/>
              <a:gd name="f85" fmla="val 454266"/>
              <a:gd name="f86" fmla="val 3790000"/>
              <a:gd name="f87" fmla="val 450076"/>
              <a:gd name="f88" fmla="val 3811773"/>
              <a:gd name="f89" fmla="val 433692"/>
              <a:gd name="f90" fmla="val 3834135"/>
              <a:gd name="f91" fmla="val 419595"/>
              <a:gd name="f92" fmla="val 3853553"/>
              <a:gd name="f93" fmla="val 411213"/>
              <a:gd name="f94" fmla="val 3875915"/>
              <a:gd name="f95" fmla="val 428740"/>
              <a:gd name="f96" fmla="val 3898864"/>
              <a:gd name="f97" fmla="val 467603"/>
              <a:gd name="f98" fmla="val 3949864"/>
              <a:gd name="f99" fmla="val 469507"/>
              <a:gd name="f100" fmla="val 4004392"/>
              <a:gd name="f101" fmla="val 444932"/>
              <a:gd name="f102" fmla="val 4062061"/>
              <a:gd name="f103" fmla="val 427405"/>
              <a:gd name="f104" fmla="val 4103253"/>
              <a:gd name="f105" fmla="val 423405"/>
              <a:gd name="f106" fmla="val 4143856"/>
              <a:gd name="f107" fmla="val 441122"/>
              <a:gd name="f108" fmla="val 4187207"/>
              <a:gd name="f109" fmla="val 447980"/>
              <a:gd name="f110" fmla="val 4203880"/>
              <a:gd name="f111" fmla="val 443408"/>
              <a:gd name="f112" fmla="val 4225456"/>
              <a:gd name="f113" fmla="val 4244874"/>
              <a:gd name="f114" fmla="val 445694"/>
              <a:gd name="f115" fmla="val 4255860"/>
              <a:gd name="f116" fmla="val 445884"/>
              <a:gd name="f117" fmla="val 4268022"/>
              <a:gd name="f118" fmla="val 450648"/>
              <a:gd name="f119" fmla="val 4277434"/>
              <a:gd name="f120" fmla="val 462841"/>
              <a:gd name="f121" fmla="val 4302544"/>
              <a:gd name="f122" fmla="val 478461"/>
              <a:gd name="f123" fmla="val 4325885"/>
              <a:gd name="f124" fmla="val 490464"/>
              <a:gd name="f125" fmla="val 4351188"/>
              <a:gd name="f126" fmla="val 496178"/>
              <a:gd name="f127" fmla="val 4363350"/>
              <a:gd name="f128" fmla="val 499226"/>
              <a:gd name="f129" fmla="val 4377865"/>
              <a:gd name="f130" fmla="val 499418"/>
              <a:gd name="f131" fmla="val 4391596"/>
              <a:gd name="f132" fmla="val 500370"/>
              <a:gd name="f133" fmla="val 4432199"/>
              <a:gd name="f134" fmla="val 4472804"/>
              <a:gd name="f135" fmla="val 498656"/>
              <a:gd name="f136" fmla="val 4513209"/>
              <a:gd name="f137" fmla="val 495988"/>
              <a:gd name="f138" fmla="val 4579901"/>
              <a:gd name="f139" fmla="val 495416"/>
              <a:gd name="f140" fmla="val 4647572"/>
              <a:gd name="f141" fmla="val 438646"/>
              <a:gd name="f142" fmla="val 4695629"/>
              <a:gd name="f143" fmla="val 434074"/>
              <a:gd name="f144" fmla="val 4699554"/>
              <a:gd name="f145" fmla="val 431406"/>
              <a:gd name="f146" fmla="val 4707987"/>
              <a:gd name="f147" fmla="val 430644"/>
              <a:gd name="f148" fmla="val 4714658"/>
              <a:gd name="f149" fmla="val 427025"/>
              <a:gd name="f150" fmla="val 4745453"/>
              <a:gd name="f151" fmla="val 426643"/>
              <a:gd name="f152" fmla="val 4777033"/>
              <a:gd name="f153" fmla="val 420737"/>
              <a:gd name="f154" fmla="val 4807436"/>
              <a:gd name="f155" fmla="val 415975"/>
              <a:gd name="f156" fmla="val 4831758"/>
              <a:gd name="f157" fmla="val 417499"/>
              <a:gd name="f158" fmla="val 4851963"/>
              <a:gd name="f159" fmla="val 434264"/>
              <a:gd name="f160" fmla="val 4870400"/>
              <a:gd name="f161" fmla="val 456362"/>
              <a:gd name="f162" fmla="val 4894527"/>
              <a:gd name="f163" fmla="val 469317"/>
              <a:gd name="f164" fmla="val 4923950"/>
              <a:gd name="f165" fmla="val 462269"/>
              <a:gd name="f166" fmla="val 4956119"/>
              <a:gd name="f167" fmla="val 455410"/>
              <a:gd name="f168" fmla="val 4988286"/>
              <a:gd name="f169" fmla="val 470269"/>
              <a:gd name="f170" fmla="val 5009470"/>
              <a:gd name="f171" fmla="val 485701"/>
              <a:gd name="f172" fmla="val 5033207"/>
              <a:gd name="f173" fmla="val 496940"/>
              <a:gd name="f174" fmla="val 5050467"/>
              <a:gd name="f175" fmla="val 511038"/>
              <a:gd name="f176" fmla="val 5070083"/>
              <a:gd name="f177" fmla="val 512180"/>
              <a:gd name="f178" fmla="val 5089305"/>
              <a:gd name="f179" fmla="val 514656"/>
              <a:gd name="f180" fmla="val 5132851"/>
              <a:gd name="f181" fmla="val 553902"/>
              <a:gd name="f182" fmla="val 5170316"/>
              <a:gd name="f183" fmla="val 531613"/>
              <a:gd name="f184" fmla="val 5217589"/>
              <a:gd name="f185" fmla="val 530089"/>
              <a:gd name="f186" fmla="val 5220727"/>
              <a:gd name="f187" fmla="val 533899"/>
              <a:gd name="f188" fmla="val 5226415"/>
              <a:gd name="f189" fmla="val 534851"/>
              <a:gd name="f190" fmla="val 5230926"/>
              <a:gd name="f191" fmla="val 542091"/>
              <a:gd name="f192" fmla="val 5267019"/>
              <a:gd name="f193" fmla="val 535041"/>
              <a:gd name="f194" fmla="val 5300953"/>
              <a:gd name="f195" fmla="val 511228"/>
              <a:gd name="f196" fmla="val 5327433"/>
              <a:gd name="f197" fmla="val 480175"/>
              <a:gd name="f198" fmla="val 5362152"/>
              <a:gd name="f199" fmla="val 477127"/>
              <a:gd name="f200" fmla="val 5400597"/>
              <a:gd name="f201" fmla="val 487225"/>
              <a:gd name="f202" fmla="val 5443357"/>
              <a:gd name="f203" fmla="val 5457089"/>
              <a:gd name="f204" fmla="val 492750"/>
              <a:gd name="f205" fmla="val 5470820"/>
              <a:gd name="f206" fmla="val 5484746"/>
              <a:gd name="f207" fmla="val 5503576"/>
              <a:gd name="f208" fmla="val 503228"/>
              <a:gd name="f209" fmla="val 5522604"/>
              <a:gd name="f210" fmla="val 507038"/>
              <a:gd name="f211" fmla="val 5541432"/>
              <a:gd name="f212" fmla="val 510848"/>
              <a:gd name="f213" fmla="val 5559676"/>
              <a:gd name="f214" fmla="val 517324"/>
              <a:gd name="f215" fmla="val 5579880"/>
              <a:gd name="f216" fmla="val 500942"/>
              <a:gd name="f217" fmla="val 5594001"/>
              <a:gd name="f218" fmla="val 486843"/>
              <a:gd name="f219" fmla="val 5606164"/>
              <a:gd name="f220" fmla="val 488177"/>
              <a:gd name="f221" fmla="val 5614794"/>
              <a:gd name="f222" fmla="val 5625974"/>
              <a:gd name="f223" fmla="val 543043"/>
              <a:gd name="f224" fmla="val 5664813"/>
              <a:gd name="f225" fmla="val 569714"/>
              <a:gd name="f226" fmla="val 5711889"/>
              <a:gd name="f227" fmla="val 571618"/>
              <a:gd name="f228" fmla="val 5771911"/>
              <a:gd name="f229" fmla="val 572000"/>
              <a:gd name="f230" fmla="val 5784268"/>
              <a:gd name="f231" fmla="val 574666"/>
              <a:gd name="f232" fmla="val 5796822"/>
              <a:gd name="f233" fmla="val 577524"/>
              <a:gd name="f234" fmla="val 5808982"/>
              <a:gd name="f235" fmla="val 579239"/>
              <a:gd name="f236" fmla="val 5816437"/>
              <a:gd name="f237" fmla="val 581145"/>
              <a:gd name="f238" fmla="val 5825462"/>
              <a:gd name="f239" fmla="val 586289"/>
              <a:gd name="f240" fmla="val 5829971"/>
              <a:gd name="f241" fmla="val 625532"/>
              <a:gd name="f242" fmla="val 5865083"/>
              <a:gd name="f243" fmla="val 652775"/>
              <a:gd name="f244" fmla="val 5908825"/>
              <a:gd name="f245" fmla="val 674684"/>
              <a:gd name="f246" fmla="val 5956490"/>
              <a:gd name="f247" fmla="val 682494"/>
              <a:gd name="f248" fmla="val 5973553"/>
              <a:gd name="f249" fmla="val 690304"/>
              <a:gd name="f250" fmla="val 5991797"/>
              <a:gd name="f251" fmla="val 692590"/>
              <a:gd name="f252" fmla="val 6010235"/>
              <a:gd name="f253" fmla="val 694876"/>
              <a:gd name="f254" fmla="val 6029456"/>
              <a:gd name="f255" fmla="val 691066"/>
              <a:gd name="f256" fmla="val 6049660"/>
              <a:gd name="f257" fmla="val 688970"/>
              <a:gd name="f258" fmla="val 6069276"/>
              <a:gd name="f259" fmla="val 687828"/>
              <a:gd name="f260" fmla="val 6080849"/>
              <a:gd name="f261" fmla="val 688018"/>
              <a:gd name="f262" fmla="val 6094187"/>
              <a:gd name="f263" fmla="val 6103407"/>
              <a:gd name="f264" fmla="val 665157"/>
              <a:gd name="f265" fmla="val 6132633"/>
              <a:gd name="f266" fmla="val 646489"/>
              <a:gd name="f267" fmla="val 6160879"/>
              <a:gd name="f268" fmla="val 626294"/>
              <a:gd name="f269" fmla="val 6188144"/>
              <a:gd name="f270" fmla="val 608958"/>
              <a:gd name="f271" fmla="val 6211486"/>
              <a:gd name="f272" fmla="val 606481"/>
              <a:gd name="f273" fmla="val 6216194"/>
              <a:gd name="f274" fmla="val 628200"/>
              <a:gd name="f275" fmla="val 6236396"/>
              <a:gd name="f276" fmla="val 650489"/>
              <a:gd name="f277" fmla="val 6257190"/>
              <a:gd name="f278" fmla="val 662109"/>
              <a:gd name="f279" fmla="val 6283082"/>
              <a:gd name="f280" fmla="val 666871"/>
              <a:gd name="f281" fmla="val 6311718"/>
              <a:gd name="f282" fmla="val 674302"/>
              <a:gd name="f283" fmla="val 6357030"/>
              <a:gd name="f284" fmla="val 680588"/>
              <a:gd name="f285" fmla="val 6402732"/>
              <a:gd name="f286" fmla="val 684208"/>
              <a:gd name="f287" fmla="val 6448435"/>
              <a:gd name="f288" fmla="val 687446"/>
              <a:gd name="f289" fmla="val 6489823"/>
              <a:gd name="f290" fmla="val 669920"/>
              <a:gd name="f291" fmla="val 6509634"/>
              <a:gd name="f292" fmla="val 630104"/>
              <a:gd name="f293" fmla="val 6517873"/>
              <a:gd name="f294" fmla="val 608005"/>
              <a:gd name="f295" fmla="val 6522581"/>
              <a:gd name="f296" fmla="val 584001"/>
              <a:gd name="f297" fmla="val 6528663"/>
              <a:gd name="f298" fmla="val 578096"/>
              <a:gd name="f299" fmla="val 6553767"/>
              <a:gd name="f300" fmla="val 568570"/>
              <a:gd name="f301" fmla="val 6594765"/>
              <a:gd name="f302" fmla="val 564380"/>
              <a:gd name="f303" fmla="val 6637329"/>
              <a:gd name="f304" fmla="val 517706"/>
              <a:gd name="f305" fmla="val 6657533"/>
              <a:gd name="f306" fmla="val 527993"/>
              <a:gd name="f307" fmla="val 6668713"/>
              <a:gd name="f308" fmla="val 534089"/>
              <a:gd name="f309" fmla="val 6675579"/>
              <a:gd name="f310" fmla="val 540185"/>
              <a:gd name="f311" fmla="val 6682250"/>
              <a:gd name="f312" fmla="val 557140"/>
              <a:gd name="f313" fmla="val 6700686"/>
              <a:gd name="f314" fmla="val 6738934"/>
              <a:gd name="f315" fmla="val 549712"/>
              <a:gd name="f316" fmla="val 6758356"/>
              <a:gd name="f317" fmla="val 528375"/>
              <a:gd name="f318" fmla="val 6786993"/>
              <a:gd name="f319" fmla="val 532375"/>
              <a:gd name="f320" fmla="val 6813278"/>
              <a:gd name="f321" fmla="val 548950"/>
              <a:gd name="f322" fmla="val 6840738"/>
              <a:gd name="f323" fmla="val 556149"/>
              <a:gd name="f324" fmla="val 760427"/>
              <a:gd name="f325" fmla="val 763269"/>
              <a:gd name="f326" fmla="val 6846819"/>
              <a:gd name="f327" fmla="val 771841"/>
              <a:gd name="f328" fmla="val 6790916"/>
              <a:gd name="f329" fmla="val 777937"/>
              <a:gd name="f330" fmla="val 6734620"/>
              <a:gd name="f331" fmla="val 784795"/>
              <a:gd name="f332" fmla="val 6678324"/>
              <a:gd name="f333" fmla="val 791844"/>
              <a:gd name="f334" fmla="val 6620265"/>
              <a:gd name="f335" fmla="val 799274"/>
              <a:gd name="f336" fmla="val 6562401"/>
              <a:gd name="f337" fmla="val 805560"/>
              <a:gd name="f338" fmla="val 6504338"/>
              <a:gd name="f339" fmla="val 808800"/>
              <a:gd name="f340" fmla="val 6472562"/>
              <a:gd name="f341" fmla="val 809370"/>
              <a:gd name="f342" fmla="val 6440589"/>
              <a:gd name="f343" fmla="val 812418"/>
              <a:gd name="f344" fmla="val 6408814"/>
              <a:gd name="f345" fmla="val 815086"/>
              <a:gd name="f346" fmla="val 6380959"/>
              <a:gd name="f347" fmla="val 820039"/>
              <a:gd name="f348" fmla="val 6353302"/>
              <a:gd name="f349" fmla="val 823279"/>
              <a:gd name="f350" fmla="val 6325450"/>
              <a:gd name="f351" fmla="val 825945"/>
              <a:gd name="f352" fmla="val 6301323"/>
              <a:gd name="f353" fmla="val 827469"/>
              <a:gd name="f354" fmla="val 6277000"/>
              <a:gd name="f355" fmla="val 830137"/>
              <a:gd name="f356" fmla="val 6252873"/>
              <a:gd name="f357" fmla="val 834517"/>
              <a:gd name="f358" fmla="val 6214231"/>
              <a:gd name="f359" fmla="val 839471"/>
              <a:gd name="f360" fmla="val 6175786"/>
              <a:gd name="f361" fmla="val 844043"/>
              <a:gd name="f362" fmla="val 6137341"/>
              <a:gd name="f363" fmla="val 845757"/>
              <a:gd name="f364" fmla="val 6121257"/>
              <a:gd name="f365" fmla="val 850520"/>
              <a:gd name="f366" fmla="val 6104387"/>
              <a:gd name="f367" fmla="val 847663"/>
              <a:gd name="f368" fmla="val 6089284"/>
              <a:gd name="f369" fmla="val 840423"/>
              <a:gd name="f370" fmla="val 6051230"/>
              <a:gd name="f371" fmla="val 842519"/>
              <a:gd name="f372" fmla="val 6013764"/>
              <a:gd name="f373" fmla="val 847471"/>
              <a:gd name="f374" fmla="val 5975908"/>
              <a:gd name="f375" fmla="val 849188"/>
              <a:gd name="f376" fmla="val 5962962"/>
              <a:gd name="f377" fmla="val 848806"/>
              <a:gd name="f378" fmla="val 5949036"/>
              <a:gd name="f379" fmla="val 845567"/>
              <a:gd name="f380" fmla="val 5936481"/>
              <a:gd name="f381" fmla="val 839089"/>
              <a:gd name="f382" fmla="val 5910785"/>
              <a:gd name="f383" fmla="val 829945"/>
              <a:gd name="f384" fmla="val 5885876"/>
              <a:gd name="f385" fmla="val 821945"/>
              <a:gd name="f386" fmla="val 5860571"/>
              <a:gd name="f387" fmla="val 820993"/>
              <a:gd name="f388" fmla="val 5857824"/>
              <a:gd name="f389" fmla="val 820801"/>
              <a:gd name="f390" fmla="val 5854490"/>
              <a:gd name="f391" fmla="val 820231"/>
              <a:gd name="f392" fmla="val 5851549"/>
              <a:gd name="f393" fmla="val 816990"/>
              <a:gd name="f394" fmla="val 5834874"/>
              <a:gd name="f395" fmla="val 813752"/>
              <a:gd name="f396" fmla="val 5818399"/>
              <a:gd name="f397" fmla="val 810894"/>
              <a:gd name="f398" fmla="val 5801726"/>
              <a:gd name="f399" fmla="val 5792704"/>
              <a:gd name="f400" fmla="val 809180"/>
              <a:gd name="f401" fmla="val 5783484"/>
              <a:gd name="f402" fmla="val 807846"/>
              <a:gd name="f403" fmla="val 5774460"/>
              <a:gd name="f404" fmla="val 802512"/>
              <a:gd name="f405" fmla="val 5739546"/>
              <a:gd name="f406" fmla="val 811466"/>
              <a:gd name="f407" fmla="val 5701101"/>
              <a:gd name="f408" fmla="val 788415"/>
              <a:gd name="f409" fmla="val 5670892"/>
              <a:gd name="f410" fmla="val 773555"/>
              <a:gd name="f411" fmla="val 5651277"/>
              <a:gd name="f412" fmla="val 776985"/>
              <a:gd name="f413" fmla="val 5632250"/>
              <a:gd name="f414" fmla="val 779271"/>
              <a:gd name="f415" fmla="val 5611265"/>
              <a:gd name="f416" fmla="val 780985"/>
              <a:gd name="f417" fmla="val 5595374"/>
              <a:gd name="f418" fmla="val 780413"/>
              <a:gd name="f419" fmla="val 5579094"/>
              <a:gd name="f420" fmla="val 780605"/>
              <a:gd name="f421" fmla="val 5563010"/>
              <a:gd name="f422" fmla="val 781175"/>
              <a:gd name="f423" fmla="val 5534764"/>
              <a:gd name="f424" fmla="val 781367"/>
              <a:gd name="f425" fmla="val 5506518"/>
              <a:gd name="f426" fmla="val 782319"/>
              <a:gd name="f427" fmla="val 5478272"/>
              <a:gd name="f428" fmla="val 782699"/>
              <a:gd name="f429" fmla="val 5469249"/>
              <a:gd name="f430" fmla="val 787463"/>
              <a:gd name="f431" fmla="val 5460031"/>
              <a:gd name="f432" fmla="val 786701"/>
              <a:gd name="f433" fmla="val 5451203"/>
              <a:gd name="f434" fmla="val 783081"/>
              <a:gd name="f435" fmla="val 5410403"/>
              <a:gd name="f436" fmla="val 777365"/>
              <a:gd name="f437" fmla="val 5369604"/>
              <a:gd name="f438" fmla="val 774127"/>
              <a:gd name="f439" fmla="val 5328805"/>
              <a:gd name="f440" fmla="val 772223"/>
              <a:gd name="f441" fmla="val 5305660"/>
              <a:gd name="f442" fmla="val 775841"/>
              <a:gd name="f443" fmla="val 5281924"/>
              <a:gd name="f444" fmla="val 773175"/>
              <a:gd name="f445" fmla="val 5258975"/>
              <a:gd name="f446" fmla="val 770127"/>
              <a:gd name="f447" fmla="val 5232496"/>
              <a:gd name="f448" fmla="val 762317"/>
              <a:gd name="f449" fmla="val 5206604"/>
              <a:gd name="f450" fmla="val 757552"/>
              <a:gd name="f451" fmla="val 5180319"/>
              <a:gd name="f452" fmla="val 756220"/>
              <a:gd name="f453" fmla="val 5173061"/>
              <a:gd name="f454" fmla="val 757934"/>
              <a:gd name="f455" fmla="val 5165020"/>
              <a:gd name="f456" fmla="val 758314"/>
              <a:gd name="f457" fmla="val 5157370"/>
              <a:gd name="f458" fmla="val 758697"/>
              <a:gd name="f459" fmla="val 5148739"/>
              <a:gd name="f460" fmla="val 759459"/>
              <a:gd name="f461" fmla="val 5140304"/>
              <a:gd name="f462" fmla="val 759649"/>
              <a:gd name="f463" fmla="val 5131673"/>
              <a:gd name="f464" fmla="val 760031"/>
              <a:gd name="f465" fmla="val 5105388"/>
              <a:gd name="f466" fmla="val 5079104"/>
              <a:gd name="f467" fmla="val 760793"/>
              <a:gd name="f468" fmla="val 5052820"/>
              <a:gd name="f469" fmla="val 761555"/>
              <a:gd name="f470" fmla="val 5036736"/>
              <a:gd name="f471" fmla="val 769365"/>
              <a:gd name="f472" fmla="val 5019868"/>
              <a:gd name="f473" fmla="val 766507"/>
              <a:gd name="f474" fmla="val 5004959"/>
              <a:gd name="f475" fmla="val 760983"/>
              <a:gd name="f476" fmla="val 4974557"/>
              <a:gd name="f477" fmla="val 773365"/>
              <a:gd name="f478" fmla="val 4944153"/>
              <a:gd name="f479" fmla="val 763079"/>
              <a:gd name="f480" fmla="val 4913751"/>
              <a:gd name="f481" fmla="val 4904334"/>
              <a:gd name="f482" fmla="val 767651"/>
              <a:gd name="f483" fmla="val 4891388"/>
              <a:gd name="f484" fmla="val 768031"/>
              <a:gd name="f485" fmla="val 4880011"/>
              <a:gd name="f486" fmla="val 768983"/>
              <a:gd name="f487" fmla="val 4851570"/>
              <a:gd name="f488" fmla="val 768793"/>
              <a:gd name="f489" fmla="val 4823128"/>
              <a:gd name="f490" fmla="val 768603"/>
              <a:gd name="f491" fmla="val 4794687"/>
              <a:gd name="f492" fmla="val 768413"/>
              <a:gd name="f493" fmla="val 4769186"/>
              <a:gd name="f494" fmla="val 771079"/>
              <a:gd name="f495" fmla="val 4742705"/>
              <a:gd name="f496" fmla="val 765745"/>
              <a:gd name="f497" fmla="val 4718187"/>
              <a:gd name="f498" fmla="val 4692491"/>
              <a:gd name="f499" fmla="val 4669346"/>
              <a:gd name="f500" fmla="val 767269"/>
              <a:gd name="f501" fmla="val 4644434"/>
              <a:gd name="f502" fmla="val 771651"/>
              <a:gd name="f503" fmla="val 4627369"/>
              <a:gd name="f504" fmla="val 4609322"/>
              <a:gd name="f505" fmla="val 4591670"/>
              <a:gd name="f506" fmla="val 775079"/>
              <a:gd name="f507" fmla="val 4572644"/>
              <a:gd name="f508" fmla="val 4551655"/>
              <a:gd name="f509" fmla="val 4534394"/>
              <a:gd name="f510" fmla="val 796036"/>
              <a:gd name="f511" fmla="val 4483001"/>
              <a:gd name="f512" fmla="val 800036"/>
              <a:gd name="f513" fmla="val 4430237"/>
              <a:gd name="f514" fmla="val 4376493"/>
              <a:gd name="f515" fmla="val 4366684"/>
              <a:gd name="f516" fmla="val 797370"/>
              <a:gd name="f517" fmla="val 4356680"/>
              <a:gd name="f518" fmla="val 794512"/>
              <a:gd name="f519" fmla="val 4347267"/>
              <a:gd name="f520" fmla="val 4292342"/>
              <a:gd name="f521" fmla="val 778889"/>
              <a:gd name="f522" fmla="val 4237224"/>
              <a:gd name="f523" fmla="val 789368"/>
              <a:gd name="f524" fmla="val 4181322"/>
              <a:gd name="f525" fmla="val 791654"/>
              <a:gd name="f526" fmla="val 4169748"/>
              <a:gd name="f527" fmla="val 792036"/>
              <a:gd name="f528" fmla="val 4156803"/>
              <a:gd name="f529" fmla="val 789750"/>
              <a:gd name="f530" fmla="val 4145230"/>
              <a:gd name="f531" fmla="val 4112668"/>
              <a:gd name="f532" fmla="val 772031"/>
              <a:gd name="f533" fmla="val 4081088"/>
              <a:gd name="f534" fmla="val 4048330"/>
              <a:gd name="f535" fmla="val 3994194"/>
              <a:gd name="f536" fmla="val 785747"/>
              <a:gd name="f537" fmla="val 3947314"/>
              <a:gd name="f538" fmla="val 802894"/>
              <a:gd name="f539" fmla="val 819087"/>
              <a:gd name="f540" fmla="val 3852768"/>
              <a:gd name="f541" fmla="val 855664"/>
              <a:gd name="f542" fmla="val 3813538"/>
              <a:gd name="f543" fmla="val 3759007"/>
              <a:gd name="f544" fmla="val 848163"/>
              <a:gd name="f545" fmla="val 3756136"/>
              <a:gd name="f546" fmla="val 819543"/>
              <a:gd name="f547" fmla="val 3748731"/>
              <a:gd name="f548" fmla="val 819313"/>
              <a:gd name="f549" fmla="val 3748682"/>
              <a:gd name="f550" fmla="val 819544"/>
              <a:gd name="f551" fmla="val 3748730"/>
              <a:gd name="f552" fmla="val 848164"/>
              <a:gd name="f553" fmla="val 3756135"/>
              <a:gd name="f554" fmla="val 849545"/>
              <a:gd name="f555" fmla="val 3750401"/>
              <a:gd name="f556" fmla="val 850902"/>
              <a:gd name="f557" fmla="val 3747434"/>
              <a:gd name="f558" fmla="val 852522"/>
              <a:gd name="f559" fmla="val 3744394"/>
              <a:gd name="f560" fmla="val 853189"/>
              <a:gd name="f561" fmla="val 3741353"/>
              <a:gd name="f562" fmla="val 856809"/>
              <a:gd name="f563" fmla="val 3724680"/>
              <a:gd name="f564" fmla="val 861189"/>
              <a:gd name="f565" fmla="val 3708009"/>
              <a:gd name="f566" fmla="val 862905"/>
              <a:gd name="f567" fmla="val 3691138"/>
              <a:gd name="f568" fmla="val 865191"/>
              <a:gd name="f569" fmla="val 3670544"/>
              <a:gd name="f570" fmla="val 864429"/>
              <a:gd name="f571" fmla="val 3649555"/>
              <a:gd name="f572" fmla="val 866333"/>
              <a:gd name="f573" fmla="val 3628959"/>
              <a:gd name="f574" fmla="val 868619"/>
              <a:gd name="f575" fmla="val 3602478"/>
              <a:gd name="f576" fmla="val 3576391"/>
              <a:gd name="f577" fmla="val 3550106"/>
              <a:gd name="f578" fmla="val 871487"/>
              <a:gd name="f579" fmla="val 871488"/>
              <a:gd name="f580" fmla="val 870763"/>
              <a:gd name="f581" fmla="val 3518451"/>
              <a:gd name="f582" fmla="val 868573"/>
              <a:gd name="f583" fmla="val 3507933"/>
              <a:gd name="f584" fmla="val 865953"/>
              <a:gd name="f585" fmla="val 3497439"/>
              <a:gd name="f586" fmla="val 864238"/>
              <a:gd name="f587" fmla="val 3486946"/>
              <a:gd name="f588" fmla="val 859476"/>
              <a:gd name="f589" fmla="val 3457327"/>
              <a:gd name="f590" fmla="val 860810"/>
              <a:gd name="f591" fmla="val 3424765"/>
              <a:gd name="f592" fmla="val 848618"/>
              <a:gd name="f593" fmla="val 3398677"/>
              <a:gd name="f594" fmla="val 837595"/>
              <a:gd name="f595" fmla="val 3365728"/>
              <a:gd name="f596" fmla="val 834829"/>
              <a:gd name="f597" fmla="val 3357461"/>
              <a:gd name="f598" fmla="val 513783"/>
              <a:gd name="f599" fmla="val 72334"/>
              <a:gd name="f600" fmla="val 75447"/>
              <a:gd name="f601" fmla="val 27991"/>
              <a:gd name="f602" fmla="val 80828"/>
              <a:gd name="f603" fmla="val 63323"/>
              <a:gd name="f604" fmla="val 87734"/>
              <a:gd name="f605" fmla="val 98434"/>
              <a:gd name="f606" fmla="val 88115"/>
              <a:gd name="f607" fmla="val 134133"/>
              <a:gd name="f608" fmla="val 88495"/>
              <a:gd name="f609" fmla="val 166498"/>
              <a:gd name="f610" fmla="val 94591"/>
              <a:gd name="f611" fmla="val 198471"/>
              <a:gd name="f612" fmla="val 62778"/>
              <a:gd name="f613" fmla="val 221224"/>
              <a:gd name="f614" fmla="val 58586"/>
              <a:gd name="f615" fmla="val 224165"/>
              <a:gd name="f616" fmla="val 60872"/>
              <a:gd name="f617" fmla="val 238486"/>
              <a:gd name="f618" fmla="val 62206"/>
              <a:gd name="f619" fmla="val 247312"/>
              <a:gd name="f620" fmla="val 65065"/>
              <a:gd name="f621" fmla="val 266927"/>
              <a:gd name="f622" fmla="val 72303"/>
              <a:gd name="f623" fmla="val 286346"/>
              <a:gd name="f624" fmla="val 72113"/>
              <a:gd name="f625" fmla="val 305764"/>
              <a:gd name="f626" fmla="val 71923"/>
              <a:gd name="f627" fmla="val 345976"/>
              <a:gd name="f628" fmla="val 68875"/>
              <a:gd name="f629" fmla="val 386383"/>
              <a:gd name="f630" fmla="val 65445"/>
              <a:gd name="f631" fmla="val 426397"/>
              <a:gd name="f632" fmla="val 64111"/>
              <a:gd name="f633" fmla="val 441500"/>
              <a:gd name="f634" fmla="val 58968"/>
              <a:gd name="f635" fmla="val 456017"/>
              <a:gd name="f636" fmla="val 55348"/>
              <a:gd name="f637" fmla="val 470924"/>
              <a:gd name="f638" fmla="val 53252"/>
              <a:gd name="f639" fmla="val 479162"/>
              <a:gd name="f640" fmla="val 47728"/>
              <a:gd name="f641" fmla="val 487990"/>
              <a:gd name="f642" fmla="val 48870"/>
              <a:gd name="f643" fmla="val 495638"/>
              <a:gd name="f644" fmla="val 55538"/>
              <a:gd name="f645" fmla="val 539970"/>
              <a:gd name="f646" fmla="val 39156"/>
              <a:gd name="f647" fmla="val 580573"/>
              <a:gd name="f648" fmla="val 30963"/>
              <a:gd name="f649" fmla="val 622548"/>
              <a:gd name="f650" fmla="val 27153"/>
              <a:gd name="f651" fmla="val 641968"/>
              <a:gd name="f652" fmla="val 18009"/>
              <a:gd name="f653" fmla="val 660210"/>
              <a:gd name="f654" fmla="val 11723"/>
              <a:gd name="f655" fmla="val 679040"/>
              <a:gd name="f656" fmla="val 10007"/>
              <a:gd name="f657" fmla="val 683943"/>
              <a:gd name="f658" fmla="val 8483"/>
              <a:gd name="f659" fmla="val 689436"/>
              <a:gd name="f660" fmla="val 8865"/>
              <a:gd name="f661" fmla="val 694341"/>
              <a:gd name="f662" fmla="val 11151"/>
              <a:gd name="f663" fmla="val 722389"/>
              <a:gd name="f664" fmla="val 14389"/>
              <a:gd name="f665" fmla="val 750244"/>
              <a:gd name="f666" fmla="val 16865"/>
              <a:gd name="f667" fmla="val 778095"/>
              <a:gd name="f668" fmla="val 19151"/>
              <a:gd name="f669" fmla="val 803401"/>
              <a:gd name="f670" fmla="val 19913"/>
              <a:gd name="f671" fmla="val 828900"/>
              <a:gd name="f672" fmla="val 47918"/>
              <a:gd name="f673" fmla="val 840866"/>
              <a:gd name="f674" fmla="val 52300"/>
              <a:gd name="f675" fmla="val 842633"/>
              <a:gd name="f676" fmla="val 848516"/>
              <a:gd name="f677" fmla="val 58396"/>
              <a:gd name="f678" fmla="val 853028"/>
              <a:gd name="f679" fmla="val 102404"/>
              <a:gd name="f680" fmla="val 922662"/>
              <a:gd name="f681" fmla="val 101260"/>
              <a:gd name="f682" fmla="val 959929"/>
              <a:gd name="f683" fmla="val 54776"/>
              <a:gd name="f684" fmla="val 1027995"/>
              <a:gd name="f685" fmla="val 50014"/>
              <a:gd name="f686" fmla="val 1035056"/>
              <a:gd name="f687" fmla="val 46584"/>
              <a:gd name="f688" fmla="val 1050159"/>
              <a:gd name="f689" fmla="val 50394"/>
              <a:gd name="f690" fmla="val 1054866"/>
              <a:gd name="f691" fmla="val 82019"/>
              <a:gd name="f692" fmla="val 1094882"/>
              <a:gd name="f693" fmla="val 78589"/>
              <a:gd name="f694" fmla="val 1138623"/>
              <a:gd name="f695" fmla="val 68683"/>
              <a:gd name="f696" fmla="val 1184720"/>
              <a:gd name="f697" fmla="val 66017"/>
              <a:gd name="f698" fmla="val 1196684"/>
              <a:gd name="f699" fmla="val 1213555"/>
              <a:gd name="f700" fmla="val 1222576"/>
              <a:gd name="f701" fmla="val 101450"/>
              <a:gd name="f702" fmla="val 1265534"/>
              <a:gd name="f703" fmla="val 97260"/>
              <a:gd name="f704" fmla="val 1311630"/>
              <a:gd name="f705" fmla="val 88687"/>
              <a:gd name="f706" fmla="val 1358313"/>
              <a:gd name="f707" fmla="val 87353"/>
              <a:gd name="f708" fmla="val 1365570"/>
              <a:gd name="f709" fmla="val 80113"/>
              <a:gd name="f710" fmla="val 1374398"/>
              <a:gd name="f711" fmla="val 73447"/>
              <a:gd name="f712" fmla="val 1377535"/>
              <a:gd name="f713" fmla="val 49824"/>
              <a:gd name="f714" fmla="val 1388716"/>
              <a:gd name="f715" fmla="val 41822"/>
              <a:gd name="f716" fmla="val 1409705"/>
              <a:gd name="f717" fmla="val 35153"/>
              <a:gd name="f718" fmla="val 1432851"/>
              <a:gd name="f719" fmla="val 24295"/>
              <a:gd name="f720" fmla="val 1469335"/>
              <a:gd name="f721" fmla="val 11531"/>
              <a:gd name="f722" fmla="val 1505229"/>
              <a:gd name="f723" fmla="val 1244"/>
              <a:gd name="f724" fmla="val 1541910"/>
              <a:gd name="f725" fmla="+- 0 0 1232"/>
              <a:gd name="f726" fmla="val 1550935"/>
              <a:gd name="f727" fmla="val 292"/>
              <a:gd name="f728" fmla="val 1562114"/>
              <a:gd name="f729" fmla="val 3149"/>
              <a:gd name="f730" fmla="val 1571529"/>
              <a:gd name="f731" fmla="val 12865"/>
              <a:gd name="f732" fmla="val 1603698"/>
              <a:gd name="f733" fmla="val 37250"/>
              <a:gd name="f734" fmla="val 1624098"/>
              <a:gd name="f735" fmla="val 59730"/>
              <a:gd name="f736" fmla="val 1646459"/>
              <a:gd name="f737" fmla="val 69637"/>
              <a:gd name="f738" fmla="val 1656267"/>
              <a:gd name="f739" fmla="val 76685"/>
              <a:gd name="f740" fmla="val 1669800"/>
              <a:gd name="f741" fmla="val 82399"/>
              <a:gd name="f742" fmla="val 1682944"/>
              <a:gd name="f743" fmla="val 97070"/>
              <a:gd name="f744" fmla="val 1717073"/>
              <a:gd name="f745" fmla="val 110214"/>
              <a:gd name="f746" fmla="val 1751988"/>
              <a:gd name="f747" fmla="val 124120"/>
              <a:gd name="f748" fmla="val 1786511"/>
              <a:gd name="f749" fmla="val 125454"/>
              <a:gd name="f750" fmla="val 1789845"/>
              <a:gd name="f751" fmla="val 128883"/>
              <a:gd name="f752" fmla="val 1792590"/>
              <a:gd name="f753" fmla="val 131741"/>
              <a:gd name="f754" fmla="val 1795142"/>
              <a:gd name="f755" fmla="val 161842"/>
              <a:gd name="f756" fmla="val 1820640"/>
              <a:gd name="f757" fmla="val 192131"/>
              <a:gd name="f758" fmla="val 1845943"/>
              <a:gd name="f759" fmla="val 222232"/>
              <a:gd name="f760" fmla="val 1871640"/>
              <a:gd name="f761" fmla="val 227946"/>
              <a:gd name="f762" fmla="val 1876543"/>
              <a:gd name="f763" fmla="val 232138"/>
              <a:gd name="f764" fmla="val 1883606"/>
              <a:gd name="f765" fmla="val 237662"/>
              <a:gd name="f766" fmla="val 1888901"/>
              <a:gd name="f767" fmla="val 245282"/>
              <a:gd name="f768" fmla="val 1896356"/>
              <a:gd name="f769" fmla="val 252523"/>
              <a:gd name="f770" fmla="val 1905771"/>
              <a:gd name="f771" fmla="val 261667"/>
              <a:gd name="f772" fmla="val 1909694"/>
              <a:gd name="f773" fmla="val 290432"/>
              <a:gd name="f774" fmla="val 1921855"/>
              <a:gd name="f775" fmla="val 302816"/>
              <a:gd name="f776" fmla="val 1945197"/>
              <a:gd name="f777" fmla="val 308150"/>
              <a:gd name="f778" fmla="val 1974618"/>
              <a:gd name="f779" fmla="val 313103"/>
              <a:gd name="f780" fmla="val 2001493"/>
              <a:gd name="f781" fmla="val 317295"/>
              <a:gd name="f782" fmla="val 2028365"/>
              <a:gd name="f783" fmla="val 323009"/>
              <a:gd name="f784" fmla="val 2055042"/>
              <a:gd name="f785" fmla="val 329867"/>
              <a:gd name="f786" fmla="val 2087602"/>
              <a:gd name="f787" fmla="val 337297"/>
              <a:gd name="f788" fmla="val 2119968"/>
              <a:gd name="f789" fmla="val 345680"/>
              <a:gd name="f790" fmla="val 2152137"/>
              <a:gd name="f791" fmla="val 349300"/>
              <a:gd name="f792" fmla="val 2166063"/>
              <a:gd name="f793" fmla="val 353490"/>
              <a:gd name="f794" fmla="val 2180774"/>
              <a:gd name="f795" fmla="val 360920"/>
              <a:gd name="f796" fmla="val 2192740"/>
              <a:gd name="f797" fmla="val 381495"/>
              <a:gd name="f798" fmla="val 2226281"/>
              <a:gd name="f799" fmla="val 395401"/>
              <a:gd name="f800" fmla="val 2262177"/>
              <a:gd name="f801" fmla="val 389877"/>
              <a:gd name="f802" fmla="val 2301603"/>
              <a:gd name="f803" fmla="val 385495"/>
              <a:gd name="f804" fmla="val 2333183"/>
              <a:gd name="f805" fmla="val 396735"/>
              <a:gd name="f806" fmla="val 2359664"/>
              <a:gd name="f807" fmla="val 414262"/>
              <a:gd name="f808" fmla="val 2379279"/>
              <a:gd name="f809" fmla="val 446077"/>
              <a:gd name="f810" fmla="val 2414980"/>
              <a:gd name="f811" fmla="val 438837"/>
              <a:gd name="f812" fmla="val 2453227"/>
              <a:gd name="f813" fmla="val 428551"/>
              <a:gd name="f814" fmla="val 2491281"/>
              <a:gd name="f815" fmla="val 423216"/>
              <a:gd name="f816" fmla="val 2510897"/>
              <a:gd name="f817" fmla="val 423978"/>
              <a:gd name="f818" fmla="val 2526980"/>
              <a:gd name="f819" fmla="val 429121"/>
              <a:gd name="f820" fmla="val 2545615"/>
              <a:gd name="f821" fmla="val 441123"/>
              <a:gd name="f822" fmla="val 2588768"/>
              <a:gd name="f823" fmla="val 473700"/>
              <a:gd name="f824" fmla="val 2617603"/>
              <a:gd name="f825" fmla="val 502275"/>
              <a:gd name="f826" fmla="val 2645455"/>
              <a:gd name="f827" fmla="val 526660"/>
              <a:gd name="f828" fmla="val 2669191"/>
              <a:gd name="f829" fmla="val 540376"/>
              <a:gd name="f830" fmla="val 2695868"/>
              <a:gd name="f831" fmla="val 550665"/>
              <a:gd name="f832" fmla="val 2725094"/>
              <a:gd name="f833" fmla="val 563809"/>
              <a:gd name="f834" fmla="val 2761970"/>
              <a:gd name="f835" fmla="val 558857"/>
              <a:gd name="f836" fmla="val 2791196"/>
              <a:gd name="f837" fmla="val 527232"/>
              <a:gd name="f838" fmla="val 2808850"/>
              <a:gd name="f839" fmla="val 518277"/>
              <a:gd name="f840" fmla="val 2813754"/>
              <a:gd name="f841" fmla="val 507799"/>
              <a:gd name="f842" fmla="val 2822385"/>
              <a:gd name="f843" fmla="val 505133"/>
              <a:gd name="f844" fmla="val 2831604"/>
              <a:gd name="f845" fmla="val 491799"/>
              <a:gd name="f846" fmla="val 2876129"/>
              <a:gd name="f847" fmla="val 472366"/>
              <a:gd name="f848" fmla="val 2921245"/>
              <a:gd name="f849" fmla="val 484178"/>
              <a:gd name="f850" fmla="val 2968910"/>
              <a:gd name="f851" fmla="val 500371"/>
              <a:gd name="f852" fmla="val 3034817"/>
              <a:gd name="f853" fmla="val 499419"/>
              <a:gd name="f854" fmla="val 3099154"/>
              <a:gd name="f855" fmla="val 483416"/>
              <a:gd name="f856" fmla="val 3165061"/>
              <a:gd name="f857" fmla="val 470462"/>
              <a:gd name="f858" fmla="val 3218512"/>
              <a:gd name="f859" fmla="val 457126"/>
              <a:gd name="f860" fmla="val 3271963"/>
              <a:gd name="f861" fmla="val 447744"/>
              <a:gd name="f862" fmla="val 3326101"/>
              <a:gd name="f863" fmla="val 446756"/>
              <a:gd name="f864" fmla="val 3333750"/>
              <a:gd name="f865" fmla="val 834222"/>
              <a:gd name="f866" fmla="val 833756"/>
              <a:gd name="f867" fmla="val 3315508"/>
              <a:gd name="f868" fmla="val 835090"/>
              <a:gd name="f869" fmla="val 3305897"/>
              <a:gd name="f870" fmla="val 843092"/>
              <a:gd name="f871" fmla="val 3293538"/>
              <a:gd name="f872" fmla="val 851283"/>
              <a:gd name="f873" fmla="val 3289224"/>
              <a:gd name="f874" fmla="val 869571"/>
              <a:gd name="f875" fmla="val 3279612"/>
              <a:gd name="f876" fmla="val 872811"/>
              <a:gd name="f877" fmla="val 3266470"/>
              <a:gd name="f878" fmla="val 866523"/>
              <a:gd name="f879" fmla="val 3248621"/>
              <a:gd name="f880" fmla="val 3233124"/>
              <a:gd name="f881" fmla="val 858523"/>
              <a:gd name="f882" fmla="val 3214098"/>
              <a:gd name="f883" fmla="val 848234"/>
              <a:gd name="f884" fmla="val 3203506"/>
              <a:gd name="f885" fmla="val 819088"/>
              <a:gd name="f886" fmla="val 3173494"/>
              <a:gd name="f887" fmla="val 818135"/>
              <a:gd name="f888" fmla="val 3135244"/>
              <a:gd name="f889" fmla="val 810325"/>
              <a:gd name="f890" fmla="val 3097977"/>
              <a:gd name="f891" fmla="val 805561"/>
              <a:gd name="f892" fmla="val 3075225"/>
              <a:gd name="f893" fmla="val 805371"/>
              <a:gd name="f894" fmla="val 3054039"/>
              <a:gd name="f895" fmla="val 808609"/>
              <a:gd name="f896" fmla="val 3031285"/>
              <a:gd name="f897" fmla="val 815849"/>
              <a:gd name="f898" fmla="val 2981857"/>
              <a:gd name="f899" fmla="val 2933799"/>
              <a:gd name="f900" fmla="val 792417"/>
              <a:gd name="f901" fmla="val 2886329"/>
              <a:gd name="f902" fmla="val 783654"/>
              <a:gd name="f903" fmla="val 2854945"/>
              <a:gd name="f904" fmla="val 778320"/>
              <a:gd name="f905" fmla="val 2822776"/>
              <a:gd name="f906" fmla="val 769366"/>
              <a:gd name="f907" fmla="val 2791590"/>
              <a:gd name="f908" fmla="val 762508"/>
              <a:gd name="f909" fmla="val 2768247"/>
              <a:gd name="f910" fmla="val 754315"/>
              <a:gd name="f911" fmla="val 2744906"/>
              <a:gd name="f912" fmla="val 743267"/>
              <a:gd name="f913" fmla="val 2723527"/>
              <a:gd name="f914" fmla="val 727072"/>
              <a:gd name="f915" fmla="val 2692532"/>
              <a:gd name="f916" fmla="val 702688"/>
              <a:gd name="f917" fmla="val 2665466"/>
              <a:gd name="f918" fmla="val 709166"/>
              <a:gd name="f919" fmla="val 2626038"/>
              <a:gd name="f920" fmla="val 714880"/>
              <a:gd name="f921" fmla="val 2591317"/>
              <a:gd name="f922" fmla="val 702880"/>
              <a:gd name="f923" fmla="val 2559935"/>
              <a:gd name="f924" fmla="val 691449"/>
              <a:gd name="f925" fmla="val 2528158"/>
              <a:gd name="f926" fmla="val 683067"/>
              <a:gd name="f927" fmla="val 2504816"/>
              <a:gd name="f928" fmla="val 674493"/>
              <a:gd name="f929" fmla="val 2481477"/>
              <a:gd name="f930" fmla="val 669159"/>
              <a:gd name="f931" fmla="val 2457348"/>
              <a:gd name="f932" fmla="val 662872"/>
              <a:gd name="f933" fmla="val 2428709"/>
              <a:gd name="f934" fmla="val 665540"/>
              <a:gd name="f935" fmla="val 2396344"/>
              <a:gd name="f936" fmla="val 653918"/>
              <a:gd name="f937" fmla="val 2370844"/>
              <a:gd name="f938" fmla="val 641726"/>
              <a:gd name="f939" fmla="val 2344167"/>
              <a:gd name="f940" fmla="val 649918"/>
              <a:gd name="f941" fmla="val 2322005"/>
              <a:gd name="f942" fmla="val 653348"/>
              <a:gd name="f943" fmla="val 2298269"/>
              <a:gd name="f944" fmla="val 658682"/>
              <a:gd name="f945" fmla="val 2260413"/>
              <a:gd name="f946" fmla="val 668589"/>
              <a:gd name="f947" fmla="val 2222749"/>
              <a:gd name="f948" fmla="val 656014"/>
              <a:gd name="f949" fmla="val 2184501"/>
              <a:gd name="f950" fmla="val 640774"/>
              <a:gd name="f951" fmla="val 2138014"/>
              <a:gd name="f952" fmla="val 624391"/>
              <a:gd name="f953" fmla="val 2091918"/>
              <a:gd name="f954" fmla="val 609913"/>
              <a:gd name="f955" fmla="val 2045235"/>
              <a:gd name="f956" fmla="val 604386"/>
              <a:gd name="f957" fmla="val 2027187"/>
              <a:gd name="f958" fmla="val 602100"/>
              <a:gd name="f959" fmla="val 2007771"/>
              <a:gd name="f960" fmla="val 599624"/>
              <a:gd name="f961" fmla="val 1988939"/>
              <a:gd name="f962" fmla="val 597528"/>
              <a:gd name="f963" fmla="val 1971091"/>
              <a:gd name="f964" fmla="val 602862"/>
              <a:gd name="f965" fmla="val 1949711"/>
              <a:gd name="f966" fmla="val 594862"/>
              <a:gd name="f967" fmla="val 1935977"/>
              <a:gd name="f968" fmla="val 574287"/>
              <a:gd name="f969" fmla="val 1900670"/>
              <a:gd name="f970" fmla="val 564191"/>
              <a:gd name="f971" fmla="val 1864385"/>
              <a:gd name="f972" fmla="val 1823583"/>
              <a:gd name="f973" fmla="val 1808282"/>
              <a:gd name="f974" fmla="val 555617"/>
              <a:gd name="f975" fmla="val 1793374"/>
              <a:gd name="f976" fmla="val 554093"/>
              <a:gd name="f977" fmla="val 1777881"/>
              <a:gd name="f978" fmla="val 552189"/>
              <a:gd name="f979" fmla="val 1756694"/>
              <a:gd name="f980" fmla="val 547044"/>
              <a:gd name="f981" fmla="val 1732372"/>
              <a:gd name="f982" fmla="val 554285"/>
              <a:gd name="f983" fmla="val 1713934"/>
              <a:gd name="f984" fmla="val 571429"/>
              <a:gd name="f985" fmla="val 1670585"/>
              <a:gd name="f986" fmla="val 557141"/>
              <a:gd name="f987" fmla="val 1635476"/>
              <a:gd name="f988" fmla="val 540186"/>
              <a:gd name="f989" fmla="val 1597617"/>
              <a:gd name="f990" fmla="val 523422"/>
              <a:gd name="f991" fmla="val 1560348"/>
              <a:gd name="f992" fmla="val 510087"/>
              <a:gd name="f993" fmla="val 1521118"/>
              <a:gd name="f994" fmla="val 499037"/>
              <a:gd name="f995" fmla="val 1481495"/>
              <a:gd name="f996" fmla="val 495037"/>
              <a:gd name="f997" fmla="val 1466588"/>
              <a:gd name="f998" fmla="val 501705"/>
              <a:gd name="f999" fmla="val 1448740"/>
              <a:gd name="f1000" fmla="val 503037"/>
              <a:gd name="f1001" fmla="val 1432262"/>
              <a:gd name="f1002" fmla="val 503419"/>
              <a:gd name="f1003" fmla="val 1426376"/>
              <a:gd name="f1004" fmla="val 503991"/>
              <a:gd name="f1005" fmla="val 1419903"/>
              <a:gd name="f1006" fmla="val 502085"/>
              <a:gd name="f1007" fmla="val 1414609"/>
              <a:gd name="f1008" fmla="val 483796"/>
              <a:gd name="f1009" fmla="val 1363414"/>
              <a:gd name="f1010" fmla="val 469890"/>
              <a:gd name="f1011" fmla="val 1311432"/>
              <a:gd name="f1012" fmla="val 479414"/>
              <a:gd name="f1013" fmla="val 1255923"/>
              <a:gd name="f1014" fmla="val 480368"/>
              <a:gd name="f1015" fmla="val 1250824"/>
              <a:gd name="f1016" fmla="val 478272"/>
              <a:gd name="f1017" fmla="val 1245135"/>
              <a:gd name="f1018" fmla="val 476938"/>
              <a:gd name="f1019" fmla="val 1240034"/>
              <a:gd name="f1020" fmla="val 470080"/>
              <a:gd name="f1021" fmla="val 1215122"/>
              <a:gd name="f1022" fmla="val 459222"/>
              <a:gd name="f1023" fmla="val 1190799"/>
              <a:gd name="f1024" fmla="val 456745"/>
              <a:gd name="f1025" fmla="val 1165498"/>
              <a:gd name="f1026" fmla="val 450649"/>
              <a:gd name="f1027" fmla="val 1103121"/>
              <a:gd name="f1028" fmla="val 448171"/>
              <a:gd name="f1029" fmla="val 1040355"/>
              <a:gd name="f1030" fmla="val 444171"/>
              <a:gd name="f1031" fmla="val 977582"/>
              <a:gd name="f1032" fmla="val 443981"/>
              <a:gd name="f1033" fmla="val 973659"/>
              <a:gd name="f1034" fmla="val 969541"/>
              <a:gd name="f1035" fmla="val 442647"/>
              <a:gd name="f1036" fmla="val 966011"/>
              <a:gd name="f1037" fmla="val 434455"/>
              <a:gd name="f1038" fmla="val 942864"/>
              <a:gd name="f1039" fmla="val 437123"/>
              <a:gd name="f1040" fmla="val 452743"/>
              <a:gd name="f1041" fmla="val 903045"/>
              <a:gd name="f1042" fmla="val 459602"/>
              <a:gd name="f1043" fmla="val 894414"/>
              <a:gd name="f1044" fmla="val 463222"/>
              <a:gd name="f1045" fmla="val 882645"/>
              <a:gd name="f1046" fmla="val 467032"/>
              <a:gd name="f1047" fmla="val 871859"/>
              <a:gd name="f1048" fmla="val 472748"/>
              <a:gd name="f1049" fmla="val 855968"/>
              <a:gd name="f1050" fmla="val 839689"/>
              <a:gd name="f1051" fmla="val 481892"/>
              <a:gd name="f1052" fmla="val 823213"/>
              <a:gd name="f1053" fmla="val 485320"/>
              <a:gd name="f1054" fmla="val 806930"/>
              <a:gd name="f1055" fmla="val 490083"/>
              <a:gd name="f1056" fmla="val 789474"/>
              <a:gd name="f1057" fmla="val 487416"/>
              <a:gd name="f1058" fmla="val 773781"/>
              <a:gd name="f1059" fmla="val 482654"/>
              <a:gd name="f1060" fmla="val 745535"/>
              <a:gd name="f1061" fmla="val 471986"/>
              <a:gd name="f1062" fmla="val 718661"/>
              <a:gd name="f1063" fmla="val 464936"/>
              <a:gd name="f1064" fmla="val 690809"/>
              <a:gd name="f1065" fmla="val 462460"/>
              <a:gd name="f1066" fmla="val 681198"/>
              <a:gd name="f1067" fmla="val 462842"/>
              <a:gd name="f1068" fmla="val 670605"/>
              <a:gd name="f1069" fmla="val 462650"/>
              <a:gd name="f1070" fmla="val 660603"/>
              <a:gd name="f1071" fmla="val 462080"/>
              <a:gd name="f1072" fmla="val 637652"/>
              <a:gd name="f1073" fmla="val 467604"/>
              <a:gd name="f1074" fmla="val 614113"/>
              <a:gd name="f1075" fmla="val 451791"/>
              <a:gd name="f1076" fmla="val 593322"/>
              <a:gd name="f1077" fmla="val 436933"/>
              <a:gd name="f1078" fmla="val 574101"/>
              <a:gd name="f1079" fmla="val 441313"/>
              <a:gd name="f1080" fmla="val 554679"/>
              <a:gd name="f1081" fmla="val 452553"/>
              <a:gd name="f1082" fmla="val 534478"/>
              <a:gd name="f1083" fmla="val 460556"/>
              <a:gd name="f1084" fmla="val 519961"/>
              <a:gd name="f1085" fmla="val 466842"/>
              <a:gd name="f1086" fmla="val 503486"/>
              <a:gd name="f1087" fmla="val 487205"/>
              <a:gd name="f1088" fmla="val 474080"/>
              <a:gd name="f1089" fmla="val 464843"/>
              <a:gd name="f1090" fmla="val 475796"/>
              <a:gd name="f1091" fmla="val 442679"/>
              <a:gd name="f1092" fmla="val 473318"/>
              <a:gd name="f1093" fmla="val 418552"/>
              <a:gd name="f1094" fmla="val 471604"/>
              <a:gd name="f1095" fmla="val 401485"/>
              <a:gd name="f1096" fmla="val 470842"/>
              <a:gd name="f1097" fmla="val 387559"/>
              <a:gd name="f1098" fmla="val 460746"/>
              <a:gd name="f1099" fmla="val 374220"/>
              <a:gd name="f1100" fmla="val 372064"/>
              <a:gd name="f1101" fmla="val 458840"/>
              <a:gd name="f1102" fmla="val 368141"/>
              <a:gd name="f1103" fmla="val 459032"/>
              <a:gd name="f1104" fmla="val 365198"/>
              <a:gd name="f1105" fmla="val 462270"/>
              <a:gd name="f1106" fmla="val 326557"/>
              <a:gd name="f1107" fmla="val 288308"/>
              <a:gd name="f1108" fmla="val 458267"/>
              <a:gd name="f1109" fmla="val 249272"/>
              <a:gd name="f1110" fmla="val 455221"/>
              <a:gd name="f1111" fmla="val 199649"/>
              <a:gd name="f1112" fmla="val 464174"/>
              <a:gd name="f1113" fmla="val 147470"/>
              <a:gd name="f1114" fmla="val 496179"/>
              <a:gd name="f1115" fmla="val 104514"/>
              <a:gd name="f1116" fmla="val 500943"/>
              <a:gd name="f1117" fmla="val 98237"/>
              <a:gd name="f1118" fmla="val 88822"/>
              <a:gd name="f1119" fmla="val 504181"/>
              <a:gd name="f1120" fmla="val 80583"/>
              <a:gd name="f1121" fmla="+- 0 0 -90"/>
              <a:gd name="f1122" fmla="*/ f3 1 874715"/>
              <a:gd name="f1123" fmla="*/ f4 1 6858001"/>
              <a:gd name="f1124" fmla="+- f7 0 f5"/>
              <a:gd name="f1125" fmla="+- f6 0 f5"/>
              <a:gd name="f1126" fmla="*/ f1121 f0 1"/>
              <a:gd name="f1127" fmla="*/ f1125 1 874715"/>
              <a:gd name="f1128" fmla="*/ f1124 1 6858001"/>
              <a:gd name="f1129" fmla="*/ 669467 f1125 1"/>
              <a:gd name="f1130" fmla="*/ 3720275 f1124 1"/>
              <a:gd name="f1131" fmla="*/ 710453 f1125 1"/>
              <a:gd name="f1132" fmla="*/ 3726292 f1124 1"/>
              <a:gd name="f1133" fmla="*/ 710455 f1125 1"/>
              <a:gd name="f1134" fmla="*/ 669465 f1125 1"/>
              <a:gd name="f1135" fmla="*/ 834223 f1125 1"/>
              <a:gd name="f1136" fmla="*/ 3333751 f1124 1"/>
              <a:gd name="f1137" fmla="*/ 446757 f1125 1"/>
              <a:gd name="f1138" fmla="*/ 441229 f1125 1"/>
              <a:gd name="f1139" fmla="*/ 3376550 f1124 1"/>
              <a:gd name="f1140" fmla="*/ 437178 f1125 1"/>
              <a:gd name="f1141" fmla="*/ 3407910 f1124 1"/>
              <a:gd name="f1142" fmla="*/ 435790 f1125 1"/>
              <a:gd name="f1143" fmla="*/ 3491262 f1124 1"/>
              <a:gd name="f1144" fmla="*/ 429384 f1125 1"/>
              <a:gd name="f1145" fmla="*/ 3520658 f1124 1"/>
              <a:gd name="f1146" fmla="*/ 427332 f1125 1"/>
              <a:gd name="f1147" fmla="*/ 3524252 f1124 1"/>
              <a:gd name="f1148" fmla="*/ 427331 f1125 1"/>
              <a:gd name="f1149" fmla="*/ 413690 f1125 1"/>
              <a:gd name="f1150" fmla="*/ 3548145 f1124 1"/>
              <a:gd name="f1151" fmla="*/ 408166 f1125 1"/>
              <a:gd name="f1152" fmla="*/ 3612089 f1124 1"/>
              <a:gd name="f1153" fmla="*/ 421692 f1125 1"/>
              <a:gd name="f1154" fmla="*/ 3636610 f1124 1"/>
              <a:gd name="f1155" fmla="*/ 445933 f1125 1"/>
              <a:gd name="f1156" fmla="*/ 3687609 f1124 1"/>
              <a:gd name="f1157" fmla="*/ 443241 f1125 1"/>
              <a:gd name="f1158" fmla="*/ 3725049 f1124 1"/>
              <a:gd name="f1159" fmla="*/ 455589 f1125 1"/>
              <a:gd name="f1160" fmla="*/ 3723372 f1124 1"/>
              <a:gd name="f1161" fmla="*/ 544787 f1125 1"/>
              <a:gd name="f1162" fmla="*/ 3712739 f1124 1"/>
              <a:gd name="f1163" fmla="*/ 544802 f1125 1"/>
              <a:gd name="f1164" fmla="*/ 3712740 f1124 1"/>
              <a:gd name="f1165" fmla="*/ 544786 f1125 1"/>
              <a:gd name="f1166" fmla="*/ 455588 f1125 1"/>
              <a:gd name="f1167" fmla="*/ 3723373 f1124 1"/>
              <a:gd name="f1168" fmla="*/ 443240 f1125 1"/>
              <a:gd name="f1169" fmla="*/ 3725050 f1124 1"/>
              <a:gd name="f1170" fmla="*/ 441884 f1125 1"/>
              <a:gd name="f1171" fmla="*/ 3743904 f1124 1"/>
              <a:gd name="f1172" fmla="*/ 442266 f1125 1"/>
              <a:gd name="f1173" fmla="*/ 3764306 f1124 1"/>
              <a:gd name="f1174" fmla="*/ 433692 f1125 1"/>
              <a:gd name="f1175" fmla="*/ 3834135 f1124 1"/>
              <a:gd name="f1176" fmla="*/ 428740 f1125 1"/>
              <a:gd name="f1177" fmla="*/ 3898864 f1124 1"/>
              <a:gd name="f1178" fmla="*/ 444932 f1125 1"/>
              <a:gd name="f1179" fmla="*/ 4062061 f1124 1"/>
              <a:gd name="f1180" fmla="*/ 441122 f1125 1"/>
              <a:gd name="f1181" fmla="*/ 4187207 f1124 1"/>
              <a:gd name="f1182" fmla="*/ 4244874 f1124 1"/>
              <a:gd name="f1183" fmla="*/ 450648 f1125 1"/>
              <a:gd name="f1184" fmla="*/ 4277434 f1124 1"/>
              <a:gd name="f1185" fmla="*/ 490464 f1125 1"/>
              <a:gd name="f1186" fmla="*/ 4351188 f1124 1"/>
              <a:gd name="f1187" fmla="*/ 499418 f1125 1"/>
              <a:gd name="f1188" fmla="*/ 4391596 f1124 1"/>
              <a:gd name="f1189" fmla="*/ 498656 f1125 1"/>
              <a:gd name="f1190" fmla="*/ 4513209 f1124 1"/>
              <a:gd name="f1191" fmla="*/ 438646 f1125 1"/>
              <a:gd name="f1192" fmla="*/ 4695629 f1124 1"/>
              <a:gd name="f1193" fmla="*/ 430644 f1125 1"/>
              <a:gd name="f1194" fmla="*/ 4714658 f1124 1"/>
              <a:gd name="f1195" fmla="*/ 420737 f1125 1"/>
              <a:gd name="f1196" fmla="*/ 4807436 f1124 1"/>
              <a:gd name="f1197" fmla="*/ 434264 f1125 1"/>
              <a:gd name="f1198" fmla="*/ 4870400 f1124 1"/>
              <a:gd name="f1199" fmla="*/ 462269 f1125 1"/>
              <a:gd name="f1200" fmla="*/ 4956119 f1124 1"/>
              <a:gd name="f1201" fmla="*/ 485701 f1125 1"/>
              <a:gd name="f1202" fmla="*/ 5033207 f1124 1"/>
              <a:gd name="f1203" fmla="*/ 512180 f1125 1"/>
              <a:gd name="f1204" fmla="*/ 5089305 f1124 1"/>
              <a:gd name="f1205" fmla="*/ 531613 f1125 1"/>
              <a:gd name="f1206" fmla="*/ 5217589 f1124 1"/>
              <a:gd name="f1207" fmla="*/ 534851 f1125 1"/>
              <a:gd name="f1208" fmla="*/ 5230926 f1124 1"/>
              <a:gd name="f1209" fmla="*/ 511228 f1125 1"/>
              <a:gd name="f1210" fmla="*/ 5327433 f1124 1"/>
              <a:gd name="f1211" fmla="*/ 487225 f1125 1"/>
              <a:gd name="f1212" fmla="*/ 5443357 f1124 1"/>
              <a:gd name="f1213" fmla="*/ 495416 f1125 1"/>
              <a:gd name="f1214" fmla="*/ 5484746 f1124 1"/>
              <a:gd name="f1215" fmla="*/ 507038 f1125 1"/>
              <a:gd name="f1216" fmla="*/ 5541432 f1124 1"/>
              <a:gd name="f1217" fmla="*/ 500942 f1125 1"/>
              <a:gd name="f1218" fmla="*/ 5594001 f1124 1"/>
              <a:gd name="f1219" fmla="*/ 500370 f1125 1"/>
              <a:gd name="f1220" fmla="*/ 5625974 f1124 1"/>
              <a:gd name="f1221" fmla="*/ 571618 f1125 1"/>
              <a:gd name="f1222" fmla="*/ 5771911 f1124 1"/>
              <a:gd name="f1223" fmla="*/ 577524 f1125 1"/>
              <a:gd name="f1224" fmla="*/ 5808982 f1124 1"/>
              <a:gd name="f1225" fmla="*/ 586289 f1125 1"/>
              <a:gd name="f1226" fmla="*/ 5829971 f1124 1"/>
              <a:gd name="f1227" fmla="*/ 674684 f1125 1"/>
              <a:gd name="f1228" fmla="*/ 5956490 f1124 1"/>
              <a:gd name="f1229" fmla="*/ 692590 f1125 1"/>
              <a:gd name="f1230" fmla="*/ 6010235 f1124 1"/>
              <a:gd name="f1231" fmla="*/ 688970 f1125 1"/>
              <a:gd name="f1232" fmla="*/ 6069276 f1124 1"/>
              <a:gd name="f1233" fmla="*/ 682494 f1125 1"/>
              <a:gd name="f1234" fmla="*/ 6103407 f1124 1"/>
              <a:gd name="f1235" fmla="*/ 626294 f1125 1"/>
              <a:gd name="f1236" fmla="*/ 6188144 f1124 1"/>
              <a:gd name="f1237" fmla="*/ 628200 f1125 1"/>
              <a:gd name="f1238" fmla="*/ 6236396 f1124 1"/>
              <a:gd name="f1239" fmla="*/ 666871 f1125 1"/>
              <a:gd name="f1240" fmla="*/ 6311718 f1124 1"/>
              <a:gd name="f1241" fmla="*/ 684208 f1125 1"/>
              <a:gd name="f1242" fmla="*/ 6448435 f1124 1"/>
              <a:gd name="f1243" fmla="*/ 630104 f1125 1"/>
              <a:gd name="f1244" fmla="*/ 6517873 f1124 1"/>
              <a:gd name="f1245" fmla="*/ 578096 f1125 1"/>
              <a:gd name="f1246" fmla="*/ 6553767 f1124 1"/>
              <a:gd name="f1247" fmla="*/ 517706 f1125 1"/>
              <a:gd name="f1248" fmla="*/ 6657533 f1124 1"/>
              <a:gd name="f1249" fmla="*/ 540185 f1125 1"/>
              <a:gd name="f1250" fmla="*/ 6682250 f1124 1"/>
              <a:gd name="f1251" fmla="*/ 549712 f1125 1"/>
              <a:gd name="f1252" fmla="*/ 6758356 f1124 1"/>
              <a:gd name="f1253" fmla="*/ 548950 f1125 1"/>
              <a:gd name="f1254" fmla="*/ 6840738 f1124 1"/>
              <a:gd name="f1255" fmla="*/ 556149 f1125 1"/>
              <a:gd name="f1256" fmla="*/ 6858001 f1124 1"/>
              <a:gd name="f1257" fmla="*/ 760427 f1125 1"/>
              <a:gd name="f1258" fmla="*/ 763269 f1125 1"/>
              <a:gd name="f1259" fmla="*/ 6846819 f1124 1"/>
              <a:gd name="f1260" fmla="*/ 784795 f1125 1"/>
              <a:gd name="f1261" fmla="*/ 6678324 f1124 1"/>
              <a:gd name="f1262" fmla="*/ 805560 f1125 1"/>
              <a:gd name="f1263" fmla="*/ 6504338 f1124 1"/>
              <a:gd name="f1264" fmla="*/ 812418 f1125 1"/>
              <a:gd name="f1265" fmla="*/ 6408814 f1124 1"/>
              <a:gd name="f1266" fmla="*/ 823279 f1125 1"/>
              <a:gd name="f1267" fmla="*/ 6325450 f1124 1"/>
              <a:gd name="f1268" fmla="*/ 830137 f1125 1"/>
              <a:gd name="f1269" fmla="*/ 6252873 f1124 1"/>
              <a:gd name="f1270" fmla="*/ 844043 f1125 1"/>
              <a:gd name="f1271" fmla="*/ 6137341 f1124 1"/>
              <a:gd name="f1272" fmla="*/ 847663 f1125 1"/>
              <a:gd name="f1273" fmla="*/ 6089284 f1124 1"/>
              <a:gd name="f1274" fmla="*/ 847471 f1125 1"/>
              <a:gd name="f1275" fmla="*/ 5975908 f1124 1"/>
              <a:gd name="f1276" fmla="*/ 845567 f1125 1"/>
              <a:gd name="f1277" fmla="*/ 5936481 f1124 1"/>
              <a:gd name="f1278" fmla="*/ 821945 f1125 1"/>
              <a:gd name="f1279" fmla="*/ 5860571 f1124 1"/>
              <a:gd name="f1280" fmla="*/ 820231 f1125 1"/>
              <a:gd name="f1281" fmla="*/ 5851549 f1124 1"/>
              <a:gd name="f1282" fmla="*/ 810894 f1125 1"/>
              <a:gd name="f1283" fmla="*/ 5801726 f1124 1"/>
              <a:gd name="f1284" fmla="*/ 807846 f1125 1"/>
              <a:gd name="f1285" fmla="*/ 5774460 f1124 1"/>
              <a:gd name="f1286" fmla="*/ 788415 f1125 1"/>
              <a:gd name="f1287" fmla="*/ 5670892 f1124 1"/>
              <a:gd name="f1288" fmla="*/ 779271 f1125 1"/>
              <a:gd name="f1289" fmla="*/ 5611265 f1124 1"/>
              <a:gd name="f1290" fmla="*/ 780605 f1125 1"/>
              <a:gd name="f1291" fmla="*/ 5563010 f1124 1"/>
              <a:gd name="f1292" fmla="*/ 782319 f1125 1"/>
              <a:gd name="f1293" fmla="*/ 5478272 f1124 1"/>
              <a:gd name="f1294" fmla="*/ 786701 f1125 1"/>
              <a:gd name="f1295" fmla="*/ 5451203 f1124 1"/>
              <a:gd name="f1296" fmla="*/ 774127 f1125 1"/>
              <a:gd name="f1297" fmla="*/ 5328805 f1124 1"/>
              <a:gd name="f1298" fmla="*/ 773175 f1125 1"/>
              <a:gd name="f1299" fmla="*/ 5258975 f1124 1"/>
              <a:gd name="f1300" fmla="*/ 757552 f1125 1"/>
              <a:gd name="f1301" fmla="*/ 5180319 f1124 1"/>
              <a:gd name="f1302" fmla="*/ 758314 f1125 1"/>
              <a:gd name="f1303" fmla="*/ 5157370 f1124 1"/>
              <a:gd name="f1304" fmla="*/ 759649 f1125 1"/>
              <a:gd name="f1305" fmla="*/ 5131673 f1124 1"/>
              <a:gd name="f1306" fmla="*/ 760793 f1125 1"/>
              <a:gd name="f1307" fmla="*/ 5052820 f1124 1"/>
              <a:gd name="f1308" fmla="*/ 766507 f1125 1"/>
              <a:gd name="f1309" fmla="*/ 5004959 f1124 1"/>
              <a:gd name="f1310" fmla="*/ 763079 f1125 1"/>
              <a:gd name="f1311" fmla="*/ 4913751 f1124 1"/>
              <a:gd name="f1312" fmla="*/ 768031 f1125 1"/>
              <a:gd name="f1313" fmla="*/ 4880011 f1124 1"/>
              <a:gd name="f1314" fmla="*/ 768603 f1125 1"/>
              <a:gd name="f1315" fmla="*/ 4794687 f1124 1"/>
              <a:gd name="f1316" fmla="*/ 765745 f1125 1"/>
              <a:gd name="f1317" fmla="*/ 4718187 f1124 1"/>
              <a:gd name="f1318" fmla="*/ 767269 f1125 1"/>
              <a:gd name="f1319" fmla="*/ 4644434 f1124 1"/>
              <a:gd name="f1320" fmla="*/ 773555 f1125 1"/>
              <a:gd name="f1321" fmla="*/ 4591670 f1124 1"/>
              <a:gd name="f1322" fmla="*/ 777365 f1125 1"/>
              <a:gd name="f1323" fmla="*/ 4534394 f1124 1"/>
              <a:gd name="f1324" fmla="*/ 800036 f1125 1"/>
              <a:gd name="f1325" fmla="*/ 4376493 f1124 1"/>
              <a:gd name="f1326" fmla="*/ 794512 f1125 1"/>
              <a:gd name="f1327" fmla="*/ 4347267 f1124 1"/>
              <a:gd name="f1328" fmla="*/ 789368 f1125 1"/>
              <a:gd name="f1329" fmla="*/ 4181322 f1124 1"/>
              <a:gd name="f1330" fmla="*/ 789750 f1125 1"/>
              <a:gd name="f1331" fmla="*/ 4145230 f1124 1"/>
              <a:gd name="f1332" fmla="*/ 4048330 f1124 1"/>
              <a:gd name="f1333" fmla="*/ 802894 f1125 1"/>
              <a:gd name="f1334" fmla="*/ 3759007 f1124 1"/>
              <a:gd name="f1335" fmla="*/ 848163 f1125 1"/>
              <a:gd name="f1336" fmla="*/ 3756136 f1124 1"/>
              <a:gd name="f1337" fmla="*/ 819543 f1125 1"/>
              <a:gd name="f1338" fmla="*/ 3748731 f1124 1"/>
              <a:gd name="f1339" fmla="*/ 819313 f1125 1"/>
              <a:gd name="f1340" fmla="*/ 3748682 f1124 1"/>
              <a:gd name="f1341" fmla="*/ 819544 f1125 1"/>
              <a:gd name="f1342" fmla="*/ 3748730 f1124 1"/>
              <a:gd name="f1343" fmla="*/ 848164 f1125 1"/>
              <a:gd name="f1344" fmla="*/ 3756135 f1124 1"/>
              <a:gd name="f1345" fmla="*/ 849545 f1125 1"/>
              <a:gd name="f1346" fmla="*/ 3750401 f1124 1"/>
              <a:gd name="f1347" fmla="*/ 853189 f1125 1"/>
              <a:gd name="f1348" fmla="*/ 3741353 f1124 1"/>
              <a:gd name="f1349" fmla="*/ 862905 f1125 1"/>
              <a:gd name="f1350" fmla="*/ 3691138 f1124 1"/>
              <a:gd name="f1351" fmla="*/ 866333 f1125 1"/>
              <a:gd name="f1352" fmla="*/ 3628959 f1124 1"/>
              <a:gd name="f1353" fmla="*/ 874715 f1125 1"/>
              <a:gd name="f1354" fmla="*/ 3550106 f1124 1"/>
              <a:gd name="f1355" fmla="*/ 871487 f1125 1"/>
              <a:gd name="f1356" fmla="*/ 871488 f1125 1"/>
              <a:gd name="f1357" fmla="*/ 870763 f1125 1"/>
              <a:gd name="f1358" fmla="*/ 3518451 f1124 1"/>
              <a:gd name="f1359" fmla="*/ 864238 f1125 1"/>
              <a:gd name="f1360" fmla="*/ 3486946 f1124 1"/>
              <a:gd name="f1361" fmla="*/ 848618 f1125 1"/>
              <a:gd name="f1362" fmla="*/ 3398677 f1124 1"/>
              <a:gd name="f1363" fmla="*/ 837595 f1125 1"/>
              <a:gd name="f1364" fmla="*/ 3365728 f1124 1"/>
              <a:gd name="f1365" fmla="*/ 834829 f1125 1"/>
              <a:gd name="f1366" fmla="*/ 3357461 f1124 1"/>
              <a:gd name="f1367" fmla="*/ 513783 f1125 1"/>
              <a:gd name="f1368" fmla="*/ 0 f1124 1"/>
              <a:gd name="f1369" fmla="*/ 72334 f1125 1"/>
              <a:gd name="f1370" fmla="*/ 75447 f1125 1"/>
              <a:gd name="f1371" fmla="*/ 27991 f1124 1"/>
              <a:gd name="f1372" fmla="*/ 88115 f1125 1"/>
              <a:gd name="f1373" fmla="*/ 134133 f1124 1"/>
              <a:gd name="f1374" fmla="*/ 62778 f1125 1"/>
              <a:gd name="f1375" fmla="*/ 221224 f1124 1"/>
              <a:gd name="f1376" fmla="*/ 62206 f1125 1"/>
              <a:gd name="f1377" fmla="*/ 247312 f1124 1"/>
              <a:gd name="f1378" fmla="*/ 72113 f1125 1"/>
              <a:gd name="f1379" fmla="*/ 305764 f1124 1"/>
              <a:gd name="f1380" fmla="*/ 65445 f1125 1"/>
              <a:gd name="f1381" fmla="*/ 426397 f1124 1"/>
              <a:gd name="f1382" fmla="*/ 55348 f1125 1"/>
              <a:gd name="f1383" fmla="*/ 470924 f1124 1"/>
              <a:gd name="f1384" fmla="*/ 48870 f1125 1"/>
              <a:gd name="f1385" fmla="*/ 495638 f1124 1"/>
              <a:gd name="f1386" fmla="*/ 30963 f1125 1"/>
              <a:gd name="f1387" fmla="*/ 622548 f1124 1"/>
              <a:gd name="f1388" fmla="*/ 11723 f1125 1"/>
              <a:gd name="f1389" fmla="*/ 679040 f1124 1"/>
              <a:gd name="f1390" fmla="*/ 8865 f1125 1"/>
              <a:gd name="f1391" fmla="*/ 694341 f1124 1"/>
              <a:gd name="f1392" fmla="*/ 16865 f1125 1"/>
              <a:gd name="f1393" fmla="*/ 778095 f1124 1"/>
              <a:gd name="f1394" fmla="*/ 47918 f1125 1"/>
              <a:gd name="f1395" fmla="*/ 840866 f1124 1"/>
              <a:gd name="f1396" fmla="*/ 58396 f1125 1"/>
              <a:gd name="f1397" fmla="*/ 853028 f1124 1"/>
              <a:gd name="f1398" fmla="*/ 54776 f1125 1"/>
              <a:gd name="f1399" fmla="*/ 1027995 f1124 1"/>
              <a:gd name="f1400" fmla="*/ 50394 f1125 1"/>
              <a:gd name="f1401" fmla="*/ 1054866 f1124 1"/>
              <a:gd name="f1402" fmla="*/ 68683 f1125 1"/>
              <a:gd name="f1403" fmla="*/ 1184720 f1124 1"/>
              <a:gd name="f1404" fmla="*/ 72303 f1125 1"/>
              <a:gd name="f1405" fmla="*/ 1222576 f1124 1"/>
              <a:gd name="f1406" fmla="*/ 88687 f1125 1"/>
              <a:gd name="f1407" fmla="*/ 1358313 f1124 1"/>
              <a:gd name="f1408" fmla="*/ 73447 f1125 1"/>
              <a:gd name="f1409" fmla="*/ 1377535 f1124 1"/>
              <a:gd name="f1410" fmla="*/ 35153 f1125 1"/>
              <a:gd name="f1411" fmla="*/ 1432851 f1124 1"/>
              <a:gd name="f1412" fmla="*/ 1244 f1125 1"/>
              <a:gd name="f1413" fmla="*/ 1541910 f1124 1"/>
              <a:gd name="f1414" fmla="*/ 3149 f1125 1"/>
              <a:gd name="f1415" fmla="*/ 1571529 f1124 1"/>
              <a:gd name="f1416" fmla="*/ 59730 f1125 1"/>
              <a:gd name="f1417" fmla="*/ 1646459 f1124 1"/>
              <a:gd name="f1418" fmla="*/ 82399 f1125 1"/>
              <a:gd name="f1419" fmla="*/ 1682944 f1124 1"/>
              <a:gd name="f1420" fmla="*/ 124120 f1125 1"/>
              <a:gd name="f1421" fmla="*/ 1786511 f1124 1"/>
              <a:gd name="f1422" fmla="*/ 131741 f1125 1"/>
              <a:gd name="f1423" fmla="*/ 1795142 f1124 1"/>
              <a:gd name="f1424" fmla="*/ 222232 f1125 1"/>
              <a:gd name="f1425" fmla="*/ 1871640 f1124 1"/>
              <a:gd name="f1426" fmla="*/ 237662 f1125 1"/>
              <a:gd name="f1427" fmla="*/ 1888901 f1124 1"/>
              <a:gd name="f1428" fmla="*/ 261667 f1125 1"/>
              <a:gd name="f1429" fmla="*/ 1909694 f1124 1"/>
              <a:gd name="f1430" fmla="*/ 308150 f1125 1"/>
              <a:gd name="f1431" fmla="*/ 1974618 f1124 1"/>
              <a:gd name="f1432" fmla="*/ 323009 f1125 1"/>
              <a:gd name="f1433" fmla="*/ 2055042 f1124 1"/>
              <a:gd name="f1434" fmla="*/ 345680 f1125 1"/>
              <a:gd name="f1435" fmla="*/ 2152137 f1124 1"/>
              <a:gd name="f1436" fmla="*/ 360920 f1125 1"/>
              <a:gd name="f1437" fmla="*/ 2192740 f1124 1"/>
              <a:gd name="f1438" fmla="*/ 389877 f1125 1"/>
              <a:gd name="f1439" fmla="*/ 2301603 f1124 1"/>
              <a:gd name="f1440" fmla="*/ 414262 f1125 1"/>
              <a:gd name="f1441" fmla="*/ 2379279 f1124 1"/>
              <a:gd name="f1442" fmla="*/ 428551 f1125 1"/>
              <a:gd name="f1443" fmla="*/ 2491281 f1124 1"/>
              <a:gd name="f1444" fmla="*/ 429121 f1125 1"/>
              <a:gd name="f1445" fmla="*/ 2545615 f1124 1"/>
              <a:gd name="f1446" fmla="*/ 502275 f1125 1"/>
              <a:gd name="f1447" fmla="*/ 2645455 f1124 1"/>
              <a:gd name="f1448" fmla="*/ 550665 f1125 1"/>
              <a:gd name="f1449" fmla="*/ 2725094 f1124 1"/>
              <a:gd name="f1450" fmla="*/ 527232 f1125 1"/>
              <a:gd name="f1451" fmla="*/ 2808850 f1124 1"/>
              <a:gd name="f1452" fmla="*/ 505133 f1125 1"/>
              <a:gd name="f1453" fmla="*/ 2831604 f1124 1"/>
              <a:gd name="f1454" fmla="*/ 484178 f1125 1"/>
              <a:gd name="f1455" fmla="*/ 2968910 f1124 1"/>
              <a:gd name="f1456" fmla="*/ 483416 f1125 1"/>
              <a:gd name="f1457" fmla="*/ 3165061 f1124 1"/>
              <a:gd name="f1458" fmla="*/ 447744 f1125 1"/>
              <a:gd name="f1459" fmla="*/ 3326101 f1124 1"/>
              <a:gd name="f1460" fmla="*/ 446756 f1125 1"/>
              <a:gd name="f1461" fmla="*/ 3333750 f1124 1"/>
              <a:gd name="f1462" fmla="*/ 834222 f1125 1"/>
              <a:gd name="f1463" fmla="*/ 833756 f1125 1"/>
              <a:gd name="f1464" fmla="*/ 3315508 f1124 1"/>
              <a:gd name="f1465" fmla="*/ 851283 f1125 1"/>
              <a:gd name="f1466" fmla="*/ 3289224 f1124 1"/>
              <a:gd name="f1467" fmla="*/ 866523 f1125 1"/>
              <a:gd name="f1468" fmla="*/ 3248621 f1124 1"/>
              <a:gd name="f1469" fmla="*/ 848234 f1125 1"/>
              <a:gd name="f1470" fmla="*/ 3203506 f1124 1"/>
              <a:gd name="f1471" fmla="*/ 810325 f1125 1"/>
              <a:gd name="f1472" fmla="*/ 3097977 f1124 1"/>
              <a:gd name="f1473" fmla="*/ 808609 f1125 1"/>
              <a:gd name="f1474" fmla="*/ 3031285 f1124 1"/>
              <a:gd name="f1475" fmla="*/ 792417 f1125 1"/>
              <a:gd name="f1476" fmla="*/ 2886329 f1124 1"/>
              <a:gd name="f1477" fmla="*/ 769366 f1125 1"/>
              <a:gd name="f1478" fmla="*/ 2791590 f1124 1"/>
              <a:gd name="f1479" fmla="*/ 743267 f1125 1"/>
              <a:gd name="f1480" fmla="*/ 2723527 f1124 1"/>
              <a:gd name="f1481" fmla="*/ 709166 f1125 1"/>
              <a:gd name="f1482" fmla="*/ 2626038 f1124 1"/>
              <a:gd name="f1483" fmla="*/ 691449 f1125 1"/>
              <a:gd name="f1484" fmla="*/ 2528158 f1124 1"/>
              <a:gd name="f1485" fmla="*/ 669159 f1125 1"/>
              <a:gd name="f1486" fmla="*/ 2457348 f1124 1"/>
              <a:gd name="f1487" fmla="*/ 653918 f1125 1"/>
              <a:gd name="f1488" fmla="*/ 2370844 f1124 1"/>
              <a:gd name="f1489" fmla="*/ 653348 f1125 1"/>
              <a:gd name="f1490" fmla="*/ 2298269 f1124 1"/>
              <a:gd name="f1491" fmla="*/ 656014 f1125 1"/>
              <a:gd name="f1492" fmla="*/ 2184501 f1124 1"/>
              <a:gd name="f1493" fmla="*/ 609913 f1125 1"/>
              <a:gd name="f1494" fmla="*/ 2045235 f1124 1"/>
              <a:gd name="f1495" fmla="*/ 599624 f1125 1"/>
              <a:gd name="f1496" fmla="*/ 1988939 f1124 1"/>
              <a:gd name="f1497" fmla="*/ 594862 f1125 1"/>
              <a:gd name="f1498" fmla="*/ 1935977 f1124 1"/>
              <a:gd name="f1499" fmla="*/ 564191 f1125 1"/>
              <a:gd name="f1500" fmla="*/ 1823583 f1124 1"/>
              <a:gd name="f1501" fmla="*/ 554093 f1125 1"/>
              <a:gd name="f1502" fmla="*/ 1777881 f1124 1"/>
              <a:gd name="f1503" fmla="*/ 554285 f1125 1"/>
              <a:gd name="f1504" fmla="*/ 1713934 f1124 1"/>
              <a:gd name="f1505" fmla="*/ 540186 f1125 1"/>
              <a:gd name="f1506" fmla="*/ 1597617 f1124 1"/>
              <a:gd name="f1507" fmla="*/ 499037 f1125 1"/>
              <a:gd name="f1508" fmla="*/ 1481495 f1124 1"/>
              <a:gd name="f1509" fmla="*/ 503037 f1125 1"/>
              <a:gd name="f1510" fmla="*/ 1432262 f1124 1"/>
              <a:gd name="f1511" fmla="*/ 502085 f1125 1"/>
              <a:gd name="f1512" fmla="*/ 1414609 f1124 1"/>
              <a:gd name="f1513" fmla="*/ 479414 f1125 1"/>
              <a:gd name="f1514" fmla="*/ 1255923 f1124 1"/>
              <a:gd name="f1515" fmla="*/ 476938 f1125 1"/>
              <a:gd name="f1516" fmla="*/ 1240034 f1124 1"/>
              <a:gd name="f1517" fmla="*/ 456745 f1125 1"/>
              <a:gd name="f1518" fmla="*/ 1165498 f1124 1"/>
              <a:gd name="f1519" fmla="*/ 444171 f1125 1"/>
              <a:gd name="f1520" fmla="*/ 977582 f1124 1"/>
              <a:gd name="f1521" fmla="*/ 442647 f1125 1"/>
              <a:gd name="f1522" fmla="*/ 966011 f1124 1"/>
              <a:gd name="f1523" fmla="*/ 452743 f1125 1"/>
              <a:gd name="f1524" fmla="*/ 903045 f1124 1"/>
              <a:gd name="f1525" fmla="*/ 467032 f1125 1"/>
              <a:gd name="f1526" fmla="*/ 871859 f1124 1"/>
              <a:gd name="f1527" fmla="*/ 481892 f1125 1"/>
              <a:gd name="f1528" fmla="*/ 823213 f1124 1"/>
              <a:gd name="f1529" fmla="*/ 487416 f1125 1"/>
              <a:gd name="f1530" fmla="*/ 773781 f1124 1"/>
              <a:gd name="f1531" fmla="*/ 464936 f1125 1"/>
              <a:gd name="f1532" fmla="*/ 690809 f1124 1"/>
              <a:gd name="f1533" fmla="*/ 462650 f1125 1"/>
              <a:gd name="f1534" fmla="*/ 660603 f1124 1"/>
              <a:gd name="f1535" fmla="*/ 451791 f1125 1"/>
              <a:gd name="f1536" fmla="*/ 593322 f1124 1"/>
              <a:gd name="f1537" fmla="*/ 452553 f1125 1"/>
              <a:gd name="f1538" fmla="*/ 534478 f1124 1"/>
              <a:gd name="f1539" fmla="*/ 469890 f1125 1"/>
              <a:gd name="f1540" fmla="*/ 487205 f1124 1"/>
              <a:gd name="f1541" fmla="*/ 473318 f1125 1"/>
              <a:gd name="f1542" fmla="*/ 418552 f1124 1"/>
              <a:gd name="f1543" fmla="*/ 460746 f1125 1"/>
              <a:gd name="f1544" fmla="*/ 374220 f1124 1"/>
              <a:gd name="f1545" fmla="*/ 459032 f1125 1"/>
              <a:gd name="f1546" fmla="*/ 365198 f1124 1"/>
              <a:gd name="f1547" fmla="*/ 458267 f1125 1"/>
              <a:gd name="f1548" fmla="*/ 249272 f1124 1"/>
              <a:gd name="f1549" fmla="*/ 496179 f1125 1"/>
              <a:gd name="f1550" fmla="*/ 104514 f1124 1"/>
              <a:gd name="f1551" fmla="*/ 504181 f1125 1"/>
              <a:gd name="f1552" fmla="*/ 80583 f1124 1"/>
              <a:gd name="f1553" fmla="*/ f1126 1 f2"/>
              <a:gd name="f1554" fmla="*/ f1129 1 874715"/>
              <a:gd name="f1555" fmla="*/ f1130 1 6858001"/>
              <a:gd name="f1556" fmla="*/ f1131 1 874715"/>
              <a:gd name="f1557" fmla="*/ f1132 1 6858001"/>
              <a:gd name="f1558" fmla="*/ f1133 1 874715"/>
              <a:gd name="f1559" fmla="*/ f1134 1 874715"/>
              <a:gd name="f1560" fmla="*/ f1135 1 874715"/>
              <a:gd name="f1561" fmla="*/ f1136 1 6858001"/>
              <a:gd name="f1562" fmla="*/ f1137 1 874715"/>
              <a:gd name="f1563" fmla="*/ f1138 1 874715"/>
              <a:gd name="f1564" fmla="*/ f1139 1 6858001"/>
              <a:gd name="f1565" fmla="*/ f1140 1 874715"/>
              <a:gd name="f1566" fmla="*/ f1141 1 6858001"/>
              <a:gd name="f1567" fmla="*/ f1142 1 874715"/>
              <a:gd name="f1568" fmla="*/ f1143 1 6858001"/>
              <a:gd name="f1569" fmla="*/ f1144 1 874715"/>
              <a:gd name="f1570" fmla="*/ f1145 1 6858001"/>
              <a:gd name="f1571" fmla="*/ f1146 1 874715"/>
              <a:gd name="f1572" fmla="*/ f1147 1 6858001"/>
              <a:gd name="f1573" fmla="*/ f1148 1 874715"/>
              <a:gd name="f1574" fmla="*/ f1149 1 874715"/>
              <a:gd name="f1575" fmla="*/ f1150 1 6858001"/>
              <a:gd name="f1576" fmla="*/ f1151 1 874715"/>
              <a:gd name="f1577" fmla="*/ f1152 1 6858001"/>
              <a:gd name="f1578" fmla="*/ f1153 1 874715"/>
              <a:gd name="f1579" fmla="*/ f1154 1 6858001"/>
              <a:gd name="f1580" fmla="*/ f1155 1 874715"/>
              <a:gd name="f1581" fmla="*/ f1156 1 6858001"/>
              <a:gd name="f1582" fmla="*/ f1157 1 874715"/>
              <a:gd name="f1583" fmla="*/ f1158 1 6858001"/>
              <a:gd name="f1584" fmla="*/ f1159 1 874715"/>
              <a:gd name="f1585" fmla="*/ f1160 1 6858001"/>
              <a:gd name="f1586" fmla="*/ f1161 1 874715"/>
              <a:gd name="f1587" fmla="*/ f1162 1 6858001"/>
              <a:gd name="f1588" fmla="*/ f1163 1 874715"/>
              <a:gd name="f1589" fmla="*/ f1164 1 6858001"/>
              <a:gd name="f1590" fmla="*/ f1165 1 874715"/>
              <a:gd name="f1591" fmla="*/ f1166 1 874715"/>
              <a:gd name="f1592" fmla="*/ f1167 1 6858001"/>
              <a:gd name="f1593" fmla="*/ f1168 1 874715"/>
              <a:gd name="f1594" fmla="*/ f1169 1 6858001"/>
              <a:gd name="f1595" fmla="*/ f1170 1 874715"/>
              <a:gd name="f1596" fmla="*/ f1171 1 6858001"/>
              <a:gd name="f1597" fmla="*/ f1172 1 874715"/>
              <a:gd name="f1598" fmla="*/ f1173 1 6858001"/>
              <a:gd name="f1599" fmla="*/ f1174 1 874715"/>
              <a:gd name="f1600" fmla="*/ f1175 1 6858001"/>
              <a:gd name="f1601" fmla="*/ f1176 1 874715"/>
              <a:gd name="f1602" fmla="*/ f1177 1 6858001"/>
              <a:gd name="f1603" fmla="*/ f1178 1 874715"/>
              <a:gd name="f1604" fmla="*/ f1179 1 6858001"/>
              <a:gd name="f1605" fmla="*/ f1180 1 874715"/>
              <a:gd name="f1606" fmla="*/ f1181 1 6858001"/>
              <a:gd name="f1607" fmla="*/ f1182 1 6858001"/>
              <a:gd name="f1608" fmla="*/ f1183 1 874715"/>
              <a:gd name="f1609" fmla="*/ f1184 1 6858001"/>
              <a:gd name="f1610" fmla="*/ f1185 1 874715"/>
              <a:gd name="f1611" fmla="*/ f1186 1 6858001"/>
              <a:gd name="f1612" fmla="*/ f1187 1 874715"/>
              <a:gd name="f1613" fmla="*/ f1188 1 6858001"/>
              <a:gd name="f1614" fmla="*/ f1189 1 874715"/>
              <a:gd name="f1615" fmla="*/ f1190 1 6858001"/>
              <a:gd name="f1616" fmla="*/ f1191 1 874715"/>
              <a:gd name="f1617" fmla="*/ f1192 1 6858001"/>
              <a:gd name="f1618" fmla="*/ f1193 1 874715"/>
              <a:gd name="f1619" fmla="*/ f1194 1 6858001"/>
              <a:gd name="f1620" fmla="*/ f1195 1 874715"/>
              <a:gd name="f1621" fmla="*/ f1196 1 6858001"/>
              <a:gd name="f1622" fmla="*/ f1197 1 874715"/>
              <a:gd name="f1623" fmla="*/ f1198 1 6858001"/>
              <a:gd name="f1624" fmla="*/ f1199 1 874715"/>
              <a:gd name="f1625" fmla="*/ f1200 1 6858001"/>
              <a:gd name="f1626" fmla="*/ f1201 1 874715"/>
              <a:gd name="f1627" fmla="*/ f1202 1 6858001"/>
              <a:gd name="f1628" fmla="*/ f1203 1 874715"/>
              <a:gd name="f1629" fmla="*/ f1204 1 6858001"/>
              <a:gd name="f1630" fmla="*/ f1205 1 874715"/>
              <a:gd name="f1631" fmla="*/ f1206 1 6858001"/>
              <a:gd name="f1632" fmla="*/ f1207 1 874715"/>
              <a:gd name="f1633" fmla="*/ f1208 1 6858001"/>
              <a:gd name="f1634" fmla="*/ f1209 1 874715"/>
              <a:gd name="f1635" fmla="*/ f1210 1 6858001"/>
              <a:gd name="f1636" fmla="*/ f1211 1 874715"/>
              <a:gd name="f1637" fmla="*/ f1212 1 6858001"/>
              <a:gd name="f1638" fmla="*/ f1213 1 874715"/>
              <a:gd name="f1639" fmla="*/ f1214 1 6858001"/>
              <a:gd name="f1640" fmla="*/ f1215 1 874715"/>
              <a:gd name="f1641" fmla="*/ f1216 1 6858001"/>
              <a:gd name="f1642" fmla="*/ f1217 1 874715"/>
              <a:gd name="f1643" fmla="*/ f1218 1 6858001"/>
              <a:gd name="f1644" fmla="*/ f1219 1 874715"/>
              <a:gd name="f1645" fmla="*/ f1220 1 6858001"/>
              <a:gd name="f1646" fmla="*/ f1221 1 874715"/>
              <a:gd name="f1647" fmla="*/ f1222 1 6858001"/>
              <a:gd name="f1648" fmla="*/ f1223 1 874715"/>
              <a:gd name="f1649" fmla="*/ f1224 1 6858001"/>
              <a:gd name="f1650" fmla="*/ f1225 1 874715"/>
              <a:gd name="f1651" fmla="*/ f1226 1 6858001"/>
              <a:gd name="f1652" fmla="*/ f1227 1 874715"/>
              <a:gd name="f1653" fmla="*/ f1228 1 6858001"/>
              <a:gd name="f1654" fmla="*/ f1229 1 874715"/>
              <a:gd name="f1655" fmla="*/ f1230 1 6858001"/>
              <a:gd name="f1656" fmla="*/ f1231 1 874715"/>
              <a:gd name="f1657" fmla="*/ f1232 1 6858001"/>
              <a:gd name="f1658" fmla="*/ f1233 1 874715"/>
              <a:gd name="f1659" fmla="*/ f1234 1 6858001"/>
              <a:gd name="f1660" fmla="*/ f1235 1 874715"/>
              <a:gd name="f1661" fmla="*/ f1236 1 6858001"/>
              <a:gd name="f1662" fmla="*/ f1237 1 874715"/>
              <a:gd name="f1663" fmla="*/ f1238 1 6858001"/>
              <a:gd name="f1664" fmla="*/ f1239 1 874715"/>
              <a:gd name="f1665" fmla="*/ f1240 1 6858001"/>
              <a:gd name="f1666" fmla="*/ f1241 1 874715"/>
              <a:gd name="f1667" fmla="*/ f1242 1 6858001"/>
              <a:gd name="f1668" fmla="*/ f1243 1 874715"/>
              <a:gd name="f1669" fmla="*/ f1244 1 6858001"/>
              <a:gd name="f1670" fmla="*/ f1245 1 874715"/>
              <a:gd name="f1671" fmla="*/ f1246 1 6858001"/>
              <a:gd name="f1672" fmla="*/ f1247 1 874715"/>
              <a:gd name="f1673" fmla="*/ f1248 1 6858001"/>
              <a:gd name="f1674" fmla="*/ f1249 1 874715"/>
              <a:gd name="f1675" fmla="*/ f1250 1 6858001"/>
              <a:gd name="f1676" fmla="*/ f1251 1 874715"/>
              <a:gd name="f1677" fmla="*/ f1252 1 6858001"/>
              <a:gd name="f1678" fmla="*/ f1253 1 874715"/>
              <a:gd name="f1679" fmla="*/ f1254 1 6858001"/>
              <a:gd name="f1680" fmla="*/ f1255 1 874715"/>
              <a:gd name="f1681" fmla="*/ f1256 1 6858001"/>
              <a:gd name="f1682" fmla="*/ f1257 1 874715"/>
              <a:gd name="f1683" fmla="*/ f1258 1 874715"/>
              <a:gd name="f1684" fmla="*/ f1259 1 6858001"/>
              <a:gd name="f1685" fmla="*/ f1260 1 874715"/>
              <a:gd name="f1686" fmla="*/ f1261 1 6858001"/>
              <a:gd name="f1687" fmla="*/ f1262 1 874715"/>
              <a:gd name="f1688" fmla="*/ f1263 1 6858001"/>
              <a:gd name="f1689" fmla="*/ f1264 1 874715"/>
              <a:gd name="f1690" fmla="*/ f1265 1 6858001"/>
              <a:gd name="f1691" fmla="*/ f1266 1 874715"/>
              <a:gd name="f1692" fmla="*/ f1267 1 6858001"/>
              <a:gd name="f1693" fmla="*/ f1268 1 874715"/>
              <a:gd name="f1694" fmla="*/ f1269 1 6858001"/>
              <a:gd name="f1695" fmla="*/ f1270 1 874715"/>
              <a:gd name="f1696" fmla="*/ f1271 1 6858001"/>
              <a:gd name="f1697" fmla="*/ f1272 1 874715"/>
              <a:gd name="f1698" fmla="*/ f1273 1 6858001"/>
              <a:gd name="f1699" fmla="*/ f1274 1 874715"/>
              <a:gd name="f1700" fmla="*/ f1275 1 6858001"/>
              <a:gd name="f1701" fmla="*/ f1276 1 874715"/>
              <a:gd name="f1702" fmla="*/ f1277 1 6858001"/>
              <a:gd name="f1703" fmla="*/ f1278 1 874715"/>
              <a:gd name="f1704" fmla="*/ f1279 1 6858001"/>
              <a:gd name="f1705" fmla="*/ f1280 1 874715"/>
              <a:gd name="f1706" fmla="*/ f1281 1 6858001"/>
              <a:gd name="f1707" fmla="*/ f1282 1 874715"/>
              <a:gd name="f1708" fmla="*/ f1283 1 6858001"/>
              <a:gd name="f1709" fmla="*/ f1284 1 874715"/>
              <a:gd name="f1710" fmla="*/ f1285 1 6858001"/>
              <a:gd name="f1711" fmla="*/ f1286 1 874715"/>
              <a:gd name="f1712" fmla="*/ f1287 1 6858001"/>
              <a:gd name="f1713" fmla="*/ f1288 1 874715"/>
              <a:gd name="f1714" fmla="*/ f1289 1 6858001"/>
              <a:gd name="f1715" fmla="*/ f1290 1 874715"/>
              <a:gd name="f1716" fmla="*/ f1291 1 6858001"/>
              <a:gd name="f1717" fmla="*/ f1292 1 874715"/>
              <a:gd name="f1718" fmla="*/ f1293 1 6858001"/>
              <a:gd name="f1719" fmla="*/ f1294 1 874715"/>
              <a:gd name="f1720" fmla="*/ f1295 1 6858001"/>
              <a:gd name="f1721" fmla="*/ f1296 1 874715"/>
              <a:gd name="f1722" fmla="*/ f1297 1 6858001"/>
              <a:gd name="f1723" fmla="*/ f1298 1 874715"/>
              <a:gd name="f1724" fmla="*/ f1299 1 6858001"/>
              <a:gd name="f1725" fmla="*/ f1300 1 874715"/>
              <a:gd name="f1726" fmla="*/ f1301 1 6858001"/>
              <a:gd name="f1727" fmla="*/ f1302 1 874715"/>
              <a:gd name="f1728" fmla="*/ f1303 1 6858001"/>
              <a:gd name="f1729" fmla="*/ f1304 1 874715"/>
              <a:gd name="f1730" fmla="*/ f1305 1 6858001"/>
              <a:gd name="f1731" fmla="*/ f1306 1 874715"/>
              <a:gd name="f1732" fmla="*/ f1307 1 6858001"/>
              <a:gd name="f1733" fmla="*/ f1308 1 874715"/>
              <a:gd name="f1734" fmla="*/ f1309 1 6858001"/>
              <a:gd name="f1735" fmla="*/ f1310 1 874715"/>
              <a:gd name="f1736" fmla="*/ f1311 1 6858001"/>
              <a:gd name="f1737" fmla="*/ f1312 1 874715"/>
              <a:gd name="f1738" fmla="*/ f1313 1 6858001"/>
              <a:gd name="f1739" fmla="*/ f1314 1 874715"/>
              <a:gd name="f1740" fmla="*/ f1315 1 6858001"/>
              <a:gd name="f1741" fmla="*/ f1316 1 874715"/>
              <a:gd name="f1742" fmla="*/ f1317 1 6858001"/>
              <a:gd name="f1743" fmla="*/ f1318 1 874715"/>
              <a:gd name="f1744" fmla="*/ f1319 1 6858001"/>
              <a:gd name="f1745" fmla="*/ f1320 1 874715"/>
              <a:gd name="f1746" fmla="*/ f1321 1 6858001"/>
              <a:gd name="f1747" fmla="*/ f1322 1 874715"/>
              <a:gd name="f1748" fmla="*/ f1323 1 6858001"/>
              <a:gd name="f1749" fmla="*/ f1324 1 874715"/>
              <a:gd name="f1750" fmla="*/ f1325 1 6858001"/>
              <a:gd name="f1751" fmla="*/ f1326 1 874715"/>
              <a:gd name="f1752" fmla="*/ f1327 1 6858001"/>
              <a:gd name="f1753" fmla="*/ f1328 1 874715"/>
              <a:gd name="f1754" fmla="*/ f1329 1 6858001"/>
              <a:gd name="f1755" fmla="*/ f1330 1 874715"/>
              <a:gd name="f1756" fmla="*/ f1331 1 6858001"/>
              <a:gd name="f1757" fmla="*/ f1332 1 6858001"/>
              <a:gd name="f1758" fmla="*/ f1333 1 874715"/>
              <a:gd name="f1759" fmla="*/ f1334 1 6858001"/>
              <a:gd name="f1760" fmla="*/ f1335 1 874715"/>
              <a:gd name="f1761" fmla="*/ f1336 1 6858001"/>
              <a:gd name="f1762" fmla="*/ f1337 1 874715"/>
              <a:gd name="f1763" fmla="*/ f1338 1 6858001"/>
              <a:gd name="f1764" fmla="*/ f1339 1 874715"/>
              <a:gd name="f1765" fmla="*/ f1340 1 6858001"/>
              <a:gd name="f1766" fmla="*/ f1341 1 874715"/>
              <a:gd name="f1767" fmla="*/ f1342 1 6858001"/>
              <a:gd name="f1768" fmla="*/ f1343 1 874715"/>
              <a:gd name="f1769" fmla="*/ f1344 1 6858001"/>
              <a:gd name="f1770" fmla="*/ f1345 1 874715"/>
              <a:gd name="f1771" fmla="*/ f1346 1 6858001"/>
              <a:gd name="f1772" fmla="*/ f1347 1 874715"/>
              <a:gd name="f1773" fmla="*/ f1348 1 6858001"/>
              <a:gd name="f1774" fmla="*/ f1349 1 874715"/>
              <a:gd name="f1775" fmla="*/ f1350 1 6858001"/>
              <a:gd name="f1776" fmla="*/ f1351 1 874715"/>
              <a:gd name="f1777" fmla="*/ f1352 1 6858001"/>
              <a:gd name="f1778" fmla="*/ f1353 1 874715"/>
              <a:gd name="f1779" fmla="*/ f1354 1 6858001"/>
              <a:gd name="f1780" fmla="*/ f1355 1 874715"/>
              <a:gd name="f1781" fmla="*/ f1356 1 874715"/>
              <a:gd name="f1782" fmla="*/ f1357 1 874715"/>
              <a:gd name="f1783" fmla="*/ f1358 1 6858001"/>
              <a:gd name="f1784" fmla="*/ f1359 1 874715"/>
              <a:gd name="f1785" fmla="*/ f1360 1 6858001"/>
              <a:gd name="f1786" fmla="*/ f1361 1 874715"/>
              <a:gd name="f1787" fmla="*/ f1362 1 6858001"/>
              <a:gd name="f1788" fmla="*/ f1363 1 874715"/>
              <a:gd name="f1789" fmla="*/ f1364 1 6858001"/>
              <a:gd name="f1790" fmla="*/ f1365 1 874715"/>
              <a:gd name="f1791" fmla="*/ f1366 1 6858001"/>
              <a:gd name="f1792" fmla="*/ f1367 1 874715"/>
              <a:gd name="f1793" fmla="*/ f1368 1 6858001"/>
              <a:gd name="f1794" fmla="*/ f1369 1 874715"/>
              <a:gd name="f1795" fmla="*/ f1370 1 874715"/>
              <a:gd name="f1796" fmla="*/ f1371 1 6858001"/>
              <a:gd name="f1797" fmla="*/ f1372 1 874715"/>
              <a:gd name="f1798" fmla="*/ f1373 1 6858001"/>
              <a:gd name="f1799" fmla="*/ f1374 1 874715"/>
              <a:gd name="f1800" fmla="*/ f1375 1 6858001"/>
              <a:gd name="f1801" fmla="*/ f1376 1 874715"/>
              <a:gd name="f1802" fmla="*/ f1377 1 6858001"/>
              <a:gd name="f1803" fmla="*/ f1378 1 874715"/>
              <a:gd name="f1804" fmla="*/ f1379 1 6858001"/>
              <a:gd name="f1805" fmla="*/ f1380 1 874715"/>
              <a:gd name="f1806" fmla="*/ f1381 1 6858001"/>
              <a:gd name="f1807" fmla="*/ f1382 1 874715"/>
              <a:gd name="f1808" fmla="*/ f1383 1 6858001"/>
              <a:gd name="f1809" fmla="*/ f1384 1 874715"/>
              <a:gd name="f1810" fmla="*/ f1385 1 6858001"/>
              <a:gd name="f1811" fmla="*/ f1386 1 874715"/>
              <a:gd name="f1812" fmla="*/ f1387 1 6858001"/>
              <a:gd name="f1813" fmla="*/ f1388 1 874715"/>
              <a:gd name="f1814" fmla="*/ f1389 1 6858001"/>
              <a:gd name="f1815" fmla="*/ f1390 1 874715"/>
              <a:gd name="f1816" fmla="*/ f1391 1 6858001"/>
              <a:gd name="f1817" fmla="*/ f1392 1 874715"/>
              <a:gd name="f1818" fmla="*/ f1393 1 6858001"/>
              <a:gd name="f1819" fmla="*/ f1394 1 874715"/>
              <a:gd name="f1820" fmla="*/ f1395 1 6858001"/>
              <a:gd name="f1821" fmla="*/ f1396 1 874715"/>
              <a:gd name="f1822" fmla="*/ f1397 1 6858001"/>
              <a:gd name="f1823" fmla="*/ f1398 1 874715"/>
              <a:gd name="f1824" fmla="*/ f1399 1 6858001"/>
              <a:gd name="f1825" fmla="*/ f1400 1 874715"/>
              <a:gd name="f1826" fmla="*/ f1401 1 6858001"/>
              <a:gd name="f1827" fmla="*/ f1402 1 874715"/>
              <a:gd name="f1828" fmla="*/ f1403 1 6858001"/>
              <a:gd name="f1829" fmla="*/ f1404 1 874715"/>
              <a:gd name="f1830" fmla="*/ f1405 1 6858001"/>
              <a:gd name="f1831" fmla="*/ f1406 1 874715"/>
              <a:gd name="f1832" fmla="*/ f1407 1 6858001"/>
              <a:gd name="f1833" fmla="*/ f1408 1 874715"/>
              <a:gd name="f1834" fmla="*/ f1409 1 6858001"/>
              <a:gd name="f1835" fmla="*/ f1410 1 874715"/>
              <a:gd name="f1836" fmla="*/ f1411 1 6858001"/>
              <a:gd name="f1837" fmla="*/ f1412 1 874715"/>
              <a:gd name="f1838" fmla="*/ f1413 1 6858001"/>
              <a:gd name="f1839" fmla="*/ f1414 1 874715"/>
              <a:gd name="f1840" fmla="*/ f1415 1 6858001"/>
              <a:gd name="f1841" fmla="*/ f1416 1 874715"/>
              <a:gd name="f1842" fmla="*/ f1417 1 6858001"/>
              <a:gd name="f1843" fmla="*/ f1418 1 874715"/>
              <a:gd name="f1844" fmla="*/ f1419 1 6858001"/>
              <a:gd name="f1845" fmla="*/ f1420 1 874715"/>
              <a:gd name="f1846" fmla="*/ f1421 1 6858001"/>
              <a:gd name="f1847" fmla="*/ f1422 1 874715"/>
              <a:gd name="f1848" fmla="*/ f1423 1 6858001"/>
              <a:gd name="f1849" fmla="*/ f1424 1 874715"/>
              <a:gd name="f1850" fmla="*/ f1425 1 6858001"/>
              <a:gd name="f1851" fmla="*/ f1426 1 874715"/>
              <a:gd name="f1852" fmla="*/ f1427 1 6858001"/>
              <a:gd name="f1853" fmla="*/ f1428 1 874715"/>
              <a:gd name="f1854" fmla="*/ f1429 1 6858001"/>
              <a:gd name="f1855" fmla="*/ f1430 1 874715"/>
              <a:gd name="f1856" fmla="*/ f1431 1 6858001"/>
              <a:gd name="f1857" fmla="*/ f1432 1 874715"/>
              <a:gd name="f1858" fmla="*/ f1433 1 6858001"/>
              <a:gd name="f1859" fmla="*/ f1434 1 874715"/>
              <a:gd name="f1860" fmla="*/ f1435 1 6858001"/>
              <a:gd name="f1861" fmla="*/ f1436 1 874715"/>
              <a:gd name="f1862" fmla="*/ f1437 1 6858001"/>
              <a:gd name="f1863" fmla="*/ f1438 1 874715"/>
              <a:gd name="f1864" fmla="*/ f1439 1 6858001"/>
              <a:gd name="f1865" fmla="*/ f1440 1 874715"/>
              <a:gd name="f1866" fmla="*/ f1441 1 6858001"/>
              <a:gd name="f1867" fmla="*/ f1442 1 874715"/>
              <a:gd name="f1868" fmla="*/ f1443 1 6858001"/>
              <a:gd name="f1869" fmla="*/ f1444 1 874715"/>
              <a:gd name="f1870" fmla="*/ f1445 1 6858001"/>
              <a:gd name="f1871" fmla="*/ f1446 1 874715"/>
              <a:gd name="f1872" fmla="*/ f1447 1 6858001"/>
              <a:gd name="f1873" fmla="*/ f1448 1 874715"/>
              <a:gd name="f1874" fmla="*/ f1449 1 6858001"/>
              <a:gd name="f1875" fmla="*/ f1450 1 874715"/>
              <a:gd name="f1876" fmla="*/ f1451 1 6858001"/>
              <a:gd name="f1877" fmla="*/ f1452 1 874715"/>
              <a:gd name="f1878" fmla="*/ f1453 1 6858001"/>
              <a:gd name="f1879" fmla="*/ f1454 1 874715"/>
              <a:gd name="f1880" fmla="*/ f1455 1 6858001"/>
              <a:gd name="f1881" fmla="*/ f1456 1 874715"/>
              <a:gd name="f1882" fmla="*/ f1457 1 6858001"/>
              <a:gd name="f1883" fmla="*/ f1458 1 874715"/>
              <a:gd name="f1884" fmla="*/ f1459 1 6858001"/>
              <a:gd name="f1885" fmla="*/ f1460 1 874715"/>
              <a:gd name="f1886" fmla="*/ f1461 1 6858001"/>
              <a:gd name="f1887" fmla="*/ f1462 1 874715"/>
              <a:gd name="f1888" fmla="*/ f1463 1 874715"/>
              <a:gd name="f1889" fmla="*/ f1464 1 6858001"/>
              <a:gd name="f1890" fmla="*/ f1465 1 874715"/>
              <a:gd name="f1891" fmla="*/ f1466 1 6858001"/>
              <a:gd name="f1892" fmla="*/ f1467 1 874715"/>
              <a:gd name="f1893" fmla="*/ f1468 1 6858001"/>
              <a:gd name="f1894" fmla="*/ f1469 1 874715"/>
              <a:gd name="f1895" fmla="*/ f1470 1 6858001"/>
              <a:gd name="f1896" fmla="*/ f1471 1 874715"/>
              <a:gd name="f1897" fmla="*/ f1472 1 6858001"/>
              <a:gd name="f1898" fmla="*/ f1473 1 874715"/>
              <a:gd name="f1899" fmla="*/ f1474 1 6858001"/>
              <a:gd name="f1900" fmla="*/ f1475 1 874715"/>
              <a:gd name="f1901" fmla="*/ f1476 1 6858001"/>
              <a:gd name="f1902" fmla="*/ f1477 1 874715"/>
              <a:gd name="f1903" fmla="*/ f1478 1 6858001"/>
              <a:gd name="f1904" fmla="*/ f1479 1 874715"/>
              <a:gd name="f1905" fmla="*/ f1480 1 6858001"/>
              <a:gd name="f1906" fmla="*/ f1481 1 874715"/>
              <a:gd name="f1907" fmla="*/ f1482 1 6858001"/>
              <a:gd name="f1908" fmla="*/ f1483 1 874715"/>
              <a:gd name="f1909" fmla="*/ f1484 1 6858001"/>
              <a:gd name="f1910" fmla="*/ f1485 1 874715"/>
              <a:gd name="f1911" fmla="*/ f1486 1 6858001"/>
              <a:gd name="f1912" fmla="*/ f1487 1 874715"/>
              <a:gd name="f1913" fmla="*/ f1488 1 6858001"/>
              <a:gd name="f1914" fmla="*/ f1489 1 874715"/>
              <a:gd name="f1915" fmla="*/ f1490 1 6858001"/>
              <a:gd name="f1916" fmla="*/ f1491 1 874715"/>
              <a:gd name="f1917" fmla="*/ f1492 1 6858001"/>
              <a:gd name="f1918" fmla="*/ f1493 1 874715"/>
              <a:gd name="f1919" fmla="*/ f1494 1 6858001"/>
              <a:gd name="f1920" fmla="*/ f1495 1 874715"/>
              <a:gd name="f1921" fmla="*/ f1496 1 6858001"/>
              <a:gd name="f1922" fmla="*/ f1497 1 874715"/>
              <a:gd name="f1923" fmla="*/ f1498 1 6858001"/>
              <a:gd name="f1924" fmla="*/ f1499 1 874715"/>
              <a:gd name="f1925" fmla="*/ f1500 1 6858001"/>
              <a:gd name="f1926" fmla="*/ f1501 1 874715"/>
              <a:gd name="f1927" fmla="*/ f1502 1 6858001"/>
              <a:gd name="f1928" fmla="*/ f1503 1 874715"/>
              <a:gd name="f1929" fmla="*/ f1504 1 6858001"/>
              <a:gd name="f1930" fmla="*/ f1505 1 874715"/>
              <a:gd name="f1931" fmla="*/ f1506 1 6858001"/>
              <a:gd name="f1932" fmla="*/ f1507 1 874715"/>
              <a:gd name="f1933" fmla="*/ f1508 1 6858001"/>
              <a:gd name="f1934" fmla="*/ f1509 1 874715"/>
              <a:gd name="f1935" fmla="*/ f1510 1 6858001"/>
              <a:gd name="f1936" fmla="*/ f1511 1 874715"/>
              <a:gd name="f1937" fmla="*/ f1512 1 6858001"/>
              <a:gd name="f1938" fmla="*/ f1513 1 874715"/>
              <a:gd name="f1939" fmla="*/ f1514 1 6858001"/>
              <a:gd name="f1940" fmla="*/ f1515 1 874715"/>
              <a:gd name="f1941" fmla="*/ f1516 1 6858001"/>
              <a:gd name="f1942" fmla="*/ f1517 1 874715"/>
              <a:gd name="f1943" fmla="*/ f1518 1 6858001"/>
              <a:gd name="f1944" fmla="*/ f1519 1 874715"/>
              <a:gd name="f1945" fmla="*/ f1520 1 6858001"/>
              <a:gd name="f1946" fmla="*/ f1521 1 874715"/>
              <a:gd name="f1947" fmla="*/ f1522 1 6858001"/>
              <a:gd name="f1948" fmla="*/ f1523 1 874715"/>
              <a:gd name="f1949" fmla="*/ f1524 1 6858001"/>
              <a:gd name="f1950" fmla="*/ f1525 1 874715"/>
              <a:gd name="f1951" fmla="*/ f1526 1 6858001"/>
              <a:gd name="f1952" fmla="*/ f1527 1 874715"/>
              <a:gd name="f1953" fmla="*/ f1528 1 6858001"/>
              <a:gd name="f1954" fmla="*/ f1529 1 874715"/>
              <a:gd name="f1955" fmla="*/ f1530 1 6858001"/>
              <a:gd name="f1956" fmla="*/ f1531 1 874715"/>
              <a:gd name="f1957" fmla="*/ f1532 1 6858001"/>
              <a:gd name="f1958" fmla="*/ f1533 1 874715"/>
              <a:gd name="f1959" fmla="*/ f1534 1 6858001"/>
              <a:gd name="f1960" fmla="*/ f1535 1 874715"/>
              <a:gd name="f1961" fmla="*/ f1536 1 6858001"/>
              <a:gd name="f1962" fmla="*/ f1537 1 874715"/>
              <a:gd name="f1963" fmla="*/ f1538 1 6858001"/>
              <a:gd name="f1964" fmla="*/ f1539 1 874715"/>
              <a:gd name="f1965" fmla="*/ f1540 1 6858001"/>
              <a:gd name="f1966" fmla="*/ f1541 1 874715"/>
              <a:gd name="f1967" fmla="*/ f1542 1 6858001"/>
              <a:gd name="f1968" fmla="*/ f1543 1 874715"/>
              <a:gd name="f1969" fmla="*/ f1544 1 6858001"/>
              <a:gd name="f1970" fmla="*/ f1545 1 874715"/>
              <a:gd name="f1971" fmla="*/ f1546 1 6858001"/>
              <a:gd name="f1972" fmla="*/ f1547 1 874715"/>
              <a:gd name="f1973" fmla="*/ f1548 1 6858001"/>
              <a:gd name="f1974" fmla="*/ f1549 1 874715"/>
              <a:gd name="f1975" fmla="*/ f1550 1 6858001"/>
              <a:gd name="f1976" fmla="*/ f1551 1 874715"/>
              <a:gd name="f1977" fmla="*/ f1552 1 6858001"/>
              <a:gd name="f1978" fmla="*/ f5 1 f1127"/>
              <a:gd name="f1979" fmla="*/ f6 1 f1127"/>
              <a:gd name="f1980" fmla="*/ f5 1 f1128"/>
              <a:gd name="f1981" fmla="*/ f7 1 f1128"/>
              <a:gd name="f1982" fmla="+- f1553 0 f1"/>
              <a:gd name="f1983" fmla="*/ f1554 1 f1127"/>
              <a:gd name="f1984" fmla="*/ f1555 1 f1128"/>
              <a:gd name="f1985" fmla="*/ f1556 1 f1127"/>
              <a:gd name="f1986" fmla="*/ f1557 1 f1128"/>
              <a:gd name="f1987" fmla="*/ f1558 1 f1127"/>
              <a:gd name="f1988" fmla="*/ f1559 1 f1127"/>
              <a:gd name="f1989" fmla="*/ f1560 1 f1127"/>
              <a:gd name="f1990" fmla="*/ f1561 1 f1128"/>
              <a:gd name="f1991" fmla="*/ f1562 1 f1127"/>
              <a:gd name="f1992" fmla="*/ f1563 1 f1127"/>
              <a:gd name="f1993" fmla="*/ f1564 1 f1128"/>
              <a:gd name="f1994" fmla="*/ f1565 1 f1127"/>
              <a:gd name="f1995" fmla="*/ f1566 1 f1128"/>
              <a:gd name="f1996" fmla="*/ f1567 1 f1127"/>
              <a:gd name="f1997" fmla="*/ f1568 1 f1128"/>
              <a:gd name="f1998" fmla="*/ f1569 1 f1127"/>
              <a:gd name="f1999" fmla="*/ f1570 1 f1128"/>
              <a:gd name="f2000" fmla="*/ f1571 1 f1127"/>
              <a:gd name="f2001" fmla="*/ f1572 1 f1128"/>
              <a:gd name="f2002" fmla="*/ f1573 1 f1127"/>
              <a:gd name="f2003" fmla="*/ f1574 1 f1127"/>
              <a:gd name="f2004" fmla="*/ f1575 1 f1128"/>
              <a:gd name="f2005" fmla="*/ f1576 1 f1127"/>
              <a:gd name="f2006" fmla="*/ f1577 1 f1128"/>
              <a:gd name="f2007" fmla="*/ f1578 1 f1127"/>
              <a:gd name="f2008" fmla="*/ f1579 1 f1128"/>
              <a:gd name="f2009" fmla="*/ f1580 1 f1127"/>
              <a:gd name="f2010" fmla="*/ f1581 1 f1128"/>
              <a:gd name="f2011" fmla="*/ f1582 1 f1127"/>
              <a:gd name="f2012" fmla="*/ f1583 1 f1128"/>
              <a:gd name="f2013" fmla="*/ f1584 1 f1127"/>
              <a:gd name="f2014" fmla="*/ f1585 1 f1128"/>
              <a:gd name="f2015" fmla="*/ f1586 1 f1127"/>
              <a:gd name="f2016" fmla="*/ f1587 1 f1128"/>
              <a:gd name="f2017" fmla="*/ f1588 1 f1127"/>
              <a:gd name="f2018" fmla="*/ f1589 1 f1128"/>
              <a:gd name="f2019" fmla="*/ f1590 1 f1127"/>
              <a:gd name="f2020" fmla="*/ f1591 1 f1127"/>
              <a:gd name="f2021" fmla="*/ f1592 1 f1128"/>
              <a:gd name="f2022" fmla="*/ f1593 1 f1127"/>
              <a:gd name="f2023" fmla="*/ f1594 1 f1128"/>
              <a:gd name="f2024" fmla="*/ f1595 1 f1127"/>
              <a:gd name="f2025" fmla="*/ f1596 1 f1128"/>
              <a:gd name="f2026" fmla="*/ f1597 1 f1127"/>
              <a:gd name="f2027" fmla="*/ f1598 1 f1128"/>
              <a:gd name="f2028" fmla="*/ f1599 1 f1127"/>
              <a:gd name="f2029" fmla="*/ f1600 1 f1128"/>
              <a:gd name="f2030" fmla="*/ f1601 1 f1127"/>
              <a:gd name="f2031" fmla="*/ f1602 1 f1128"/>
              <a:gd name="f2032" fmla="*/ f1603 1 f1127"/>
              <a:gd name="f2033" fmla="*/ f1604 1 f1128"/>
              <a:gd name="f2034" fmla="*/ f1605 1 f1127"/>
              <a:gd name="f2035" fmla="*/ f1606 1 f1128"/>
              <a:gd name="f2036" fmla="*/ f1607 1 f1128"/>
              <a:gd name="f2037" fmla="*/ f1608 1 f1127"/>
              <a:gd name="f2038" fmla="*/ f1609 1 f1128"/>
              <a:gd name="f2039" fmla="*/ f1610 1 f1127"/>
              <a:gd name="f2040" fmla="*/ f1611 1 f1128"/>
              <a:gd name="f2041" fmla="*/ f1612 1 f1127"/>
              <a:gd name="f2042" fmla="*/ f1613 1 f1128"/>
              <a:gd name="f2043" fmla="*/ f1614 1 f1127"/>
              <a:gd name="f2044" fmla="*/ f1615 1 f1128"/>
              <a:gd name="f2045" fmla="*/ f1616 1 f1127"/>
              <a:gd name="f2046" fmla="*/ f1617 1 f1128"/>
              <a:gd name="f2047" fmla="*/ f1618 1 f1127"/>
              <a:gd name="f2048" fmla="*/ f1619 1 f1128"/>
              <a:gd name="f2049" fmla="*/ f1620 1 f1127"/>
              <a:gd name="f2050" fmla="*/ f1621 1 f1128"/>
              <a:gd name="f2051" fmla="*/ f1622 1 f1127"/>
              <a:gd name="f2052" fmla="*/ f1623 1 f1128"/>
              <a:gd name="f2053" fmla="*/ f1624 1 f1127"/>
              <a:gd name="f2054" fmla="*/ f1625 1 f1128"/>
              <a:gd name="f2055" fmla="*/ f1626 1 f1127"/>
              <a:gd name="f2056" fmla="*/ f1627 1 f1128"/>
              <a:gd name="f2057" fmla="*/ f1628 1 f1127"/>
              <a:gd name="f2058" fmla="*/ f1629 1 f1128"/>
              <a:gd name="f2059" fmla="*/ f1630 1 f1127"/>
              <a:gd name="f2060" fmla="*/ f1631 1 f1128"/>
              <a:gd name="f2061" fmla="*/ f1632 1 f1127"/>
              <a:gd name="f2062" fmla="*/ f1633 1 f1128"/>
              <a:gd name="f2063" fmla="*/ f1634 1 f1127"/>
              <a:gd name="f2064" fmla="*/ f1635 1 f1128"/>
              <a:gd name="f2065" fmla="*/ f1636 1 f1127"/>
              <a:gd name="f2066" fmla="*/ f1637 1 f1128"/>
              <a:gd name="f2067" fmla="*/ f1638 1 f1127"/>
              <a:gd name="f2068" fmla="*/ f1639 1 f1128"/>
              <a:gd name="f2069" fmla="*/ f1640 1 f1127"/>
              <a:gd name="f2070" fmla="*/ f1641 1 f1128"/>
              <a:gd name="f2071" fmla="*/ f1642 1 f1127"/>
              <a:gd name="f2072" fmla="*/ f1643 1 f1128"/>
              <a:gd name="f2073" fmla="*/ f1644 1 f1127"/>
              <a:gd name="f2074" fmla="*/ f1645 1 f1128"/>
              <a:gd name="f2075" fmla="*/ f1646 1 f1127"/>
              <a:gd name="f2076" fmla="*/ f1647 1 f1128"/>
              <a:gd name="f2077" fmla="*/ f1648 1 f1127"/>
              <a:gd name="f2078" fmla="*/ f1649 1 f1128"/>
              <a:gd name="f2079" fmla="*/ f1650 1 f1127"/>
              <a:gd name="f2080" fmla="*/ f1651 1 f1128"/>
              <a:gd name="f2081" fmla="*/ f1652 1 f1127"/>
              <a:gd name="f2082" fmla="*/ f1653 1 f1128"/>
              <a:gd name="f2083" fmla="*/ f1654 1 f1127"/>
              <a:gd name="f2084" fmla="*/ f1655 1 f1128"/>
              <a:gd name="f2085" fmla="*/ f1656 1 f1127"/>
              <a:gd name="f2086" fmla="*/ f1657 1 f1128"/>
              <a:gd name="f2087" fmla="*/ f1658 1 f1127"/>
              <a:gd name="f2088" fmla="*/ f1659 1 f1128"/>
              <a:gd name="f2089" fmla="*/ f1660 1 f1127"/>
              <a:gd name="f2090" fmla="*/ f1661 1 f1128"/>
              <a:gd name="f2091" fmla="*/ f1662 1 f1127"/>
              <a:gd name="f2092" fmla="*/ f1663 1 f1128"/>
              <a:gd name="f2093" fmla="*/ f1664 1 f1127"/>
              <a:gd name="f2094" fmla="*/ f1665 1 f1128"/>
              <a:gd name="f2095" fmla="*/ f1666 1 f1127"/>
              <a:gd name="f2096" fmla="*/ f1667 1 f1128"/>
              <a:gd name="f2097" fmla="*/ f1668 1 f1127"/>
              <a:gd name="f2098" fmla="*/ f1669 1 f1128"/>
              <a:gd name="f2099" fmla="*/ f1670 1 f1127"/>
              <a:gd name="f2100" fmla="*/ f1671 1 f1128"/>
              <a:gd name="f2101" fmla="*/ f1672 1 f1127"/>
              <a:gd name="f2102" fmla="*/ f1673 1 f1128"/>
              <a:gd name="f2103" fmla="*/ f1674 1 f1127"/>
              <a:gd name="f2104" fmla="*/ f1675 1 f1128"/>
              <a:gd name="f2105" fmla="*/ f1676 1 f1127"/>
              <a:gd name="f2106" fmla="*/ f1677 1 f1128"/>
              <a:gd name="f2107" fmla="*/ f1678 1 f1127"/>
              <a:gd name="f2108" fmla="*/ f1679 1 f1128"/>
              <a:gd name="f2109" fmla="*/ f1680 1 f1127"/>
              <a:gd name="f2110" fmla="*/ f1681 1 f1128"/>
              <a:gd name="f2111" fmla="*/ f1682 1 f1127"/>
              <a:gd name="f2112" fmla="*/ f1683 1 f1127"/>
              <a:gd name="f2113" fmla="*/ f1684 1 f1128"/>
              <a:gd name="f2114" fmla="*/ f1685 1 f1127"/>
              <a:gd name="f2115" fmla="*/ f1686 1 f1128"/>
              <a:gd name="f2116" fmla="*/ f1687 1 f1127"/>
              <a:gd name="f2117" fmla="*/ f1688 1 f1128"/>
              <a:gd name="f2118" fmla="*/ f1689 1 f1127"/>
              <a:gd name="f2119" fmla="*/ f1690 1 f1128"/>
              <a:gd name="f2120" fmla="*/ f1691 1 f1127"/>
              <a:gd name="f2121" fmla="*/ f1692 1 f1128"/>
              <a:gd name="f2122" fmla="*/ f1693 1 f1127"/>
              <a:gd name="f2123" fmla="*/ f1694 1 f1128"/>
              <a:gd name="f2124" fmla="*/ f1695 1 f1127"/>
              <a:gd name="f2125" fmla="*/ f1696 1 f1128"/>
              <a:gd name="f2126" fmla="*/ f1697 1 f1127"/>
              <a:gd name="f2127" fmla="*/ f1698 1 f1128"/>
              <a:gd name="f2128" fmla="*/ f1699 1 f1127"/>
              <a:gd name="f2129" fmla="*/ f1700 1 f1128"/>
              <a:gd name="f2130" fmla="*/ f1701 1 f1127"/>
              <a:gd name="f2131" fmla="*/ f1702 1 f1128"/>
              <a:gd name="f2132" fmla="*/ f1703 1 f1127"/>
              <a:gd name="f2133" fmla="*/ f1704 1 f1128"/>
              <a:gd name="f2134" fmla="*/ f1705 1 f1127"/>
              <a:gd name="f2135" fmla="*/ f1706 1 f1128"/>
              <a:gd name="f2136" fmla="*/ f1707 1 f1127"/>
              <a:gd name="f2137" fmla="*/ f1708 1 f1128"/>
              <a:gd name="f2138" fmla="*/ f1709 1 f1127"/>
              <a:gd name="f2139" fmla="*/ f1710 1 f1128"/>
              <a:gd name="f2140" fmla="*/ f1711 1 f1127"/>
              <a:gd name="f2141" fmla="*/ f1712 1 f1128"/>
              <a:gd name="f2142" fmla="*/ f1713 1 f1127"/>
              <a:gd name="f2143" fmla="*/ f1714 1 f1128"/>
              <a:gd name="f2144" fmla="*/ f1715 1 f1127"/>
              <a:gd name="f2145" fmla="*/ f1716 1 f1128"/>
              <a:gd name="f2146" fmla="*/ f1717 1 f1127"/>
              <a:gd name="f2147" fmla="*/ f1718 1 f1128"/>
              <a:gd name="f2148" fmla="*/ f1719 1 f1127"/>
              <a:gd name="f2149" fmla="*/ f1720 1 f1128"/>
              <a:gd name="f2150" fmla="*/ f1721 1 f1127"/>
              <a:gd name="f2151" fmla="*/ f1722 1 f1128"/>
              <a:gd name="f2152" fmla="*/ f1723 1 f1127"/>
              <a:gd name="f2153" fmla="*/ f1724 1 f1128"/>
              <a:gd name="f2154" fmla="*/ f1725 1 f1127"/>
              <a:gd name="f2155" fmla="*/ f1726 1 f1128"/>
              <a:gd name="f2156" fmla="*/ f1727 1 f1127"/>
              <a:gd name="f2157" fmla="*/ f1728 1 f1128"/>
              <a:gd name="f2158" fmla="*/ f1729 1 f1127"/>
              <a:gd name="f2159" fmla="*/ f1730 1 f1128"/>
              <a:gd name="f2160" fmla="*/ f1731 1 f1127"/>
              <a:gd name="f2161" fmla="*/ f1732 1 f1128"/>
              <a:gd name="f2162" fmla="*/ f1733 1 f1127"/>
              <a:gd name="f2163" fmla="*/ f1734 1 f1128"/>
              <a:gd name="f2164" fmla="*/ f1735 1 f1127"/>
              <a:gd name="f2165" fmla="*/ f1736 1 f1128"/>
              <a:gd name="f2166" fmla="*/ f1737 1 f1127"/>
              <a:gd name="f2167" fmla="*/ f1738 1 f1128"/>
              <a:gd name="f2168" fmla="*/ f1739 1 f1127"/>
              <a:gd name="f2169" fmla="*/ f1740 1 f1128"/>
              <a:gd name="f2170" fmla="*/ f1741 1 f1127"/>
              <a:gd name="f2171" fmla="*/ f1742 1 f1128"/>
              <a:gd name="f2172" fmla="*/ f1743 1 f1127"/>
              <a:gd name="f2173" fmla="*/ f1744 1 f1128"/>
              <a:gd name="f2174" fmla="*/ f1745 1 f1127"/>
              <a:gd name="f2175" fmla="*/ f1746 1 f1128"/>
              <a:gd name="f2176" fmla="*/ f1747 1 f1127"/>
              <a:gd name="f2177" fmla="*/ f1748 1 f1128"/>
              <a:gd name="f2178" fmla="*/ f1749 1 f1127"/>
              <a:gd name="f2179" fmla="*/ f1750 1 f1128"/>
              <a:gd name="f2180" fmla="*/ f1751 1 f1127"/>
              <a:gd name="f2181" fmla="*/ f1752 1 f1128"/>
              <a:gd name="f2182" fmla="*/ f1753 1 f1127"/>
              <a:gd name="f2183" fmla="*/ f1754 1 f1128"/>
              <a:gd name="f2184" fmla="*/ f1755 1 f1127"/>
              <a:gd name="f2185" fmla="*/ f1756 1 f1128"/>
              <a:gd name="f2186" fmla="*/ f1757 1 f1128"/>
              <a:gd name="f2187" fmla="*/ f1758 1 f1127"/>
              <a:gd name="f2188" fmla="*/ f1759 1 f1128"/>
              <a:gd name="f2189" fmla="*/ f1760 1 f1127"/>
              <a:gd name="f2190" fmla="*/ f1761 1 f1128"/>
              <a:gd name="f2191" fmla="*/ f1762 1 f1127"/>
              <a:gd name="f2192" fmla="*/ f1763 1 f1128"/>
              <a:gd name="f2193" fmla="*/ f1764 1 f1127"/>
              <a:gd name="f2194" fmla="*/ f1765 1 f1128"/>
              <a:gd name="f2195" fmla="*/ f1766 1 f1127"/>
              <a:gd name="f2196" fmla="*/ f1767 1 f1128"/>
              <a:gd name="f2197" fmla="*/ f1768 1 f1127"/>
              <a:gd name="f2198" fmla="*/ f1769 1 f1128"/>
              <a:gd name="f2199" fmla="*/ f1770 1 f1127"/>
              <a:gd name="f2200" fmla="*/ f1771 1 f1128"/>
              <a:gd name="f2201" fmla="*/ f1772 1 f1127"/>
              <a:gd name="f2202" fmla="*/ f1773 1 f1128"/>
              <a:gd name="f2203" fmla="*/ f1774 1 f1127"/>
              <a:gd name="f2204" fmla="*/ f1775 1 f1128"/>
              <a:gd name="f2205" fmla="*/ f1776 1 f1127"/>
              <a:gd name="f2206" fmla="*/ f1777 1 f1128"/>
              <a:gd name="f2207" fmla="*/ f1778 1 f1127"/>
              <a:gd name="f2208" fmla="*/ f1779 1 f1128"/>
              <a:gd name="f2209" fmla="*/ f1780 1 f1127"/>
              <a:gd name="f2210" fmla="*/ f1781 1 f1127"/>
              <a:gd name="f2211" fmla="*/ f1782 1 f1127"/>
              <a:gd name="f2212" fmla="*/ f1783 1 f1128"/>
              <a:gd name="f2213" fmla="*/ f1784 1 f1127"/>
              <a:gd name="f2214" fmla="*/ f1785 1 f1128"/>
              <a:gd name="f2215" fmla="*/ f1786 1 f1127"/>
              <a:gd name="f2216" fmla="*/ f1787 1 f1128"/>
              <a:gd name="f2217" fmla="*/ f1788 1 f1127"/>
              <a:gd name="f2218" fmla="*/ f1789 1 f1128"/>
              <a:gd name="f2219" fmla="*/ f1790 1 f1127"/>
              <a:gd name="f2220" fmla="*/ f1791 1 f1128"/>
              <a:gd name="f2221" fmla="*/ f1792 1 f1127"/>
              <a:gd name="f2222" fmla="*/ f1793 1 f1128"/>
              <a:gd name="f2223" fmla="*/ f1794 1 f1127"/>
              <a:gd name="f2224" fmla="*/ f1795 1 f1127"/>
              <a:gd name="f2225" fmla="*/ f1796 1 f1128"/>
              <a:gd name="f2226" fmla="*/ f1797 1 f1127"/>
              <a:gd name="f2227" fmla="*/ f1798 1 f1128"/>
              <a:gd name="f2228" fmla="*/ f1799 1 f1127"/>
              <a:gd name="f2229" fmla="*/ f1800 1 f1128"/>
              <a:gd name="f2230" fmla="*/ f1801 1 f1127"/>
              <a:gd name="f2231" fmla="*/ f1802 1 f1128"/>
              <a:gd name="f2232" fmla="*/ f1803 1 f1127"/>
              <a:gd name="f2233" fmla="*/ f1804 1 f1128"/>
              <a:gd name="f2234" fmla="*/ f1805 1 f1127"/>
              <a:gd name="f2235" fmla="*/ f1806 1 f1128"/>
              <a:gd name="f2236" fmla="*/ f1807 1 f1127"/>
              <a:gd name="f2237" fmla="*/ f1808 1 f1128"/>
              <a:gd name="f2238" fmla="*/ f1809 1 f1127"/>
              <a:gd name="f2239" fmla="*/ f1810 1 f1128"/>
              <a:gd name="f2240" fmla="*/ f1811 1 f1127"/>
              <a:gd name="f2241" fmla="*/ f1812 1 f1128"/>
              <a:gd name="f2242" fmla="*/ f1813 1 f1127"/>
              <a:gd name="f2243" fmla="*/ f1814 1 f1128"/>
              <a:gd name="f2244" fmla="*/ f1815 1 f1127"/>
              <a:gd name="f2245" fmla="*/ f1816 1 f1128"/>
              <a:gd name="f2246" fmla="*/ f1817 1 f1127"/>
              <a:gd name="f2247" fmla="*/ f1818 1 f1128"/>
              <a:gd name="f2248" fmla="*/ f1819 1 f1127"/>
              <a:gd name="f2249" fmla="*/ f1820 1 f1128"/>
              <a:gd name="f2250" fmla="*/ f1821 1 f1127"/>
              <a:gd name="f2251" fmla="*/ f1822 1 f1128"/>
              <a:gd name="f2252" fmla="*/ f1823 1 f1127"/>
              <a:gd name="f2253" fmla="*/ f1824 1 f1128"/>
              <a:gd name="f2254" fmla="*/ f1825 1 f1127"/>
              <a:gd name="f2255" fmla="*/ f1826 1 f1128"/>
              <a:gd name="f2256" fmla="*/ f1827 1 f1127"/>
              <a:gd name="f2257" fmla="*/ f1828 1 f1128"/>
              <a:gd name="f2258" fmla="*/ f1829 1 f1127"/>
              <a:gd name="f2259" fmla="*/ f1830 1 f1128"/>
              <a:gd name="f2260" fmla="*/ f1831 1 f1127"/>
              <a:gd name="f2261" fmla="*/ f1832 1 f1128"/>
              <a:gd name="f2262" fmla="*/ f1833 1 f1127"/>
              <a:gd name="f2263" fmla="*/ f1834 1 f1128"/>
              <a:gd name="f2264" fmla="*/ f1835 1 f1127"/>
              <a:gd name="f2265" fmla="*/ f1836 1 f1128"/>
              <a:gd name="f2266" fmla="*/ f1837 1 f1127"/>
              <a:gd name="f2267" fmla="*/ f1838 1 f1128"/>
              <a:gd name="f2268" fmla="*/ f1839 1 f1127"/>
              <a:gd name="f2269" fmla="*/ f1840 1 f1128"/>
              <a:gd name="f2270" fmla="*/ f1841 1 f1127"/>
              <a:gd name="f2271" fmla="*/ f1842 1 f1128"/>
              <a:gd name="f2272" fmla="*/ f1843 1 f1127"/>
              <a:gd name="f2273" fmla="*/ f1844 1 f1128"/>
              <a:gd name="f2274" fmla="*/ f1845 1 f1127"/>
              <a:gd name="f2275" fmla="*/ f1846 1 f1128"/>
              <a:gd name="f2276" fmla="*/ f1847 1 f1127"/>
              <a:gd name="f2277" fmla="*/ f1848 1 f1128"/>
              <a:gd name="f2278" fmla="*/ f1849 1 f1127"/>
              <a:gd name="f2279" fmla="*/ f1850 1 f1128"/>
              <a:gd name="f2280" fmla="*/ f1851 1 f1127"/>
              <a:gd name="f2281" fmla="*/ f1852 1 f1128"/>
              <a:gd name="f2282" fmla="*/ f1853 1 f1127"/>
              <a:gd name="f2283" fmla="*/ f1854 1 f1128"/>
              <a:gd name="f2284" fmla="*/ f1855 1 f1127"/>
              <a:gd name="f2285" fmla="*/ f1856 1 f1128"/>
              <a:gd name="f2286" fmla="*/ f1857 1 f1127"/>
              <a:gd name="f2287" fmla="*/ f1858 1 f1128"/>
              <a:gd name="f2288" fmla="*/ f1859 1 f1127"/>
              <a:gd name="f2289" fmla="*/ f1860 1 f1128"/>
              <a:gd name="f2290" fmla="*/ f1861 1 f1127"/>
              <a:gd name="f2291" fmla="*/ f1862 1 f1128"/>
              <a:gd name="f2292" fmla="*/ f1863 1 f1127"/>
              <a:gd name="f2293" fmla="*/ f1864 1 f1128"/>
              <a:gd name="f2294" fmla="*/ f1865 1 f1127"/>
              <a:gd name="f2295" fmla="*/ f1866 1 f1128"/>
              <a:gd name="f2296" fmla="*/ f1867 1 f1127"/>
              <a:gd name="f2297" fmla="*/ f1868 1 f1128"/>
              <a:gd name="f2298" fmla="*/ f1869 1 f1127"/>
              <a:gd name="f2299" fmla="*/ f1870 1 f1128"/>
              <a:gd name="f2300" fmla="*/ f1871 1 f1127"/>
              <a:gd name="f2301" fmla="*/ f1872 1 f1128"/>
              <a:gd name="f2302" fmla="*/ f1873 1 f1127"/>
              <a:gd name="f2303" fmla="*/ f1874 1 f1128"/>
              <a:gd name="f2304" fmla="*/ f1875 1 f1127"/>
              <a:gd name="f2305" fmla="*/ f1876 1 f1128"/>
              <a:gd name="f2306" fmla="*/ f1877 1 f1127"/>
              <a:gd name="f2307" fmla="*/ f1878 1 f1128"/>
              <a:gd name="f2308" fmla="*/ f1879 1 f1127"/>
              <a:gd name="f2309" fmla="*/ f1880 1 f1128"/>
              <a:gd name="f2310" fmla="*/ f1881 1 f1127"/>
              <a:gd name="f2311" fmla="*/ f1882 1 f1128"/>
              <a:gd name="f2312" fmla="*/ f1883 1 f1127"/>
              <a:gd name="f2313" fmla="*/ f1884 1 f1128"/>
              <a:gd name="f2314" fmla="*/ f1885 1 f1127"/>
              <a:gd name="f2315" fmla="*/ f1886 1 f1128"/>
              <a:gd name="f2316" fmla="*/ f1887 1 f1127"/>
              <a:gd name="f2317" fmla="*/ f1888 1 f1127"/>
              <a:gd name="f2318" fmla="*/ f1889 1 f1128"/>
              <a:gd name="f2319" fmla="*/ f1890 1 f1127"/>
              <a:gd name="f2320" fmla="*/ f1891 1 f1128"/>
              <a:gd name="f2321" fmla="*/ f1892 1 f1127"/>
              <a:gd name="f2322" fmla="*/ f1893 1 f1128"/>
              <a:gd name="f2323" fmla="*/ f1894 1 f1127"/>
              <a:gd name="f2324" fmla="*/ f1895 1 f1128"/>
              <a:gd name="f2325" fmla="*/ f1896 1 f1127"/>
              <a:gd name="f2326" fmla="*/ f1897 1 f1128"/>
              <a:gd name="f2327" fmla="*/ f1898 1 f1127"/>
              <a:gd name="f2328" fmla="*/ f1899 1 f1128"/>
              <a:gd name="f2329" fmla="*/ f1900 1 f1127"/>
              <a:gd name="f2330" fmla="*/ f1901 1 f1128"/>
              <a:gd name="f2331" fmla="*/ f1902 1 f1127"/>
              <a:gd name="f2332" fmla="*/ f1903 1 f1128"/>
              <a:gd name="f2333" fmla="*/ f1904 1 f1127"/>
              <a:gd name="f2334" fmla="*/ f1905 1 f1128"/>
              <a:gd name="f2335" fmla="*/ f1906 1 f1127"/>
              <a:gd name="f2336" fmla="*/ f1907 1 f1128"/>
              <a:gd name="f2337" fmla="*/ f1908 1 f1127"/>
              <a:gd name="f2338" fmla="*/ f1909 1 f1128"/>
              <a:gd name="f2339" fmla="*/ f1910 1 f1127"/>
              <a:gd name="f2340" fmla="*/ f1911 1 f1128"/>
              <a:gd name="f2341" fmla="*/ f1912 1 f1127"/>
              <a:gd name="f2342" fmla="*/ f1913 1 f1128"/>
              <a:gd name="f2343" fmla="*/ f1914 1 f1127"/>
              <a:gd name="f2344" fmla="*/ f1915 1 f1128"/>
              <a:gd name="f2345" fmla="*/ f1916 1 f1127"/>
              <a:gd name="f2346" fmla="*/ f1917 1 f1128"/>
              <a:gd name="f2347" fmla="*/ f1918 1 f1127"/>
              <a:gd name="f2348" fmla="*/ f1919 1 f1128"/>
              <a:gd name="f2349" fmla="*/ f1920 1 f1127"/>
              <a:gd name="f2350" fmla="*/ f1921 1 f1128"/>
              <a:gd name="f2351" fmla="*/ f1922 1 f1127"/>
              <a:gd name="f2352" fmla="*/ f1923 1 f1128"/>
              <a:gd name="f2353" fmla="*/ f1924 1 f1127"/>
              <a:gd name="f2354" fmla="*/ f1925 1 f1128"/>
              <a:gd name="f2355" fmla="*/ f1926 1 f1127"/>
              <a:gd name="f2356" fmla="*/ f1927 1 f1128"/>
              <a:gd name="f2357" fmla="*/ f1928 1 f1127"/>
              <a:gd name="f2358" fmla="*/ f1929 1 f1128"/>
              <a:gd name="f2359" fmla="*/ f1930 1 f1127"/>
              <a:gd name="f2360" fmla="*/ f1931 1 f1128"/>
              <a:gd name="f2361" fmla="*/ f1932 1 f1127"/>
              <a:gd name="f2362" fmla="*/ f1933 1 f1128"/>
              <a:gd name="f2363" fmla="*/ f1934 1 f1127"/>
              <a:gd name="f2364" fmla="*/ f1935 1 f1128"/>
              <a:gd name="f2365" fmla="*/ f1936 1 f1127"/>
              <a:gd name="f2366" fmla="*/ f1937 1 f1128"/>
              <a:gd name="f2367" fmla="*/ f1938 1 f1127"/>
              <a:gd name="f2368" fmla="*/ f1939 1 f1128"/>
              <a:gd name="f2369" fmla="*/ f1940 1 f1127"/>
              <a:gd name="f2370" fmla="*/ f1941 1 f1128"/>
              <a:gd name="f2371" fmla="*/ f1942 1 f1127"/>
              <a:gd name="f2372" fmla="*/ f1943 1 f1128"/>
              <a:gd name="f2373" fmla="*/ f1944 1 f1127"/>
              <a:gd name="f2374" fmla="*/ f1945 1 f1128"/>
              <a:gd name="f2375" fmla="*/ f1946 1 f1127"/>
              <a:gd name="f2376" fmla="*/ f1947 1 f1128"/>
              <a:gd name="f2377" fmla="*/ f1948 1 f1127"/>
              <a:gd name="f2378" fmla="*/ f1949 1 f1128"/>
              <a:gd name="f2379" fmla="*/ f1950 1 f1127"/>
              <a:gd name="f2380" fmla="*/ f1951 1 f1128"/>
              <a:gd name="f2381" fmla="*/ f1952 1 f1127"/>
              <a:gd name="f2382" fmla="*/ f1953 1 f1128"/>
              <a:gd name="f2383" fmla="*/ f1954 1 f1127"/>
              <a:gd name="f2384" fmla="*/ f1955 1 f1128"/>
              <a:gd name="f2385" fmla="*/ f1956 1 f1127"/>
              <a:gd name="f2386" fmla="*/ f1957 1 f1128"/>
              <a:gd name="f2387" fmla="*/ f1958 1 f1127"/>
              <a:gd name="f2388" fmla="*/ f1959 1 f1128"/>
              <a:gd name="f2389" fmla="*/ f1960 1 f1127"/>
              <a:gd name="f2390" fmla="*/ f1961 1 f1128"/>
              <a:gd name="f2391" fmla="*/ f1962 1 f1127"/>
              <a:gd name="f2392" fmla="*/ f1963 1 f1128"/>
              <a:gd name="f2393" fmla="*/ f1964 1 f1127"/>
              <a:gd name="f2394" fmla="*/ f1965 1 f1128"/>
              <a:gd name="f2395" fmla="*/ f1966 1 f1127"/>
              <a:gd name="f2396" fmla="*/ f1967 1 f1128"/>
              <a:gd name="f2397" fmla="*/ f1968 1 f1127"/>
              <a:gd name="f2398" fmla="*/ f1969 1 f1128"/>
              <a:gd name="f2399" fmla="*/ f1970 1 f1127"/>
              <a:gd name="f2400" fmla="*/ f1971 1 f1128"/>
              <a:gd name="f2401" fmla="*/ f1972 1 f1127"/>
              <a:gd name="f2402" fmla="*/ f1973 1 f1128"/>
              <a:gd name="f2403" fmla="*/ f1974 1 f1127"/>
              <a:gd name="f2404" fmla="*/ f1975 1 f1128"/>
              <a:gd name="f2405" fmla="*/ f1976 1 f1127"/>
              <a:gd name="f2406" fmla="*/ f1977 1 f1128"/>
              <a:gd name="f2407" fmla="*/ f1978 f1122 1"/>
              <a:gd name="f2408" fmla="*/ f1979 f1122 1"/>
              <a:gd name="f2409" fmla="*/ f1981 f1123 1"/>
              <a:gd name="f2410" fmla="*/ f1980 f1123 1"/>
              <a:gd name="f2411" fmla="*/ f1983 f1122 1"/>
              <a:gd name="f2412" fmla="*/ f1984 f1123 1"/>
              <a:gd name="f2413" fmla="*/ f1985 f1122 1"/>
              <a:gd name="f2414" fmla="*/ f1986 f1123 1"/>
              <a:gd name="f2415" fmla="*/ f1987 f1122 1"/>
              <a:gd name="f2416" fmla="*/ f1988 f1122 1"/>
              <a:gd name="f2417" fmla="*/ f1989 f1122 1"/>
              <a:gd name="f2418" fmla="*/ f1990 f1123 1"/>
              <a:gd name="f2419" fmla="*/ f1991 f1122 1"/>
              <a:gd name="f2420" fmla="*/ f1992 f1122 1"/>
              <a:gd name="f2421" fmla="*/ f1993 f1123 1"/>
              <a:gd name="f2422" fmla="*/ f1994 f1122 1"/>
              <a:gd name="f2423" fmla="*/ f1995 f1123 1"/>
              <a:gd name="f2424" fmla="*/ f1996 f1122 1"/>
              <a:gd name="f2425" fmla="*/ f1997 f1123 1"/>
              <a:gd name="f2426" fmla="*/ f1998 f1122 1"/>
              <a:gd name="f2427" fmla="*/ f1999 f1123 1"/>
              <a:gd name="f2428" fmla="*/ f2000 f1122 1"/>
              <a:gd name="f2429" fmla="*/ f2001 f1123 1"/>
              <a:gd name="f2430" fmla="*/ f2002 f1122 1"/>
              <a:gd name="f2431" fmla="*/ f2003 f1122 1"/>
              <a:gd name="f2432" fmla="*/ f2004 f1123 1"/>
              <a:gd name="f2433" fmla="*/ f2005 f1122 1"/>
              <a:gd name="f2434" fmla="*/ f2006 f1123 1"/>
              <a:gd name="f2435" fmla="*/ f2007 f1122 1"/>
              <a:gd name="f2436" fmla="*/ f2008 f1123 1"/>
              <a:gd name="f2437" fmla="*/ f2009 f1122 1"/>
              <a:gd name="f2438" fmla="*/ f2010 f1123 1"/>
              <a:gd name="f2439" fmla="*/ f2011 f1122 1"/>
              <a:gd name="f2440" fmla="*/ f2012 f1123 1"/>
              <a:gd name="f2441" fmla="*/ f2013 f1122 1"/>
              <a:gd name="f2442" fmla="*/ f2014 f1123 1"/>
              <a:gd name="f2443" fmla="*/ f2015 f1122 1"/>
              <a:gd name="f2444" fmla="*/ f2016 f1123 1"/>
              <a:gd name="f2445" fmla="*/ f2017 f1122 1"/>
              <a:gd name="f2446" fmla="*/ f2018 f1123 1"/>
              <a:gd name="f2447" fmla="*/ f2019 f1122 1"/>
              <a:gd name="f2448" fmla="*/ f2020 f1122 1"/>
              <a:gd name="f2449" fmla="*/ f2021 f1123 1"/>
              <a:gd name="f2450" fmla="*/ f2022 f1122 1"/>
              <a:gd name="f2451" fmla="*/ f2023 f1123 1"/>
              <a:gd name="f2452" fmla="*/ f2024 f1122 1"/>
              <a:gd name="f2453" fmla="*/ f2025 f1123 1"/>
              <a:gd name="f2454" fmla="*/ f2026 f1122 1"/>
              <a:gd name="f2455" fmla="*/ f2027 f1123 1"/>
              <a:gd name="f2456" fmla="*/ f2028 f1122 1"/>
              <a:gd name="f2457" fmla="*/ f2029 f1123 1"/>
              <a:gd name="f2458" fmla="*/ f2030 f1122 1"/>
              <a:gd name="f2459" fmla="*/ f2031 f1123 1"/>
              <a:gd name="f2460" fmla="*/ f2032 f1122 1"/>
              <a:gd name="f2461" fmla="*/ f2033 f1123 1"/>
              <a:gd name="f2462" fmla="*/ f2034 f1122 1"/>
              <a:gd name="f2463" fmla="*/ f2035 f1123 1"/>
              <a:gd name="f2464" fmla="*/ f2036 f1123 1"/>
              <a:gd name="f2465" fmla="*/ f2037 f1122 1"/>
              <a:gd name="f2466" fmla="*/ f2038 f1123 1"/>
              <a:gd name="f2467" fmla="*/ f2039 f1122 1"/>
              <a:gd name="f2468" fmla="*/ f2040 f1123 1"/>
              <a:gd name="f2469" fmla="*/ f2041 f1122 1"/>
              <a:gd name="f2470" fmla="*/ f2042 f1123 1"/>
              <a:gd name="f2471" fmla="*/ f2043 f1122 1"/>
              <a:gd name="f2472" fmla="*/ f2044 f1123 1"/>
              <a:gd name="f2473" fmla="*/ f2045 f1122 1"/>
              <a:gd name="f2474" fmla="*/ f2046 f1123 1"/>
              <a:gd name="f2475" fmla="*/ f2047 f1122 1"/>
              <a:gd name="f2476" fmla="*/ f2048 f1123 1"/>
              <a:gd name="f2477" fmla="*/ f2049 f1122 1"/>
              <a:gd name="f2478" fmla="*/ f2050 f1123 1"/>
              <a:gd name="f2479" fmla="*/ f2051 f1122 1"/>
              <a:gd name="f2480" fmla="*/ f2052 f1123 1"/>
              <a:gd name="f2481" fmla="*/ f2053 f1122 1"/>
              <a:gd name="f2482" fmla="*/ f2054 f1123 1"/>
              <a:gd name="f2483" fmla="*/ f2055 f1122 1"/>
              <a:gd name="f2484" fmla="*/ f2056 f1123 1"/>
              <a:gd name="f2485" fmla="*/ f2057 f1122 1"/>
              <a:gd name="f2486" fmla="*/ f2058 f1123 1"/>
              <a:gd name="f2487" fmla="*/ f2059 f1122 1"/>
              <a:gd name="f2488" fmla="*/ f2060 f1123 1"/>
              <a:gd name="f2489" fmla="*/ f2061 f1122 1"/>
              <a:gd name="f2490" fmla="*/ f2062 f1123 1"/>
              <a:gd name="f2491" fmla="*/ f2063 f1122 1"/>
              <a:gd name="f2492" fmla="*/ f2064 f1123 1"/>
              <a:gd name="f2493" fmla="*/ f2065 f1122 1"/>
              <a:gd name="f2494" fmla="*/ f2066 f1123 1"/>
              <a:gd name="f2495" fmla="*/ f2067 f1122 1"/>
              <a:gd name="f2496" fmla="*/ f2068 f1123 1"/>
              <a:gd name="f2497" fmla="*/ f2069 f1122 1"/>
              <a:gd name="f2498" fmla="*/ f2070 f1123 1"/>
              <a:gd name="f2499" fmla="*/ f2071 f1122 1"/>
              <a:gd name="f2500" fmla="*/ f2072 f1123 1"/>
              <a:gd name="f2501" fmla="*/ f2073 f1122 1"/>
              <a:gd name="f2502" fmla="*/ f2074 f1123 1"/>
              <a:gd name="f2503" fmla="*/ f2075 f1122 1"/>
              <a:gd name="f2504" fmla="*/ f2076 f1123 1"/>
              <a:gd name="f2505" fmla="*/ f2077 f1122 1"/>
              <a:gd name="f2506" fmla="*/ f2078 f1123 1"/>
              <a:gd name="f2507" fmla="*/ f2079 f1122 1"/>
              <a:gd name="f2508" fmla="*/ f2080 f1123 1"/>
              <a:gd name="f2509" fmla="*/ f2081 f1122 1"/>
              <a:gd name="f2510" fmla="*/ f2082 f1123 1"/>
              <a:gd name="f2511" fmla="*/ f2083 f1122 1"/>
              <a:gd name="f2512" fmla="*/ f2084 f1123 1"/>
              <a:gd name="f2513" fmla="*/ f2085 f1122 1"/>
              <a:gd name="f2514" fmla="*/ f2086 f1123 1"/>
              <a:gd name="f2515" fmla="*/ f2087 f1122 1"/>
              <a:gd name="f2516" fmla="*/ f2088 f1123 1"/>
              <a:gd name="f2517" fmla="*/ f2089 f1122 1"/>
              <a:gd name="f2518" fmla="*/ f2090 f1123 1"/>
              <a:gd name="f2519" fmla="*/ f2091 f1122 1"/>
              <a:gd name="f2520" fmla="*/ f2092 f1123 1"/>
              <a:gd name="f2521" fmla="*/ f2093 f1122 1"/>
              <a:gd name="f2522" fmla="*/ f2094 f1123 1"/>
              <a:gd name="f2523" fmla="*/ f2095 f1122 1"/>
              <a:gd name="f2524" fmla="*/ f2096 f1123 1"/>
              <a:gd name="f2525" fmla="*/ f2097 f1122 1"/>
              <a:gd name="f2526" fmla="*/ f2098 f1123 1"/>
              <a:gd name="f2527" fmla="*/ f2099 f1122 1"/>
              <a:gd name="f2528" fmla="*/ f2100 f1123 1"/>
              <a:gd name="f2529" fmla="*/ f2101 f1122 1"/>
              <a:gd name="f2530" fmla="*/ f2102 f1123 1"/>
              <a:gd name="f2531" fmla="*/ f2103 f1122 1"/>
              <a:gd name="f2532" fmla="*/ f2104 f1123 1"/>
              <a:gd name="f2533" fmla="*/ f2105 f1122 1"/>
              <a:gd name="f2534" fmla="*/ f2106 f1123 1"/>
              <a:gd name="f2535" fmla="*/ f2107 f1122 1"/>
              <a:gd name="f2536" fmla="*/ f2108 f1123 1"/>
              <a:gd name="f2537" fmla="*/ f2109 f1122 1"/>
              <a:gd name="f2538" fmla="*/ f2110 f1123 1"/>
              <a:gd name="f2539" fmla="*/ f2111 f1122 1"/>
              <a:gd name="f2540" fmla="*/ f2112 f1122 1"/>
              <a:gd name="f2541" fmla="*/ f2113 f1123 1"/>
              <a:gd name="f2542" fmla="*/ f2114 f1122 1"/>
              <a:gd name="f2543" fmla="*/ f2115 f1123 1"/>
              <a:gd name="f2544" fmla="*/ f2116 f1122 1"/>
              <a:gd name="f2545" fmla="*/ f2117 f1123 1"/>
              <a:gd name="f2546" fmla="*/ f2118 f1122 1"/>
              <a:gd name="f2547" fmla="*/ f2119 f1123 1"/>
              <a:gd name="f2548" fmla="*/ f2120 f1122 1"/>
              <a:gd name="f2549" fmla="*/ f2121 f1123 1"/>
              <a:gd name="f2550" fmla="*/ f2122 f1122 1"/>
              <a:gd name="f2551" fmla="*/ f2123 f1123 1"/>
              <a:gd name="f2552" fmla="*/ f2124 f1122 1"/>
              <a:gd name="f2553" fmla="*/ f2125 f1123 1"/>
              <a:gd name="f2554" fmla="*/ f2126 f1122 1"/>
              <a:gd name="f2555" fmla="*/ f2127 f1123 1"/>
              <a:gd name="f2556" fmla="*/ f2128 f1122 1"/>
              <a:gd name="f2557" fmla="*/ f2129 f1123 1"/>
              <a:gd name="f2558" fmla="*/ f2130 f1122 1"/>
              <a:gd name="f2559" fmla="*/ f2131 f1123 1"/>
              <a:gd name="f2560" fmla="*/ f2132 f1122 1"/>
              <a:gd name="f2561" fmla="*/ f2133 f1123 1"/>
              <a:gd name="f2562" fmla="*/ f2134 f1122 1"/>
              <a:gd name="f2563" fmla="*/ f2135 f1123 1"/>
              <a:gd name="f2564" fmla="*/ f2136 f1122 1"/>
              <a:gd name="f2565" fmla="*/ f2137 f1123 1"/>
              <a:gd name="f2566" fmla="*/ f2138 f1122 1"/>
              <a:gd name="f2567" fmla="*/ f2139 f1123 1"/>
              <a:gd name="f2568" fmla="*/ f2140 f1122 1"/>
              <a:gd name="f2569" fmla="*/ f2141 f1123 1"/>
              <a:gd name="f2570" fmla="*/ f2142 f1122 1"/>
              <a:gd name="f2571" fmla="*/ f2143 f1123 1"/>
              <a:gd name="f2572" fmla="*/ f2144 f1122 1"/>
              <a:gd name="f2573" fmla="*/ f2145 f1123 1"/>
              <a:gd name="f2574" fmla="*/ f2146 f1122 1"/>
              <a:gd name="f2575" fmla="*/ f2147 f1123 1"/>
              <a:gd name="f2576" fmla="*/ f2148 f1122 1"/>
              <a:gd name="f2577" fmla="*/ f2149 f1123 1"/>
              <a:gd name="f2578" fmla="*/ f2150 f1122 1"/>
              <a:gd name="f2579" fmla="*/ f2151 f1123 1"/>
              <a:gd name="f2580" fmla="*/ f2152 f1122 1"/>
              <a:gd name="f2581" fmla="*/ f2153 f1123 1"/>
              <a:gd name="f2582" fmla="*/ f2154 f1122 1"/>
              <a:gd name="f2583" fmla="*/ f2155 f1123 1"/>
              <a:gd name="f2584" fmla="*/ f2156 f1122 1"/>
              <a:gd name="f2585" fmla="*/ f2157 f1123 1"/>
              <a:gd name="f2586" fmla="*/ f2158 f1122 1"/>
              <a:gd name="f2587" fmla="*/ f2159 f1123 1"/>
              <a:gd name="f2588" fmla="*/ f2160 f1122 1"/>
              <a:gd name="f2589" fmla="*/ f2161 f1123 1"/>
              <a:gd name="f2590" fmla="*/ f2162 f1122 1"/>
              <a:gd name="f2591" fmla="*/ f2163 f1123 1"/>
              <a:gd name="f2592" fmla="*/ f2164 f1122 1"/>
              <a:gd name="f2593" fmla="*/ f2165 f1123 1"/>
              <a:gd name="f2594" fmla="*/ f2166 f1122 1"/>
              <a:gd name="f2595" fmla="*/ f2167 f1123 1"/>
              <a:gd name="f2596" fmla="*/ f2168 f1122 1"/>
              <a:gd name="f2597" fmla="*/ f2169 f1123 1"/>
              <a:gd name="f2598" fmla="*/ f2170 f1122 1"/>
              <a:gd name="f2599" fmla="*/ f2171 f1123 1"/>
              <a:gd name="f2600" fmla="*/ f2172 f1122 1"/>
              <a:gd name="f2601" fmla="*/ f2173 f1123 1"/>
              <a:gd name="f2602" fmla="*/ f2174 f1122 1"/>
              <a:gd name="f2603" fmla="*/ f2175 f1123 1"/>
              <a:gd name="f2604" fmla="*/ f2176 f1122 1"/>
              <a:gd name="f2605" fmla="*/ f2177 f1123 1"/>
              <a:gd name="f2606" fmla="*/ f2178 f1122 1"/>
              <a:gd name="f2607" fmla="*/ f2179 f1123 1"/>
              <a:gd name="f2608" fmla="*/ f2180 f1122 1"/>
              <a:gd name="f2609" fmla="*/ f2181 f1123 1"/>
              <a:gd name="f2610" fmla="*/ f2182 f1122 1"/>
              <a:gd name="f2611" fmla="*/ f2183 f1123 1"/>
              <a:gd name="f2612" fmla="*/ f2184 f1122 1"/>
              <a:gd name="f2613" fmla="*/ f2185 f1123 1"/>
              <a:gd name="f2614" fmla="*/ f2186 f1123 1"/>
              <a:gd name="f2615" fmla="*/ f2187 f1122 1"/>
              <a:gd name="f2616" fmla="*/ f2188 f1123 1"/>
              <a:gd name="f2617" fmla="*/ f2189 f1122 1"/>
              <a:gd name="f2618" fmla="*/ f2190 f1123 1"/>
              <a:gd name="f2619" fmla="*/ f2191 f1122 1"/>
              <a:gd name="f2620" fmla="*/ f2192 f1123 1"/>
              <a:gd name="f2621" fmla="*/ f2193 f1122 1"/>
              <a:gd name="f2622" fmla="*/ f2194 f1123 1"/>
              <a:gd name="f2623" fmla="*/ f2195 f1122 1"/>
              <a:gd name="f2624" fmla="*/ f2196 f1123 1"/>
              <a:gd name="f2625" fmla="*/ f2197 f1122 1"/>
              <a:gd name="f2626" fmla="*/ f2198 f1123 1"/>
              <a:gd name="f2627" fmla="*/ f2199 f1122 1"/>
              <a:gd name="f2628" fmla="*/ f2200 f1123 1"/>
              <a:gd name="f2629" fmla="*/ f2201 f1122 1"/>
              <a:gd name="f2630" fmla="*/ f2202 f1123 1"/>
              <a:gd name="f2631" fmla="*/ f2203 f1122 1"/>
              <a:gd name="f2632" fmla="*/ f2204 f1123 1"/>
              <a:gd name="f2633" fmla="*/ f2205 f1122 1"/>
              <a:gd name="f2634" fmla="*/ f2206 f1123 1"/>
              <a:gd name="f2635" fmla="*/ f2207 f1122 1"/>
              <a:gd name="f2636" fmla="*/ f2208 f1123 1"/>
              <a:gd name="f2637" fmla="*/ f2209 f1122 1"/>
              <a:gd name="f2638" fmla="*/ f2210 f1122 1"/>
              <a:gd name="f2639" fmla="*/ f2211 f1122 1"/>
              <a:gd name="f2640" fmla="*/ f2212 f1123 1"/>
              <a:gd name="f2641" fmla="*/ f2213 f1122 1"/>
              <a:gd name="f2642" fmla="*/ f2214 f1123 1"/>
              <a:gd name="f2643" fmla="*/ f2215 f1122 1"/>
              <a:gd name="f2644" fmla="*/ f2216 f1123 1"/>
              <a:gd name="f2645" fmla="*/ f2217 f1122 1"/>
              <a:gd name="f2646" fmla="*/ f2218 f1123 1"/>
              <a:gd name="f2647" fmla="*/ f2219 f1122 1"/>
              <a:gd name="f2648" fmla="*/ f2220 f1123 1"/>
              <a:gd name="f2649" fmla="*/ f2221 f1122 1"/>
              <a:gd name="f2650" fmla="*/ f2222 f1123 1"/>
              <a:gd name="f2651" fmla="*/ f2223 f1122 1"/>
              <a:gd name="f2652" fmla="*/ f2224 f1122 1"/>
              <a:gd name="f2653" fmla="*/ f2225 f1123 1"/>
              <a:gd name="f2654" fmla="*/ f2226 f1122 1"/>
              <a:gd name="f2655" fmla="*/ f2227 f1123 1"/>
              <a:gd name="f2656" fmla="*/ f2228 f1122 1"/>
              <a:gd name="f2657" fmla="*/ f2229 f1123 1"/>
              <a:gd name="f2658" fmla="*/ f2230 f1122 1"/>
              <a:gd name="f2659" fmla="*/ f2231 f1123 1"/>
              <a:gd name="f2660" fmla="*/ f2232 f1122 1"/>
              <a:gd name="f2661" fmla="*/ f2233 f1123 1"/>
              <a:gd name="f2662" fmla="*/ f2234 f1122 1"/>
              <a:gd name="f2663" fmla="*/ f2235 f1123 1"/>
              <a:gd name="f2664" fmla="*/ f2236 f1122 1"/>
              <a:gd name="f2665" fmla="*/ f2237 f1123 1"/>
              <a:gd name="f2666" fmla="*/ f2238 f1122 1"/>
              <a:gd name="f2667" fmla="*/ f2239 f1123 1"/>
              <a:gd name="f2668" fmla="*/ f2240 f1122 1"/>
              <a:gd name="f2669" fmla="*/ f2241 f1123 1"/>
              <a:gd name="f2670" fmla="*/ f2242 f1122 1"/>
              <a:gd name="f2671" fmla="*/ f2243 f1123 1"/>
              <a:gd name="f2672" fmla="*/ f2244 f1122 1"/>
              <a:gd name="f2673" fmla="*/ f2245 f1123 1"/>
              <a:gd name="f2674" fmla="*/ f2246 f1122 1"/>
              <a:gd name="f2675" fmla="*/ f2247 f1123 1"/>
              <a:gd name="f2676" fmla="*/ f2248 f1122 1"/>
              <a:gd name="f2677" fmla="*/ f2249 f1123 1"/>
              <a:gd name="f2678" fmla="*/ f2250 f1122 1"/>
              <a:gd name="f2679" fmla="*/ f2251 f1123 1"/>
              <a:gd name="f2680" fmla="*/ f2252 f1122 1"/>
              <a:gd name="f2681" fmla="*/ f2253 f1123 1"/>
              <a:gd name="f2682" fmla="*/ f2254 f1122 1"/>
              <a:gd name="f2683" fmla="*/ f2255 f1123 1"/>
              <a:gd name="f2684" fmla="*/ f2256 f1122 1"/>
              <a:gd name="f2685" fmla="*/ f2257 f1123 1"/>
              <a:gd name="f2686" fmla="*/ f2258 f1122 1"/>
              <a:gd name="f2687" fmla="*/ f2259 f1123 1"/>
              <a:gd name="f2688" fmla="*/ f2260 f1122 1"/>
              <a:gd name="f2689" fmla="*/ f2261 f1123 1"/>
              <a:gd name="f2690" fmla="*/ f2262 f1122 1"/>
              <a:gd name="f2691" fmla="*/ f2263 f1123 1"/>
              <a:gd name="f2692" fmla="*/ f2264 f1122 1"/>
              <a:gd name="f2693" fmla="*/ f2265 f1123 1"/>
              <a:gd name="f2694" fmla="*/ f2266 f1122 1"/>
              <a:gd name="f2695" fmla="*/ f2267 f1123 1"/>
              <a:gd name="f2696" fmla="*/ f2268 f1122 1"/>
              <a:gd name="f2697" fmla="*/ f2269 f1123 1"/>
              <a:gd name="f2698" fmla="*/ f2270 f1122 1"/>
              <a:gd name="f2699" fmla="*/ f2271 f1123 1"/>
              <a:gd name="f2700" fmla="*/ f2272 f1122 1"/>
              <a:gd name="f2701" fmla="*/ f2273 f1123 1"/>
              <a:gd name="f2702" fmla="*/ f2274 f1122 1"/>
              <a:gd name="f2703" fmla="*/ f2275 f1123 1"/>
              <a:gd name="f2704" fmla="*/ f2276 f1122 1"/>
              <a:gd name="f2705" fmla="*/ f2277 f1123 1"/>
              <a:gd name="f2706" fmla="*/ f2278 f1122 1"/>
              <a:gd name="f2707" fmla="*/ f2279 f1123 1"/>
              <a:gd name="f2708" fmla="*/ f2280 f1122 1"/>
              <a:gd name="f2709" fmla="*/ f2281 f1123 1"/>
              <a:gd name="f2710" fmla="*/ f2282 f1122 1"/>
              <a:gd name="f2711" fmla="*/ f2283 f1123 1"/>
              <a:gd name="f2712" fmla="*/ f2284 f1122 1"/>
              <a:gd name="f2713" fmla="*/ f2285 f1123 1"/>
              <a:gd name="f2714" fmla="*/ f2286 f1122 1"/>
              <a:gd name="f2715" fmla="*/ f2287 f1123 1"/>
              <a:gd name="f2716" fmla="*/ f2288 f1122 1"/>
              <a:gd name="f2717" fmla="*/ f2289 f1123 1"/>
              <a:gd name="f2718" fmla="*/ f2290 f1122 1"/>
              <a:gd name="f2719" fmla="*/ f2291 f1123 1"/>
              <a:gd name="f2720" fmla="*/ f2292 f1122 1"/>
              <a:gd name="f2721" fmla="*/ f2293 f1123 1"/>
              <a:gd name="f2722" fmla="*/ f2294 f1122 1"/>
              <a:gd name="f2723" fmla="*/ f2295 f1123 1"/>
              <a:gd name="f2724" fmla="*/ f2296 f1122 1"/>
              <a:gd name="f2725" fmla="*/ f2297 f1123 1"/>
              <a:gd name="f2726" fmla="*/ f2298 f1122 1"/>
              <a:gd name="f2727" fmla="*/ f2299 f1123 1"/>
              <a:gd name="f2728" fmla="*/ f2300 f1122 1"/>
              <a:gd name="f2729" fmla="*/ f2301 f1123 1"/>
              <a:gd name="f2730" fmla="*/ f2302 f1122 1"/>
              <a:gd name="f2731" fmla="*/ f2303 f1123 1"/>
              <a:gd name="f2732" fmla="*/ f2304 f1122 1"/>
              <a:gd name="f2733" fmla="*/ f2305 f1123 1"/>
              <a:gd name="f2734" fmla="*/ f2306 f1122 1"/>
              <a:gd name="f2735" fmla="*/ f2307 f1123 1"/>
              <a:gd name="f2736" fmla="*/ f2308 f1122 1"/>
              <a:gd name="f2737" fmla="*/ f2309 f1123 1"/>
              <a:gd name="f2738" fmla="*/ f2310 f1122 1"/>
              <a:gd name="f2739" fmla="*/ f2311 f1123 1"/>
              <a:gd name="f2740" fmla="*/ f2312 f1122 1"/>
              <a:gd name="f2741" fmla="*/ f2313 f1123 1"/>
              <a:gd name="f2742" fmla="*/ f2314 f1122 1"/>
              <a:gd name="f2743" fmla="*/ f2315 f1123 1"/>
              <a:gd name="f2744" fmla="*/ f2316 f1122 1"/>
              <a:gd name="f2745" fmla="*/ f2317 f1122 1"/>
              <a:gd name="f2746" fmla="*/ f2318 f1123 1"/>
              <a:gd name="f2747" fmla="*/ f2319 f1122 1"/>
              <a:gd name="f2748" fmla="*/ f2320 f1123 1"/>
              <a:gd name="f2749" fmla="*/ f2321 f1122 1"/>
              <a:gd name="f2750" fmla="*/ f2322 f1123 1"/>
              <a:gd name="f2751" fmla="*/ f2323 f1122 1"/>
              <a:gd name="f2752" fmla="*/ f2324 f1123 1"/>
              <a:gd name="f2753" fmla="*/ f2325 f1122 1"/>
              <a:gd name="f2754" fmla="*/ f2326 f1123 1"/>
              <a:gd name="f2755" fmla="*/ f2327 f1122 1"/>
              <a:gd name="f2756" fmla="*/ f2328 f1123 1"/>
              <a:gd name="f2757" fmla="*/ f2329 f1122 1"/>
              <a:gd name="f2758" fmla="*/ f2330 f1123 1"/>
              <a:gd name="f2759" fmla="*/ f2331 f1122 1"/>
              <a:gd name="f2760" fmla="*/ f2332 f1123 1"/>
              <a:gd name="f2761" fmla="*/ f2333 f1122 1"/>
              <a:gd name="f2762" fmla="*/ f2334 f1123 1"/>
              <a:gd name="f2763" fmla="*/ f2335 f1122 1"/>
              <a:gd name="f2764" fmla="*/ f2336 f1123 1"/>
              <a:gd name="f2765" fmla="*/ f2337 f1122 1"/>
              <a:gd name="f2766" fmla="*/ f2338 f1123 1"/>
              <a:gd name="f2767" fmla="*/ f2339 f1122 1"/>
              <a:gd name="f2768" fmla="*/ f2340 f1123 1"/>
              <a:gd name="f2769" fmla="*/ f2341 f1122 1"/>
              <a:gd name="f2770" fmla="*/ f2342 f1123 1"/>
              <a:gd name="f2771" fmla="*/ f2343 f1122 1"/>
              <a:gd name="f2772" fmla="*/ f2344 f1123 1"/>
              <a:gd name="f2773" fmla="*/ f2345 f1122 1"/>
              <a:gd name="f2774" fmla="*/ f2346 f1123 1"/>
              <a:gd name="f2775" fmla="*/ f2347 f1122 1"/>
              <a:gd name="f2776" fmla="*/ f2348 f1123 1"/>
              <a:gd name="f2777" fmla="*/ f2349 f1122 1"/>
              <a:gd name="f2778" fmla="*/ f2350 f1123 1"/>
              <a:gd name="f2779" fmla="*/ f2351 f1122 1"/>
              <a:gd name="f2780" fmla="*/ f2352 f1123 1"/>
              <a:gd name="f2781" fmla="*/ f2353 f1122 1"/>
              <a:gd name="f2782" fmla="*/ f2354 f1123 1"/>
              <a:gd name="f2783" fmla="*/ f2355 f1122 1"/>
              <a:gd name="f2784" fmla="*/ f2356 f1123 1"/>
              <a:gd name="f2785" fmla="*/ f2357 f1122 1"/>
              <a:gd name="f2786" fmla="*/ f2358 f1123 1"/>
              <a:gd name="f2787" fmla="*/ f2359 f1122 1"/>
              <a:gd name="f2788" fmla="*/ f2360 f1123 1"/>
              <a:gd name="f2789" fmla="*/ f2361 f1122 1"/>
              <a:gd name="f2790" fmla="*/ f2362 f1123 1"/>
              <a:gd name="f2791" fmla="*/ f2363 f1122 1"/>
              <a:gd name="f2792" fmla="*/ f2364 f1123 1"/>
              <a:gd name="f2793" fmla="*/ f2365 f1122 1"/>
              <a:gd name="f2794" fmla="*/ f2366 f1123 1"/>
              <a:gd name="f2795" fmla="*/ f2367 f1122 1"/>
              <a:gd name="f2796" fmla="*/ f2368 f1123 1"/>
              <a:gd name="f2797" fmla="*/ f2369 f1122 1"/>
              <a:gd name="f2798" fmla="*/ f2370 f1123 1"/>
              <a:gd name="f2799" fmla="*/ f2371 f1122 1"/>
              <a:gd name="f2800" fmla="*/ f2372 f1123 1"/>
              <a:gd name="f2801" fmla="*/ f2373 f1122 1"/>
              <a:gd name="f2802" fmla="*/ f2374 f1123 1"/>
              <a:gd name="f2803" fmla="*/ f2375 f1122 1"/>
              <a:gd name="f2804" fmla="*/ f2376 f1123 1"/>
              <a:gd name="f2805" fmla="*/ f2377 f1122 1"/>
              <a:gd name="f2806" fmla="*/ f2378 f1123 1"/>
              <a:gd name="f2807" fmla="*/ f2379 f1122 1"/>
              <a:gd name="f2808" fmla="*/ f2380 f1123 1"/>
              <a:gd name="f2809" fmla="*/ f2381 f1122 1"/>
              <a:gd name="f2810" fmla="*/ f2382 f1123 1"/>
              <a:gd name="f2811" fmla="*/ f2383 f1122 1"/>
              <a:gd name="f2812" fmla="*/ f2384 f1123 1"/>
              <a:gd name="f2813" fmla="*/ f2385 f1122 1"/>
              <a:gd name="f2814" fmla="*/ f2386 f1123 1"/>
              <a:gd name="f2815" fmla="*/ f2387 f1122 1"/>
              <a:gd name="f2816" fmla="*/ f2388 f1123 1"/>
              <a:gd name="f2817" fmla="*/ f2389 f1122 1"/>
              <a:gd name="f2818" fmla="*/ f2390 f1123 1"/>
              <a:gd name="f2819" fmla="*/ f2391 f1122 1"/>
              <a:gd name="f2820" fmla="*/ f2392 f1123 1"/>
              <a:gd name="f2821" fmla="*/ f2393 f1122 1"/>
              <a:gd name="f2822" fmla="*/ f2394 f1123 1"/>
              <a:gd name="f2823" fmla="*/ f2395 f1122 1"/>
              <a:gd name="f2824" fmla="*/ f2396 f1123 1"/>
              <a:gd name="f2825" fmla="*/ f2397 f1122 1"/>
              <a:gd name="f2826" fmla="*/ f2398 f1123 1"/>
              <a:gd name="f2827" fmla="*/ f2399 f1122 1"/>
              <a:gd name="f2828" fmla="*/ f2400 f1123 1"/>
              <a:gd name="f2829" fmla="*/ f2401 f1122 1"/>
              <a:gd name="f2830" fmla="*/ f2402 f1123 1"/>
              <a:gd name="f2831" fmla="*/ f2403 f1122 1"/>
              <a:gd name="f2832" fmla="*/ f2404 f1123 1"/>
              <a:gd name="f2833" fmla="*/ f2405 f1122 1"/>
              <a:gd name="f2834" fmla="*/ f2406 f1123 1"/>
            </a:gdLst>
            <a:ahLst/>
            <a:cxnLst>
              <a:cxn ang="3cd4">
                <a:pos x="hc" y="t"/>
              </a:cxn>
              <a:cxn ang="0">
                <a:pos x="r" y="vc"/>
              </a:cxn>
              <a:cxn ang="cd4">
                <a:pos x="hc" y="b"/>
              </a:cxn>
              <a:cxn ang="cd2">
                <a:pos x="l" y="vc"/>
              </a:cxn>
              <a:cxn ang="f1982">
                <a:pos x="f2411" y="f2412"/>
              </a:cxn>
              <a:cxn ang="f1982">
                <a:pos x="f2413" y="f2414"/>
              </a:cxn>
              <a:cxn ang="f1982">
                <a:pos x="f2415" y="f2414"/>
              </a:cxn>
              <a:cxn ang="f1982">
                <a:pos x="f2416" y="f2412"/>
              </a:cxn>
              <a:cxn ang="f1982">
                <a:pos x="f2417" y="f2418"/>
              </a:cxn>
              <a:cxn ang="f1982">
                <a:pos x="f2419" y="f2418"/>
              </a:cxn>
              <a:cxn ang="f1982">
                <a:pos x="f2420" y="f2421"/>
              </a:cxn>
              <a:cxn ang="f1982">
                <a:pos x="f2422" y="f2423"/>
              </a:cxn>
              <a:cxn ang="f1982">
                <a:pos x="f2424" y="f2425"/>
              </a:cxn>
              <a:cxn ang="f1982">
                <a:pos x="f2426" y="f2427"/>
              </a:cxn>
              <a:cxn ang="f1982">
                <a:pos x="f2428" y="f2429"/>
              </a:cxn>
              <a:cxn ang="f1982">
                <a:pos x="f2430" y="f2429"/>
              </a:cxn>
              <a:cxn ang="f1982">
                <a:pos x="f2431" y="f2432"/>
              </a:cxn>
              <a:cxn ang="f1982">
                <a:pos x="f2433" y="f2434"/>
              </a:cxn>
              <a:cxn ang="f1982">
                <a:pos x="f2435" y="f2436"/>
              </a:cxn>
              <a:cxn ang="f1982">
                <a:pos x="f2437" y="f2438"/>
              </a:cxn>
              <a:cxn ang="f1982">
                <a:pos x="f2439" y="f2440"/>
              </a:cxn>
              <a:cxn ang="f1982">
                <a:pos x="f2441" y="f2442"/>
              </a:cxn>
              <a:cxn ang="f1982">
                <a:pos x="f2443" y="f2444"/>
              </a:cxn>
              <a:cxn ang="f1982">
                <a:pos x="f2445" y="f2446"/>
              </a:cxn>
              <a:cxn ang="f1982">
                <a:pos x="f2447" y="f2446"/>
              </a:cxn>
              <a:cxn ang="f1982">
                <a:pos x="f2448" y="f2449"/>
              </a:cxn>
              <a:cxn ang="f1982">
                <a:pos x="f2450" y="f2451"/>
              </a:cxn>
              <a:cxn ang="f1982">
                <a:pos x="f2452" y="f2453"/>
              </a:cxn>
              <a:cxn ang="f1982">
                <a:pos x="f2454" y="f2455"/>
              </a:cxn>
              <a:cxn ang="f1982">
                <a:pos x="f2456" y="f2457"/>
              </a:cxn>
              <a:cxn ang="f1982">
                <a:pos x="f2458" y="f2459"/>
              </a:cxn>
              <a:cxn ang="f1982">
                <a:pos x="f2460" y="f2461"/>
              </a:cxn>
              <a:cxn ang="f1982">
                <a:pos x="f2462" y="f2463"/>
              </a:cxn>
              <a:cxn ang="f1982">
                <a:pos x="f2460" y="f2464"/>
              </a:cxn>
              <a:cxn ang="f1982">
                <a:pos x="f2465" y="f2466"/>
              </a:cxn>
              <a:cxn ang="f1982">
                <a:pos x="f2467" y="f2468"/>
              </a:cxn>
              <a:cxn ang="f1982">
                <a:pos x="f2469" y="f2470"/>
              </a:cxn>
              <a:cxn ang="f1982">
                <a:pos x="f2471" y="f2472"/>
              </a:cxn>
              <a:cxn ang="f1982">
                <a:pos x="f2473" y="f2474"/>
              </a:cxn>
              <a:cxn ang="f1982">
                <a:pos x="f2475" y="f2476"/>
              </a:cxn>
              <a:cxn ang="f1982">
                <a:pos x="f2477" y="f2478"/>
              </a:cxn>
              <a:cxn ang="f1982">
                <a:pos x="f2479" y="f2480"/>
              </a:cxn>
              <a:cxn ang="f1982">
                <a:pos x="f2481" y="f2482"/>
              </a:cxn>
              <a:cxn ang="f1982">
                <a:pos x="f2483" y="f2484"/>
              </a:cxn>
              <a:cxn ang="f1982">
                <a:pos x="f2485" y="f2486"/>
              </a:cxn>
              <a:cxn ang="f1982">
                <a:pos x="f2487" y="f2488"/>
              </a:cxn>
              <a:cxn ang="f1982">
                <a:pos x="f2489" y="f2490"/>
              </a:cxn>
              <a:cxn ang="f1982">
                <a:pos x="f2491" y="f2492"/>
              </a:cxn>
              <a:cxn ang="f1982">
                <a:pos x="f2493" y="f2494"/>
              </a:cxn>
              <a:cxn ang="f1982">
                <a:pos x="f2495" y="f2496"/>
              </a:cxn>
              <a:cxn ang="f1982">
                <a:pos x="f2497" y="f2498"/>
              </a:cxn>
              <a:cxn ang="f1982">
                <a:pos x="f2499" y="f2500"/>
              </a:cxn>
              <a:cxn ang="f1982">
                <a:pos x="f2501" y="f2502"/>
              </a:cxn>
              <a:cxn ang="f1982">
                <a:pos x="f2503" y="f2504"/>
              </a:cxn>
              <a:cxn ang="f1982">
                <a:pos x="f2505" y="f2506"/>
              </a:cxn>
              <a:cxn ang="f1982">
                <a:pos x="f2507" y="f2508"/>
              </a:cxn>
              <a:cxn ang="f1982">
                <a:pos x="f2509" y="f2510"/>
              </a:cxn>
              <a:cxn ang="f1982">
                <a:pos x="f2511" y="f2512"/>
              </a:cxn>
              <a:cxn ang="f1982">
                <a:pos x="f2513" y="f2514"/>
              </a:cxn>
              <a:cxn ang="f1982">
                <a:pos x="f2515" y="f2516"/>
              </a:cxn>
              <a:cxn ang="f1982">
                <a:pos x="f2517" y="f2518"/>
              </a:cxn>
              <a:cxn ang="f1982">
                <a:pos x="f2519" y="f2520"/>
              </a:cxn>
              <a:cxn ang="f1982">
                <a:pos x="f2521" y="f2522"/>
              </a:cxn>
              <a:cxn ang="f1982">
                <a:pos x="f2523" y="f2524"/>
              </a:cxn>
              <a:cxn ang="f1982">
                <a:pos x="f2525" y="f2526"/>
              </a:cxn>
              <a:cxn ang="f1982">
                <a:pos x="f2527" y="f2528"/>
              </a:cxn>
              <a:cxn ang="f1982">
                <a:pos x="f2529" y="f2530"/>
              </a:cxn>
              <a:cxn ang="f1982">
                <a:pos x="f2531" y="f2532"/>
              </a:cxn>
              <a:cxn ang="f1982">
                <a:pos x="f2533" y="f2534"/>
              </a:cxn>
              <a:cxn ang="f1982">
                <a:pos x="f2535" y="f2536"/>
              </a:cxn>
              <a:cxn ang="f1982">
                <a:pos x="f2537" y="f2538"/>
              </a:cxn>
              <a:cxn ang="f1982">
                <a:pos x="f2539" y="f2538"/>
              </a:cxn>
              <a:cxn ang="f1982">
                <a:pos x="f2540" y="f2541"/>
              </a:cxn>
              <a:cxn ang="f1982">
                <a:pos x="f2542" y="f2543"/>
              </a:cxn>
              <a:cxn ang="f1982">
                <a:pos x="f2544" y="f2545"/>
              </a:cxn>
              <a:cxn ang="f1982">
                <a:pos x="f2546" y="f2547"/>
              </a:cxn>
              <a:cxn ang="f1982">
                <a:pos x="f2548" y="f2549"/>
              </a:cxn>
              <a:cxn ang="f1982">
                <a:pos x="f2550" y="f2551"/>
              </a:cxn>
              <a:cxn ang="f1982">
                <a:pos x="f2552" y="f2553"/>
              </a:cxn>
              <a:cxn ang="f1982">
                <a:pos x="f2554" y="f2555"/>
              </a:cxn>
              <a:cxn ang="f1982">
                <a:pos x="f2556" y="f2557"/>
              </a:cxn>
              <a:cxn ang="f1982">
                <a:pos x="f2558" y="f2559"/>
              </a:cxn>
              <a:cxn ang="f1982">
                <a:pos x="f2560" y="f2561"/>
              </a:cxn>
              <a:cxn ang="f1982">
                <a:pos x="f2562" y="f2563"/>
              </a:cxn>
              <a:cxn ang="f1982">
                <a:pos x="f2564" y="f2565"/>
              </a:cxn>
              <a:cxn ang="f1982">
                <a:pos x="f2566" y="f2567"/>
              </a:cxn>
              <a:cxn ang="f1982">
                <a:pos x="f2568" y="f2569"/>
              </a:cxn>
              <a:cxn ang="f1982">
                <a:pos x="f2570" y="f2571"/>
              </a:cxn>
              <a:cxn ang="f1982">
                <a:pos x="f2572" y="f2573"/>
              </a:cxn>
              <a:cxn ang="f1982">
                <a:pos x="f2574" y="f2575"/>
              </a:cxn>
              <a:cxn ang="f1982">
                <a:pos x="f2576" y="f2577"/>
              </a:cxn>
              <a:cxn ang="f1982">
                <a:pos x="f2578" y="f2579"/>
              </a:cxn>
              <a:cxn ang="f1982">
                <a:pos x="f2580" y="f2581"/>
              </a:cxn>
              <a:cxn ang="f1982">
                <a:pos x="f2582" y="f2583"/>
              </a:cxn>
              <a:cxn ang="f1982">
                <a:pos x="f2584" y="f2585"/>
              </a:cxn>
              <a:cxn ang="f1982">
                <a:pos x="f2586" y="f2587"/>
              </a:cxn>
              <a:cxn ang="f1982">
                <a:pos x="f2588" y="f2589"/>
              </a:cxn>
              <a:cxn ang="f1982">
                <a:pos x="f2590" y="f2591"/>
              </a:cxn>
              <a:cxn ang="f1982">
                <a:pos x="f2592" y="f2593"/>
              </a:cxn>
              <a:cxn ang="f1982">
                <a:pos x="f2594" y="f2595"/>
              </a:cxn>
              <a:cxn ang="f1982">
                <a:pos x="f2596" y="f2597"/>
              </a:cxn>
              <a:cxn ang="f1982">
                <a:pos x="f2598" y="f2599"/>
              </a:cxn>
              <a:cxn ang="f1982">
                <a:pos x="f2600" y="f2601"/>
              </a:cxn>
              <a:cxn ang="f1982">
                <a:pos x="f2602" y="f2603"/>
              </a:cxn>
              <a:cxn ang="f1982">
                <a:pos x="f2604" y="f2605"/>
              </a:cxn>
              <a:cxn ang="f1982">
                <a:pos x="f2606" y="f2607"/>
              </a:cxn>
              <a:cxn ang="f1982">
                <a:pos x="f2608" y="f2609"/>
              </a:cxn>
              <a:cxn ang="f1982">
                <a:pos x="f2610" y="f2611"/>
              </a:cxn>
              <a:cxn ang="f1982">
                <a:pos x="f2612" y="f2613"/>
              </a:cxn>
              <a:cxn ang="f1982">
                <a:pos x="f2600" y="f2614"/>
              </a:cxn>
              <a:cxn ang="f1982">
                <a:pos x="f2615" y="f2459"/>
              </a:cxn>
              <a:cxn ang="f1982">
                <a:pos x="f2556" y="f2616"/>
              </a:cxn>
              <a:cxn ang="f1982">
                <a:pos x="f2617" y="f2618"/>
              </a:cxn>
              <a:cxn ang="f1982">
                <a:pos x="f2619" y="f2620"/>
              </a:cxn>
              <a:cxn ang="f1982">
                <a:pos x="f2621" y="f2622"/>
              </a:cxn>
              <a:cxn ang="f1982">
                <a:pos x="f2623" y="f2624"/>
              </a:cxn>
              <a:cxn ang="f1982">
                <a:pos x="f2625" y="f2626"/>
              </a:cxn>
              <a:cxn ang="f1982">
                <a:pos x="f2627" y="f2628"/>
              </a:cxn>
              <a:cxn ang="f1982">
                <a:pos x="f2629" y="f2630"/>
              </a:cxn>
              <a:cxn ang="f1982">
                <a:pos x="f2631" y="f2632"/>
              </a:cxn>
              <a:cxn ang="f1982">
                <a:pos x="f2633" y="f2634"/>
              </a:cxn>
              <a:cxn ang="f1982">
                <a:pos x="f2635" y="f2636"/>
              </a:cxn>
              <a:cxn ang="f1982">
                <a:pos x="f2637" y="f2429"/>
              </a:cxn>
              <a:cxn ang="f1982">
                <a:pos x="f2638" y="f2429"/>
              </a:cxn>
              <a:cxn ang="f1982">
                <a:pos x="f2639" y="f2640"/>
              </a:cxn>
              <a:cxn ang="f1982">
                <a:pos x="f2641" y="f2642"/>
              </a:cxn>
              <a:cxn ang="f1982">
                <a:pos x="f2643" y="f2644"/>
              </a:cxn>
              <a:cxn ang="f1982">
                <a:pos x="f2645" y="f2646"/>
              </a:cxn>
              <a:cxn ang="f1982">
                <a:pos x="f2647" y="f2648"/>
              </a:cxn>
              <a:cxn ang="f1982">
                <a:pos x="f2649" y="f2650"/>
              </a:cxn>
              <a:cxn ang="f1982">
                <a:pos x="f2651" y="f2650"/>
              </a:cxn>
              <a:cxn ang="f1982">
                <a:pos x="f2652" y="f2653"/>
              </a:cxn>
              <a:cxn ang="f1982">
                <a:pos x="f2654" y="f2655"/>
              </a:cxn>
              <a:cxn ang="f1982">
                <a:pos x="f2656" y="f2657"/>
              </a:cxn>
              <a:cxn ang="f1982">
                <a:pos x="f2658" y="f2659"/>
              </a:cxn>
              <a:cxn ang="f1982">
                <a:pos x="f2660" y="f2661"/>
              </a:cxn>
              <a:cxn ang="f1982">
                <a:pos x="f2662" y="f2663"/>
              </a:cxn>
              <a:cxn ang="f1982">
                <a:pos x="f2664" y="f2665"/>
              </a:cxn>
              <a:cxn ang="f1982">
                <a:pos x="f2666" y="f2667"/>
              </a:cxn>
              <a:cxn ang="f1982">
                <a:pos x="f2668" y="f2669"/>
              </a:cxn>
              <a:cxn ang="f1982">
                <a:pos x="f2670" y="f2671"/>
              </a:cxn>
              <a:cxn ang="f1982">
                <a:pos x="f2672" y="f2673"/>
              </a:cxn>
              <a:cxn ang="f1982">
                <a:pos x="f2674" y="f2675"/>
              </a:cxn>
              <a:cxn ang="f1982">
                <a:pos x="f2676" y="f2677"/>
              </a:cxn>
              <a:cxn ang="f1982">
                <a:pos x="f2678" y="f2679"/>
              </a:cxn>
              <a:cxn ang="f1982">
                <a:pos x="f2680" y="f2681"/>
              </a:cxn>
              <a:cxn ang="f1982">
                <a:pos x="f2682" y="f2683"/>
              </a:cxn>
              <a:cxn ang="f1982">
                <a:pos x="f2684" y="f2685"/>
              </a:cxn>
              <a:cxn ang="f1982">
                <a:pos x="f2686" y="f2687"/>
              </a:cxn>
              <a:cxn ang="f1982">
                <a:pos x="f2688" y="f2689"/>
              </a:cxn>
              <a:cxn ang="f1982">
                <a:pos x="f2690" y="f2691"/>
              </a:cxn>
              <a:cxn ang="f1982">
                <a:pos x="f2692" y="f2693"/>
              </a:cxn>
              <a:cxn ang="f1982">
                <a:pos x="f2694" y="f2695"/>
              </a:cxn>
              <a:cxn ang="f1982">
                <a:pos x="f2696" y="f2697"/>
              </a:cxn>
              <a:cxn ang="f1982">
                <a:pos x="f2698" y="f2699"/>
              </a:cxn>
              <a:cxn ang="f1982">
                <a:pos x="f2700" y="f2701"/>
              </a:cxn>
              <a:cxn ang="f1982">
                <a:pos x="f2702" y="f2703"/>
              </a:cxn>
              <a:cxn ang="f1982">
                <a:pos x="f2704" y="f2705"/>
              </a:cxn>
              <a:cxn ang="f1982">
                <a:pos x="f2706" y="f2707"/>
              </a:cxn>
              <a:cxn ang="f1982">
                <a:pos x="f2708" y="f2709"/>
              </a:cxn>
              <a:cxn ang="f1982">
                <a:pos x="f2710" y="f2711"/>
              </a:cxn>
              <a:cxn ang="f1982">
                <a:pos x="f2712" y="f2713"/>
              </a:cxn>
              <a:cxn ang="f1982">
                <a:pos x="f2714" y="f2715"/>
              </a:cxn>
              <a:cxn ang="f1982">
                <a:pos x="f2716" y="f2717"/>
              </a:cxn>
              <a:cxn ang="f1982">
                <a:pos x="f2718" y="f2719"/>
              </a:cxn>
              <a:cxn ang="f1982">
                <a:pos x="f2720" y="f2721"/>
              </a:cxn>
              <a:cxn ang="f1982">
                <a:pos x="f2722" y="f2723"/>
              </a:cxn>
              <a:cxn ang="f1982">
                <a:pos x="f2724" y="f2725"/>
              </a:cxn>
              <a:cxn ang="f1982">
                <a:pos x="f2726" y="f2727"/>
              </a:cxn>
              <a:cxn ang="f1982">
                <a:pos x="f2728" y="f2729"/>
              </a:cxn>
              <a:cxn ang="f1982">
                <a:pos x="f2730" y="f2731"/>
              </a:cxn>
              <a:cxn ang="f1982">
                <a:pos x="f2732" y="f2733"/>
              </a:cxn>
              <a:cxn ang="f1982">
                <a:pos x="f2734" y="f2735"/>
              </a:cxn>
              <a:cxn ang="f1982">
                <a:pos x="f2736" y="f2737"/>
              </a:cxn>
              <a:cxn ang="f1982">
                <a:pos x="f2738" y="f2739"/>
              </a:cxn>
              <a:cxn ang="f1982">
                <a:pos x="f2740" y="f2741"/>
              </a:cxn>
              <a:cxn ang="f1982">
                <a:pos x="f2742" y="f2743"/>
              </a:cxn>
              <a:cxn ang="f1982">
                <a:pos x="f2744" y="f2743"/>
              </a:cxn>
              <a:cxn ang="f1982">
                <a:pos x="f2745" y="f2746"/>
              </a:cxn>
              <a:cxn ang="f1982">
                <a:pos x="f2747" y="f2748"/>
              </a:cxn>
              <a:cxn ang="f1982">
                <a:pos x="f2749" y="f2750"/>
              </a:cxn>
              <a:cxn ang="f1982">
                <a:pos x="f2751" y="f2752"/>
              </a:cxn>
              <a:cxn ang="f1982">
                <a:pos x="f2753" y="f2754"/>
              </a:cxn>
              <a:cxn ang="f1982">
                <a:pos x="f2755" y="f2756"/>
              </a:cxn>
              <a:cxn ang="f1982">
                <a:pos x="f2757" y="f2758"/>
              </a:cxn>
              <a:cxn ang="f1982">
                <a:pos x="f2759" y="f2760"/>
              </a:cxn>
              <a:cxn ang="f1982">
                <a:pos x="f2761" y="f2762"/>
              </a:cxn>
              <a:cxn ang="f1982">
                <a:pos x="f2763" y="f2764"/>
              </a:cxn>
              <a:cxn ang="f1982">
                <a:pos x="f2765" y="f2766"/>
              </a:cxn>
              <a:cxn ang="f1982">
                <a:pos x="f2767" y="f2768"/>
              </a:cxn>
              <a:cxn ang="f1982">
                <a:pos x="f2769" y="f2770"/>
              </a:cxn>
              <a:cxn ang="f1982">
                <a:pos x="f2771" y="f2772"/>
              </a:cxn>
              <a:cxn ang="f1982">
                <a:pos x="f2773" y="f2774"/>
              </a:cxn>
              <a:cxn ang="f1982">
                <a:pos x="f2775" y="f2776"/>
              </a:cxn>
              <a:cxn ang="f1982">
                <a:pos x="f2777" y="f2778"/>
              </a:cxn>
              <a:cxn ang="f1982">
                <a:pos x="f2779" y="f2780"/>
              </a:cxn>
              <a:cxn ang="f1982">
                <a:pos x="f2781" y="f2782"/>
              </a:cxn>
              <a:cxn ang="f1982">
                <a:pos x="f2783" y="f2784"/>
              </a:cxn>
              <a:cxn ang="f1982">
                <a:pos x="f2785" y="f2786"/>
              </a:cxn>
              <a:cxn ang="f1982">
                <a:pos x="f2787" y="f2788"/>
              </a:cxn>
              <a:cxn ang="f1982">
                <a:pos x="f2789" y="f2790"/>
              </a:cxn>
              <a:cxn ang="f1982">
                <a:pos x="f2791" y="f2792"/>
              </a:cxn>
              <a:cxn ang="f1982">
                <a:pos x="f2793" y="f2794"/>
              </a:cxn>
              <a:cxn ang="f1982">
                <a:pos x="f2795" y="f2796"/>
              </a:cxn>
              <a:cxn ang="f1982">
                <a:pos x="f2797" y="f2798"/>
              </a:cxn>
              <a:cxn ang="f1982">
                <a:pos x="f2799" y="f2800"/>
              </a:cxn>
              <a:cxn ang="f1982">
                <a:pos x="f2801" y="f2802"/>
              </a:cxn>
              <a:cxn ang="f1982">
                <a:pos x="f2803" y="f2804"/>
              </a:cxn>
              <a:cxn ang="f1982">
                <a:pos x="f2805" y="f2806"/>
              </a:cxn>
              <a:cxn ang="f1982">
                <a:pos x="f2807" y="f2808"/>
              </a:cxn>
              <a:cxn ang="f1982">
                <a:pos x="f2809" y="f2810"/>
              </a:cxn>
              <a:cxn ang="f1982">
                <a:pos x="f2811" y="f2812"/>
              </a:cxn>
              <a:cxn ang="f1982">
                <a:pos x="f2813" y="f2814"/>
              </a:cxn>
              <a:cxn ang="f1982">
                <a:pos x="f2815" y="f2816"/>
              </a:cxn>
              <a:cxn ang="f1982">
                <a:pos x="f2817" y="f2818"/>
              </a:cxn>
              <a:cxn ang="f1982">
                <a:pos x="f2819" y="f2820"/>
              </a:cxn>
              <a:cxn ang="f1982">
                <a:pos x="f2821" y="f2822"/>
              </a:cxn>
              <a:cxn ang="f1982">
                <a:pos x="f2823" y="f2824"/>
              </a:cxn>
              <a:cxn ang="f1982">
                <a:pos x="f2825" y="f2826"/>
              </a:cxn>
              <a:cxn ang="f1982">
                <a:pos x="f2827" y="f2828"/>
              </a:cxn>
              <a:cxn ang="f1982">
                <a:pos x="f2829" y="f2830"/>
              </a:cxn>
              <a:cxn ang="f1982">
                <a:pos x="f2831" y="f2832"/>
              </a:cxn>
              <a:cxn ang="f1982">
                <a:pos x="f2833" y="f2834"/>
              </a:cxn>
            </a:cxnLst>
            <a:rect l="f2407" t="f2410" r="f2408" b="f2409"/>
            <a:pathLst>
              <a:path w="874715" h="6858001">
                <a:moveTo>
                  <a:pt x="f8" y="f9"/>
                </a:moveTo>
                <a:lnTo>
                  <a:pt x="f10" y="f11"/>
                </a:lnTo>
                <a:lnTo>
                  <a:pt x="f12" y="f11"/>
                </a:lnTo>
                <a:lnTo>
                  <a:pt x="f13" y="f9"/>
                </a:lnTo>
                <a:close/>
                <a:moveTo>
                  <a:pt x="f14" y="f15"/>
                </a:moveTo>
                <a:lnTo>
                  <a:pt x="f16" y="f15"/>
                </a:lnTo>
                <a:lnTo>
                  <a:pt x="f17" y="f18"/>
                </a:lnTo>
                <a:lnTo>
                  <a:pt x="f19" y="f20"/>
                </a:lnTo>
                <a:cubicBezTo>
                  <a:pt x="f21" y="f22"/>
                  <a:pt x="f23" y="f24"/>
                  <a:pt x="f25" y="f26"/>
                </a:cubicBezTo>
                <a:cubicBezTo>
                  <a:pt x="f27" y="f28"/>
                  <a:pt x="f29" y="f30"/>
                  <a:pt x="f31" y="f32"/>
                </a:cubicBezTo>
                <a:lnTo>
                  <a:pt x="f33" y="f34"/>
                </a:lnTo>
                <a:lnTo>
                  <a:pt x="f35" y="f34"/>
                </a:lnTo>
                <a:lnTo>
                  <a:pt x="f36" y="f37"/>
                </a:lnTo>
                <a:cubicBezTo>
                  <a:pt x="f38" y="f39"/>
                  <a:pt x="f40" y="f41"/>
                  <a:pt x="f42" y="f43"/>
                </a:cubicBezTo>
                <a:cubicBezTo>
                  <a:pt x="f44" y="f45"/>
                  <a:pt x="f46" y="f47"/>
                  <a:pt x="f48" y="f49"/>
                </a:cubicBezTo>
                <a:cubicBezTo>
                  <a:pt x="f50" y="f51"/>
                  <a:pt x="f52" y="f53"/>
                  <a:pt x="f54" y="f55"/>
                </a:cubicBezTo>
                <a:lnTo>
                  <a:pt x="f56" y="f57"/>
                </a:lnTo>
                <a:lnTo>
                  <a:pt x="f58" y="f59"/>
                </a:lnTo>
                <a:cubicBezTo>
                  <a:pt x="f60" y="f61"/>
                  <a:pt x="f62" y="f63"/>
                  <a:pt x="f64" y="f65"/>
                </a:cubicBezTo>
                <a:lnTo>
                  <a:pt x="f66" y="f67"/>
                </a:lnTo>
                <a:lnTo>
                  <a:pt x="f68" y="f67"/>
                </a:lnTo>
                <a:cubicBezTo>
                  <a:pt x="f69" y="f70"/>
                  <a:pt x="f71" y="f72"/>
                  <a:pt x="f73" y="f74"/>
                </a:cubicBezTo>
                <a:lnTo>
                  <a:pt x="f75" y="f76"/>
                </a:lnTo>
                <a:lnTo>
                  <a:pt x="f77" y="f78"/>
                </a:ln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01" y="f113"/>
                </a:cubicBezTo>
                <a:cubicBezTo>
                  <a:pt x="f114" y="f115"/>
                  <a:pt x="f116" y="f117"/>
                  <a:pt x="f118" y="f119"/>
                </a:cubicBezTo>
                <a:cubicBezTo>
                  <a:pt x="f120" y="f121"/>
                  <a:pt x="f122" y="f123"/>
                  <a:pt x="f124" y="f125"/>
                </a:cubicBezTo>
                <a:cubicBezTo>
                  <a:pt x="f126" y="f127"/>
                  <a:pt x="f128" y="f129"/>
                  <a:pt x="f130" y="f131"/>
                </a:cubicBezTo>
                <a:cubicBezTo>
                  <a:pt x="f132" y="f133"/>
                  <a:pt x="f132" y="f134"/>
                  <a:pt x="f135" y="f136"/>
                </a:cubicBezTo>
                <a:cubicBezTo>
                  <a:pt x="f137" y="f138"/>
                  <a:pt x="f139" y="f140"/>
                  <a:pt x="f141" y="f142"/>
                </a:cubicBezTo>
                <a:cubicBezTo>
                  <a:pt x="f143" y="f144"/>
                  <a:pt x="f145" y="f146"/>
                  <a:pt x="f147" y="f148"/>
                </a:cubicBezTo>
                <a:cubicBezTo>
                  <a:pt x="f149" y="f150"/>
                  <a:pt x="f151" y="f152"/>
                  <a:pt x="f153" y="f154"/>
                </a:cubicBezTo>
                <a:cubicBezTo>
                  <a:pt x="f155" y="f156"/>
                  <a:pt x="f157" y="f158"/>
                  <a:pt x="f159" y="f160"/>
                </a:cubicBezTo>
                <a:cubicBezTo>
                  <a:pt x="f161" y="f162"/>
                  <a:pt x="f163" y="f164"/>
                  <a:pt x="f165" y="f166"/>
                </a:cubicBezTo>
                <a:cubicBezTo>
                  <a:pt x="f167" y="f168"/>
                  <a:pt x="f169" y="f170"/>
                  <a:pt x="f171" y="f172"/>
                </a:cubicBezTo>
                <a:cubicBezTo>
                  <a:pt x="f173" y="f174"/>
                  <a:pt x="f175" y="f176"/>
                  <a:pt x="f177" y="f178"/>
                </a:cubicBezTo>
                <a:cubicBezTo>
                  <a:pt x="f179" y="f180"/>
                  <a:pt x="f181" y="f182"/>
                  <a:pt x="f183" y="f184"/>
                </a:cubicBezTo>
                <a:cubicBezTo>
                  <a:pt x="f185" y="f186"/>
                  <a:pt x="f187" y="f188"/>
                  <a:pt x="f189" y="f190"/>
                </a:cubicBezTo>
                <a:cubicBezTo>
                  <a:pt x="f191" y="f192"/>
                  <a:pt x="f193" y="f194"/>
                  <a:pt x="f195" y="f196"/>
                </a:cubicBezTo>
                <a:cubicBezTo>
                  <a:pt x="f197" y="f198"/>
                  <a:pt x="f199" y="f200"/>
                  <a:pt x="f201" y="f202"/>
                </a:cubicBezTo>
                <a:cubicBezTo>
                  <a:pt x="f124" y="f203"/>
                  <a:pt x="f204" y="f205"/>
                  <a:pt x="f139" y="f206"/>
                </a:cubicBezTo>
                <a:cubicBezTo>
                  <a:pt x="f128" y="f207"/>
                  <a:pt x="f208" y="f209"/>
                  <a:pt x="f210" y="f211"/>
                </a:cubicBezTo>
                <a:cubicBezTo>
                  <a:pt x="f212" y="f213"/>
                  <a:pt x="f214" y="f215"/>
                  <a:pt x="f216" y="f217"/>
                </a:cubicBezTo>
                <a:cubicBezTo>
                  <a:pt x="f218" y="f219"/>
                  <a:pt x="f220" y="f221"/>
                  <a:pt x="f132" y="f222"/>
                </a:cubicBezTo>
                <a:cubicBezTo>
                  <a:pt x="f223" y="f224"/>
                  <a:pt x="f225" y="f226"/>
                  <a:pt x="f227" y="f228"/>
                </a:cubicBezTo>
                <a:cubicBezTo>
                  <a:pt x="f229" y="f230"/>
                  <a:pt x="f231" y="f232"/>
                  <a:pt x="f233" y="f234"/>
                </a:cubicBezTo>
                <a:cubicBezTo>
                  <a:pt x="f235" y="f236"/>
                  <a:pt x="f237" y="f238"/>
                  <a:pt x="f239" y="f240"/>
                </a:cubicBezTo>
                <a:cubicBezTo>
                  <a:pt x="f241" y="f242"/>
                  <a:pt x="f243" y="f244"/>
                  <a:pt x="f245" y="f246"/>
                </a:cubicBezTo>
                <a:cubicBezTo>
                  <a:pt x="f247" y="f248"/>
                  <a:pt x="f249" y="f250"/>
                  <a:pt x="f251" y="f252"/>
                </a:cubicBezTo>
                <a:cubicBezTo>
                  <a:pt x="f253" y="f254"/>
                  <a:pt x="f255" y="f256"/>
                  <a:pt x="f257" y="f258"/>
                </a:cubicBezTo>
                <a:cubicBezTo>
                  <a:pt x="f259" y="f260"/>
                  <a:pt x="f261" y="f262"/>
                  <a:pt x="f247" y="f263"/>
                </a:cubicBezTo>
                <a:cubicBezTo>
                  <a:pt x="f264" y="f265"/>
                  <a:pt x="f266" y="f267"/>
                  <a:pt x="f268" y="f269"/>
                </a:cubicBezTo>
                <a:cubicBezTo>
                  <a:pt x="f270" y="f271"/>
                  <a:pt x="f272" y="f273"/>
                  <a:pt x="f274" y="f275"/>
                </a:cubicBezTo>
                <a:cubicBezTo>
                  <a:pt x="f276" y="f277"/>
                  <a:pt x="f278" y="f279"/>
                  <a:pt x="f280" y="f281"/>
                </a:cubicBezTo>
                <a:cubicBezTo>
                  <a:pt x="f282" y="f283"/>
                  <a:pt x="f284" y="f285"/>
                  <a:pt x="f286" y="f287"/>
                </a:cubicBezTo>
                <a:cubicBezTo>
                  <a:pt x="f288" y="f289"/>
                  <a:pt x="f290" y="f291"/>
                  <a:pt x="f292" y="f293"/>
                </a:cubicBezTo>
                <a:cubicBezTo>
                  <a:pt x="f294" y="f295"/>
                  <a:pt x="f296" y="f297"/>
                  <a:pt x="f298" y="f299"/>
                </a:cubicBezTo>
                <a:cubicBezTo>
                  <a:pt x="f300" y="f301"/>
                  <a:pt x="f302" y="f303"/>
                  <a:pt x="f304" y="f305"/>
                </a:cubicBezTo>
                <a:cubicBezTo>
                  <a:pt x="f306" y="f307"/>
                  <a:pt x="f308" y="f309"/>
                  <a:pt x="f310" y="f311"/>
                </a:cubicBezTo>
                <a:cubicBezTo>
                  <a:pt x="f312" y="f313"/>
                  <a:pt x="f302" y="f314"/>
                  <a:pt x="f315" y="f316"/>
                </a:cubicBezTo>
                <a:cubicBezTo>
                  <a:pt x="f317" y="f318"/>
                  <a:pt x="f319" y="f320"/>
                  <a:pt x="f321" y="f322"/>
                </a:cubicBezTo>
                <a:lnTo>
                  <a:pt x="f323" y="f7"/>
                </a:lnTo>
                <a:lnTo>
                  <a:pt x="f324" y="f7"/>
                </a:lnTo>
                <a:lnTo>
                  <a:pt x="f325" y="f326"/>
                </a:lnTo>
                <a:cubicBezTo>
                  <a:pt x="f327" y="f328"/>
                  <a:pt x="f329" y="f330"/>
                  <a:pt x="f331" y="f332"/>
                </a:cubicBezTo>
                <a:cubicBezTo>
                  <a:pt x="f333" y="f334"/>
                  <a:pt x="f335" y="f336"/>
                  <a:pt x="f337" y="f338"/>
                </a:cubicBezTo>
                <a:cubicBezTo>
                  <a:pt x="f339" y="f340"/>
                  <a:pt x="f341" y="f342"/>
                  <a:pt x="f343" y="f344"/>
                </a:cubicBezTo>
                <a:cubicBezTo>
                  <a:pt x="f345" y="f346"/>
                  <a:pt x="f347" y="f348"/>
                  <a:pt x="f349" y="f350"/>
                </a:cubicBezTo>
                <a:cubicBezTo>
                  <a:pt x="f351" y="f352"/>
                  <a:pt x="f353" y="f354"/>
                  <a:pt x="f355" y="f356"/>
                </a:cubicBezTo>
                <a:cubicBezTo>
                  <a:pt x="f357" y="f358"/>
                  <a:pt x="f359" y="f360"/>
                  <a:pt x="f361" y="f362"/>
                </a:cubicBezTo>
                <a:cubicBezTo>
                  <a:pt x="f363" y="f364"/>
                  <a:pt x="f365" y="f366"/>
                  <a:pt x="f367" y="f368"/>
                </a:cubicBezTo>
                <a:cubicBezTo>
                  <a:pt x="f369" y="f370"/>
                  <a:pt x="f371" y="f372"/>
                  <a:pt x="f373" y="f374"/>
                </a:cubicBezTo>
                <a:cubicBezTo>
                  <a:pt x="f375" y="f376"/>
                  <a:pt x="f377" y="f378"/>
                  <a:pt x="f379" y="f380"/>
                </a:cubicBezTo>
                <a:cubicBezTo>
                  <a:pt x="f381" y="f382"/>
                  <a:pt x="f383" y="f384"/>
                  <a:pt x="f385" y="f386"/>
                </a:cubicBezTo>
                <a:cubicBezTo>
                  <a:pt x="f387" y="f388"/>
                  <a:pt x="f389" y="f390"/>
                  <a:pt x="f391" y="f392"/>
                </a:cubicBezTo>
                <a:cubicBezTo>
                  <a:pt x="f393" y="f394"/>
                  <a:pt x="f395" y="f396"/>
                  <a:pt x="f397" y="f398"/>
                </a:cubicBezTo>
                <a:cubicBezTo>
                  <a:pt x="f341" y="f399"/>
                  <a:pt x="f400" y="f401"/>
                  <a:pt x="f402" y="f403"/>
                </a:cubicBezTo>
                <a:cubicBezTo>
                  <a:pt x="f404" y="f405"/>
                  <a:pt x="f406" y="f407"/>
                  <a:pt x="f408" y="f409"/>
                </a:cubicBezTo>
                <a:cubicBezTo>
                  <a:pt x="f410" y="f411"/>
                  <a:pt x="f412" y="f413"/>
                  <a:pt x="f414" y="f415"/>
                </a:cubicBezTo>
                <a:cubicBezTo>
                  <a:pt x="f416" y="f417"/>
                  <a:pt x="f418" y="f419"/>
                  <a:pt x="f420" y="f421"/>
                </a:cubicBezTo>
                <a:cubicBezTo>
                  <a:pt x="f422" y="f423"/>
                  <a:pt x="f424" y="f425"/>
                  <a:pt x="f426" y="f427"/>
                </a:cubicBezTo>
                <a:cubicBezTo>
                  <a:pt x="f428" y="f429"/>
                  <a:pt x="f430" y="f431"/>
                  <a:pt x="f432" y="f433"/>
                </a:cubicBezTo>
                <a:cubicBezTo>
                  <a:pt x="f434" y="f435"/>
                  <a:pt x="f436" y="f437"/>
                  <a:pt x="f438" y="f439"/>
                </a:cubicBezTo>
                <a:cubicBezTo>
                  <a:pt x="f440" y="f441"/>
                  <a:pt x="f442" y="f443"/>
                  <a:pt x="f444" y="f445"/>
                </a:cubicBezTo>
                <a:cubicBezTo>
                  <a:pt x="f446" y="f447"/>
                  <a:pt x="f448" y="f449"/>
                  <a:pt x="f450" y="f451"/>
                </a:cubicBezTo>
                <a:cubicBezTo>
                  <a:pt x="f452" y="f453"/>
                  <a:pt x="f454" y="f455"/>
                  <a:pt x="f456" y="f457"/>
                </a:cubicBezTo>
                <a:cubicBezTo>
                  <a:pt x="f458" y="f459"/>
                  <a:pt x="f460" y="f461"/>
                  <a:pt x="f462" y="f463"/>
                </a:cubicBezTo>
                <a:cubicBezTo>
                  <a:pt x="f464" y="f465"/>
                  <a:pt x="f460" y="f466"/>
                  <a:pt x="f467" y="f468"/>
                </a:cubicBezTo>
                <a:cubicBezTo>
                  <a:pt x="f469" y="f470"/>
                  <a:pt x="f471" y="f472"/>
                  <a:pt x="f473" y="f474"/>
                </a:cubicBezTo>
                <a:cubicBezTo>
                  <a:pt x="f475" y="f476"/>
                  <a:pt x="f477" y="f478"/>
                  <a:pt x="f479" y="f480"/>
                </a:cubicBezTo>
                <a:cubicBezTo>
                  <a:pt x="f464" y="f481"/>
                  <a:pt x="f482" y="f483"/>
                  <a:pt x="f484" y="f485"/>
                </a:cubicBezTo>
                <a:cubicBezTo>
                  <a:pt x="f486" y="f487"/>
                  <a:pt x="f488" y="f489"/>
                  <a:pt x="f490" y="f491"/>
                </a:cubicBezTo>
                <a:cubicBezTo>
                  <a:pt x="f492" y="f493"/>
                  <a:pt x="f494" y="f495"/>
                  <a:pt x="f496" y="f497"/>
                </a:cubicBezTo>
                <a:cubicBezTo>
                  <a:pt x="f464" y="f498"/>
                  <a:pt x="f467" y="f499"/>
                  <a:pt x="f500" y="f501"/>
                </a:cubicBezTo>
                <a:cubicBezTo>
                  <a:pt x="f502" y="f503"/>
                  <a:pt x="f440" y="f504"/>
                  <a:pt x="f410" y="f505"/>
                </a:cubicBezTo>
                <a:cubicBezTo>
                  <a:pt x="f506" y="f507"/>
                  <a:pt x="f494" y="f508"/>
                  <a:pt x="f436" y="f509"/>
                </a:cubicBezTo>
                <a:cubicBezTo>
                  <a:pt x="f510" y="f511"/>
                  <a:pt x="f512" y="f513"/>
                  <a:pt x="f512" y="f514"/>
                </a:cubicBezTo>
                <a:cubicBezTo>
                  <a:pt x="f512" y="f515"/>
                  <a:pt x="f516" y="f517"/>
                  <a:pt x="f518" y="f519"/>
                </a:cubicBezTo>
                <a:cubicBezTo>
                  <a:pt x="f436" y="f520"/>
                  <a:pt x="f521" y="f522"/>
                  <a:pt x="f523" y="f524"/>
                </a:cubicBezTo>
                <a:cubicBezTo>
                  <a:pt x="f525" y="f526"/>
                  <a:pt x="f527" y="f528"/>
                  <a:pt x="f529" y="f530"/>
                </a:cubicBezTo>
                <a:cubicBezTo>
                  <a:pt x="f434" y="f531"/>
                  <a:pt x="f532" y="f533"/>
                  <a:pt x="f500" y="f534"/>
                </a:cubicBezTo>
                <a:cubicBezTo>
                  <a:pt x="f460" y="f535"/>
                  <a:pt x="f536" y="f537"/>
                  <a:pt x="f538" y="f96"/>
                </a:cubicBezTo>
                <a:cubicBezTo>
                  <a:pt x="f539" y="f540"/>
                  <a:pt x="f541" y="f542"/>
                  <a:pt x="f373" y="f543"/>
                </a:cubicBezTo>
                <a:lnTo>
                  <a:pt x="f544" y="f545"/>
                </a:lnTo>
                <a:lnTo>
                  <a:pt x="f546" y="f547"/>
                </a:lnTo>
                <a:lnTo>
                  <a:pt x="f548" y="f549"/>
                </a:lnTo>
                <a:lnTo>
                  <a:pt x="f550" y="f551"/>
                </a:lnTo>
                <a:lnTo>
                  <a:pt x="f552" y="f553"/>
                </a:lnTo>
                <a:lnTo>
                  <a:pt x="f554" y="f555"/>
                </a:lnTo>
                <a:cubicBezTo>
                  <a:pt x="f556" y="f557"/>
                  <a:pt x="f558" y="f559"/>
                  <a:pt x="f560" y="f561"/>
                </a:cubicBezTo>
                <a:cubicBezTo>
                  <a:pt x="f562" y="f563"/>
                  <a:pt x="f564" y="f565"/>
                  <a:pt x="f566" y="f567"/>
                </a:cubicBezTo>
                <a:cubicBezTo>
                  <a:pt x="f568" y="f569"/>
                  <a:pt x="f570" y="f571"/>
                  <a:pt x="f572" y="f573"/>
                </a:cubicBezTo>
                <a:cubicBezTo>
                  <a:pt x="f574" y="f575"/>
                  <a:pt x="f6" y="f576"/>
                  <a:pt x="f6" y="f577"/>
                </a:cubicBezTo>
                <a:lnTo>
                  <a:pt x="f578" y="f34"/>
                </a:lnTo>
                <a:lnTo>
                  <a:pt x="f579" y="f34"/>
                </a:lnTo>
                <a:lnTo>
                  <a:pt x="f580" y="f581"/>
                </a:lnTo>
                <a:cubicBezTo>
                  <a:pt x="f582" y="f583"/>
                  <a:pt x="f584" y="f585"/>
                  <a:pt x="f586" y="f587"/>
                </a:cubicBezTo>
                <a:cubicBezTo>
                  <a:pt x="f588" y="f589"/>
                  <a:pt x="f590" y="f591"/>
                  <a:pt x="f592" y="f593"/>
                </a:cubicBezTo>
                <a:lnTo>
                  <a:pt x="f594" y="f595"/>
                </a:lnTo>
                <a:lnTo>
                  <a:pt x="f596" y="f597"/>
                </a:lnTo>
                <a:close/>
                <a:moveTo>
                  <a:pt x="f598" y="f5"/>
                </a:moveTo>
                <a:lnTo>
                  <a:pt x="f599" y="f5"/>
                </a:lnTo>
                <a:lnTo>
                  <a:pt x="f600" y="f601"/>
                </a:lnTo>
                <a:cubicBezTo>
                  <a:pt x="f602" y="f603"/>
                  <a:pt x="f604" y="f605"/>
                  <a:pt x="f606" y="f607"/>
                </a:cubicBezTo>
                <a:cubicBezTo>
                  <a:pt x="f608" y="f609"/>
                  <a:pt x="f610" y="f611"/>
                  <a:pt x="f612" y="f613"/>
                </a:cubicBezTo>
                <a:cubicBezTo>
                  <a:pt x="f614" y="f615"/>
                  <a:pt x="f616" y="f617"/>
                  <a:pt x="f618" y="f619"/>
                </a:cubicBezTo>
                <a:cubicBezTo>
                  <a:pt x="f620" y="f621"/>
                  <a:pt x="f622" y="f623"/>
                  <a:pt x="f624" y="f625"/>
                </a:cubicBezTo>
                <a:cubicBezTo>
                  <a:pt x="f626" y="f627"/>
                  <a:pt x="f628" y="f629"/>
                  <a:pt x="f630" y="f631"/>
                </a:cubicBezTo>
                <a:cubicBezTo>
                  <a:pt x="f632" y="f633"/>
                  <a:pt x="f634" y="f635"/>
                  <a:pt x="f636" y="f637"/>
                </a:cubicBezTo>
                <a:cubicBezTo>
                  <a:pt x="f638" y="f639"/>
                  <a:pt x="f640" y="f641"/>
                  <a:pt x="f642" y="f643"/>
                </a:cubicBezTo>
                <a:cubicBezTo>
                  <a:pt x="f644" y="f645"/>
                  <a:pt x="f646" y="f647"/>
                  <a:pt x="f648" y="f649"/>
                </a:cubicBezTo>
                <a:cubicBezTo>
                  <a:pt x="f650" y="f651"/>
                  <a:pt x="f652" y="f653"/>
                  <a:pt x="f654" y="f655"/>
                </a:cubicBezTo>
                <a:cubicBezTo>
                  <a:pt x="f656" y="f657"/>
                  <a:pt x="f658" y="f659"/>
                  <a:pt x="f660" y="f661"/>
                </a:cubicBezTo>
                <a:cubicBezTo>
                  <a:pt x="f662" y="f663"/>
                  <a:pt x="f664" y="f665"/>
                  <a:pt x="f666" y="f667"/>
                </a:cubicBezTo>
                <a:cubicBezTo>
                  <a:pt x="f668" y="f669"/>
                  <a:pt x="f670" y="f671"/>
                  <a:pt x="f672" y="f673"/>
                </a:cubicBezTo>
                <a:cubicBezTo>
                  <a:pt x="f674" y="f675"/>
                  <a:pt x="f644" y="f676"/>
                  <a:pt x="f677" y="f678"/>
                </a:cubicBezTo>
                <a:cubicBezTo>
                  <a:pt x="f679" y="f680"/>
                  <a:pt x="f681" y="f682"/>
                  <a:pt x="f683" y="f684"/>
                </a:cubicBezTo>
                <a:cubicBezTo>
                  <a:pt x="f685" y="f686"/>
                  <a:pt x="f687" y="f688"/>
                  <a:pt x="f689" y="f690"/>
                </a:cubicBezTo>
                <a:cubicBezTo>
                  <a:pt x="f691" y="f692"/>
                  <a:pt x="f693" y="f694"/>
                  <a:pt x="f695" y="f696"/>
                </a:cubicBezTo>
                <a:cubicBezTo>
                  <a:pt x="f697" y="f698"/>
                  <a:pt x="f697" y="f699"/>
                  <a:pt x="f622" y="f700"/>
                </a:cubicBezTo>
                <a:cubicBezTo>
                  <a:pt x="f701" y="f702"/>
                  <a:pt x="f703" y="f704"/>
                  <a:pt x="f705" y="f706"/>
                </a:cubicBezTo>
                <a:cubicBezTo>
                  <a:pt x="f707" y="f708"/>
                  <a:pt x="f709" y="f710"/>
                  <a:pt x="f711" y="f712"/>
                </a:cubicBezTo>
                <a:cubicBezTo>
                  <a:pt x="f713" y="f714"/>
                  <a:pt x="f715" y="f716"/>
                  <a:pt x="f717" y="f718"/>
                </a:cubicBezTo>
                <a:cubicBezTo>
                  <a:pt x="f719" y="f720"/>
                  <a:pt x="f721" y="f722"/>
                  <a:pt x="f723" y="f724"/>
                </a:cubicBezTo>
                <a:cubicBezTo>
                  <a:pt x="f725" y="f726"/>
                  <a:pt x="f727" y="f728"/>
                  <a:pt x="f729" y="f730"/>
                </a:cubicBezTo>
                <a:cubicBezTo>
                  <a:pt x="f731" y="f732"/>
                  <a:pt x="f733" y="f734"/>
                  <a:pt x="f735" y="f736"/>
                </a:cubicBezTo>
                <a:cubicBezTo>
                  <a:pt x="f737" y="f738"/>
                  <a:pt x="f739" y="f740"/>
                  <a:pt x="f741" y="f742"/>
                </a:cubicBezTo>
                <a:cubicBezTo>
                  <a:pt x="f743" y="f744"/>
                  <a:pt x="f745" y="f746"/>
                  <a:pt x="f747" y="f748"/>
                </a:cubicBezTo>
                <a:cubicBezTo>
                  <a:pt x="f749" y="f750"/>
                  <a:pt x="f751" y="f752"/>
                  <a:pt x="f753" y="f754"/>
                </a:cubicBezTo>
                <a:cubicBezTo>
                  <a:pt x="f755" y="f756"/>
                  <a:pt x="f757" y="f758"/>
                  <a:pt x="f759" y="f760"/>
                </a:cubicBezTo>
                <a:cubicBezTo>
                  <a:pt x="f761" y="f762"/>
                  <a:pt x="f763" y="f764"/>
                  <a:pt x="f765" y="f766"/>
                </a:cubicBezTo>
                <a:cubicBezTo>
                  <a:pt x="f767" y="f768"/>
                  <a:pt x="f769" y="f770"/>
                  <a:pt x="f771" y="f772"/>
                </a:cubicBezTo>
                <a:cubicBezTo>
                  <a:pt x="f773" y="f774"/>
                  <a:pt x="f775" y="f776"/>
                  <a:pt x="f777" y="f778"/>
                </a:cubicBezTo>
                <a:cubicBezTo>
                  <a:pt x="f779" y="f780"/>
                  <a:pt x="f781" y="f782"/>
                  <a:pt x="f783" y="f784"/>
                </a:cubicBezTo>
                <a:cubicBezTo>
                  <a:pt x="f785" y="f786"/>
                  <a:pt x="f787" y="f788"/>
                  <a:pt x="f789" y="f790"/>
                </a:cubicBezTo>
                <a:cubicBezTo>
                  <a:pt x="f791" y="f792"/>
                  <a:pt x="f793" y="f794"/>
                  <a:pt x="f795" y="f796"/>
                </a:cubicBezTo>
                <a:cubicBezTo>
                  <a:pt x="f797" y="f798"/>
                  <a:pt x="f799" y="f800"/>
                  <a:pt x="f801" y="f802"/>
                </a:cubicBezTo>
                <a:cubicBezTo>
                  <a:pt x="f803" y="f804"/>
                  <a:pt x="f805" y="f806"/>
                  <a:pt x="f807" y="f808"/>
                </a:cubicBezTo>
                <a:cubicBezTo>
                  <a:pt x="f809" y="f810"/>
                  <a:pt x="f811" y="f812"/>
                  <a:pt x="f813" y="f814"/>
                </a:cubicBezTo>
                <a:cubicBezTo>
                  <a:pt x="f815" y="f816"/>
                  <a:pt x="f817" y="f818"/>
                  <a:pt x="f819" y="f820"/>
                </a:cubicBezTo>
                <a:cubicBezTo>
                  <a:pt x="f821" y="f822"/>
                  <a:pt x="f823" y="f824"/>
                  <a:pt x="f825" y="f826"/>
                </a:cubicBezTo>
                <a:cubicBezTo>
                  <a:pt x="f827" y="f828"/>
                  <a:pt x="f829" y="f830"/>
                  <a:pt x="f831" y="f832"/>
                </a:cubicBezTo>
                <a:cubicBezTo>
                  <a:pt x="f833" y="f834"/>
                  <a:pt x="f835" y="f836"/>
                  <a:pt x="f837" y="f838"/>
                </a:cubicBezTo>
                <a:cubicBezTo>
                  <a:pt x="f839" y="f840"/>
                  <a:pt x="f841" y="f842"/>
                  <a:pt x="f843" y="f844"/>
                </a:cubicBezTo>
                <a:cubicBezTo>
                  <a:pt x="f845" y="f846"/>
                  <a:pt x="f847" y="f848"/>
                  <a:pt x="f849" y="f850"/>
                </a:cubicBezTo>
                <a:cubicBezTo>
                  <a:pt x="f851" y="f852"/>
                  <a:pt x="f853" y="f854"/>
                  <a:pt x="f855" y="f856"/>
                </a:cubicBezTo>
                <a:cubicBezTo>
                  <a:pt x="f857" y="f858"/>
                  <a:pt x="f859" y="f860"/>
                  <a:pt x="f861" y="f862"/>
                </a:cubicBezTo>
                <a:lnTo>
                  <a:pt x="f863" y="f864"/>
                </a:lnTo>
                <a:lnTo>
                  <a:pt x="f865" y="f864"/>
                </a:lnTo>
                <a:lnTo>
                  <a:pt x="f866" y="f867"/>
                </a:lnTo>
                <a:cubicBezTo>
                  <a:pt x="f868" y="f869"/>
                  <a:pt x="f870" y="f871"/>
                  <a:pt x="f872" y="f873"/>
                </a:cubicBezTo>
                <a:cubicBezTo>
                  <a:pt x="f874" y="f875"/>
                  <a:pt x="f876" y="f877"/>
                  <a:pt x="f878" y="f879"/>
                </a:cubicBezTo>
                <a:cubicBezTo>
                  <a:pt x="f564" y="f880"/>
                  <a:pt x="f881" y="f882"/>
                  <a:pt x="f883" y="f884"/>
                </a:cubicBezTo>
                <a:cubicBezTo>
                  <a:pt x="f885" y="f886"/>
                  <a:pt x="f887" y="f888"/>
                  <a:pt x="f889" y="f890"/>
                </a:cubicBezTo>
                <a:cubicBezTo>
                  <a:pt x="f891" y="f892"/>
                  <a:pt x="f893" y="f894"/>
                  <a:pt x="f895" y="f896"/>
                </a:cubicBezTo>
                <a:cubicBezTo>
                  <a:pt x="f897" y="f898"/>
                  <a:pt x="f891" y="f899"/>
                  <a:pt x="f900" y="f901"/>
                </a:cubicBezTo>
                <a:cubicBezTo>
                  <a:pt x="f902" y="f903"/>
                  <a:pt x="f904" y="f905"/>
                  <a:pt x="f906" y="f907"/>
                </a:cubicBezTo>
                <a:cubicBezTo>
                  <a:pt x="f908" y="f909"/>
                  <a:pt x="f910" y="f911"/>
                  <a:pt x="f912" y="f913"/>
                </a:cubicBezTo>
                <a:cubicBezTo>
                  <a:pt x="f914" y="f915"/>
                  <a:pt x="f916" y="f917"/>
                  <a:pt x="f918" y="f919"/>
                </a:cubicBezTo>
                <a:cubicBezTo>
                  <a:pt x="f920" y="f921"/>
                  <a:pt x="f922" y="f923"/>
                  <a:pt x="f924" y="f925"/>
                </a:cubicBezTo>
                <a:cubicBezTo>
                  <a:pt x="f926" y="f927"/>
                  <a:pt x="f928" y="f929"/>
                  <a:pt x="f930" y="f931"/>
                </a:cubicBezTo>
                <a:cubicBezTo>
                  <a:pt x="f932" y="f933"/>
                  <a:pt x="f934" y="f935"/>
                  <a:pt x="f936" y="f937"/>
                </a:cubicBezTo>
                <a:cubicBezTo>
                  <a:pt x="f938" y="f939"/>
                  <a:pt x="f940" y="f941"/>
                  <a:pt x="f942" y="f943"/>
                </a:cubicBezTo>
                <a:cubicBezTo>
                  <a:pt x="f944" y="f945"/>
                  <a:pt x="f946" y="f947"/>
                  <a:pt x="f948" y="f949"/>
                </a:cubicBezTo>
                <a:cubicBezTo>
                  <a:pt x="f950" y="f951"/>
                  <a:pt x="f952" y="f953"/>
                  <a:pt x="f954" y="f955"/>
                </a:cubicBezTo>
                <a:cubicBezTo>
                  <a:pt x="f956" y="f957"/>
                  <a:pt x="f958" y="f959"/>
                  <a:pt x="f960" y="f961"/>
                </a:cubicBezTo>
                <a:cubicBezTo>
                  <a:pt x="f962" y="f963"/>
                  <a:pt x="f964" y="f965"/>
                  <a:pt x="f966" y="f967"/>
                </a:cubicBezTo>
                <a:cubicBezTo>
                  <a:pt x="f968" y="f969"/>
                  <a:pt x="f970" y="f971"/>
                  <a:pt x="f970" y="f972"/>
                </a:cubicBezTo>
                <a:cubicBezTo>
                  <a:pt x="f970" y="f973"/>
                  <a:pt x="f974" y="f975"/>
                  <a:pt x="f976" y="f977"/>
                </a:cubicBezTo>
                <a:cubicBezTo>
                  <a:pt x="f978" y="f979"/>
                  <a:pt x="f980" y="f981"/>
                  <a:pt x="f982" y="f983"/>
                </a:cubicBezTo>
                <a:cubicBezTo>
                  <a:pt x="f984" y="f985"/>
                  <a:pt x="f986" y="f987"/>
                  <a:pt x="f988" y="f989"/>
                </a:cubicBezTo>
                <a:cubicBezTo>
                  <a:pt x="f990" y="f991"/>
                  <a:pt x="f992" y="f993"/>
                  <a:pt x="f994" y="f995"/>
                </a:cubicBezTo>
                <a:cubicBezTo>
                  <a:pt x="f996" y="f997"/>
                  <a:pt x="f998" y="f999"/>
                  <a:pt x="f1000" y="f1001"/>
                </a:cubicBezTo>
                <a:cubicBezTo>
                  <a:pt x="f1002" y="f1003"/>
                  <a:pt x="f1004" y="f1005"/>
                  <a:pt x="f1006" y="f1007"/>
                </a:cubicBezTo>
                <a:cubicBezTo>
                  <a:pt x="f1008" y="f1009"/>
                  <a:pt x="f1010" y="f1011"/>
                  <a:pt x="f1012" y="f1013"/>
                </a:cubicBezTo>
                <a:cubicBezTo>
                  <a:pt x="f1014" y="f1015"/>
                  <a:pt x="f1016" y="f1017"/>
                  <a:pt x="f1018" y="f1019"/>
                </a:cubicBezTo>
                <a:cubicBezTo>
                  <a:pt x="f1020" y="f1021"/>
                  <a:pt x="f1022" y="f1023"/>
                  <a:pt x="f1024" y="f1025"/>
                </a:cubicBezTo>
                <a:cubicBezTo>
                  <a:pt x="f1026" y="f1027"/>
                  <a:pt x="f1028" y="f1029"/>
                  <a:pt x="f1030" y="f1031"/>
                </a:cubicBezTo>
                <a:cubicBezTo>
                  <a:pt x="f1032" y="f1033"/>
                  <a:pt x="f1032" y="f1034"/>
                  <a:pt x="f1035" y="f1036"/>
                </a:cubicBezTo>
                <a:cubicBezTo>
                  <a:pt x="f1037" y="f1038"/>
                  <a:pt x="f1039" y="f680"/>
                  <a:pt x="f1040" y="f1041"/>
                </a:cubicBezTo>
                <a:cubicBezTo>
                  <a:pt x="f1042" y="f1043"/>
                  <a:pt x="f1044" y="f1045"/>
                  <a:pt x="f1046" y="f1047"/>
                </a:cubicBezTo>
                <a:cubicBezTo>
                  <a:pt x="f1048" y="f1049"/>
                  <a:pt x="f1016" y="f1050"/>
                  <a:pt x="f1051" y="f1052"/>
                </a:cubicBezTo>
                <a:cubicBezTo>
                  <a:pt x="f1053" y="f1054"/>
                  <a:pt x="f1055" y="f1056"/>
                  <a:pt x="f1057" y="f1058"/>
                </a:cubicBezTo>
                <a:cubicBezTo>
                  <a:pt x="f1059" y="f1060"/>
                  <a:pt x="f1061" y="f1062"/>
                  <a:pt x="f1063" y="f1064"/>
                </a:cubicBezTo>
                <a:cubicBezTo>
                  <a:pt x="f1065" y="f1066"/>
                  <a:pt x="f1067" y="f1068"/>
                  <a:pt x="f1069" y="f1070"/>
                </a:cubicBezTo>
                <a:cubicBezTo>
                  <a:pt x="f1071" y="f1072"/>
                  <a:pt x="f1073" y="f1074"/>
                  <a:pt x="f1075" y="f1076"/>
                </a:cubicBezTo>
                <a:cubicBezTo>
                  <a:pt x="f1077" y="f1078"/>
                  <a:pt x="f1079" y="f1080"/>
                  <a:pt x="f1081" y="f1082"/>
                </a:cubicBezTo>
                <a:cubicBezTo>
                  <a:pt x="f1083" y="f1084"/>
                  <a:pt x="f1085" y="f1086"/>
                  <a:pt x="f1010" y="f1087"/>
                </a:cubicBezTo>
                <a:cubicBezTo>
                  <a:pt x="f1088" y="f1089"/>
                  <a:pt x="f1090" y="f1091"/>
                  <a:pt x="f1092" y="f1093"/>
                </a:cubicBezTo>
                <a:cubicBezTo>
                  <a:pt x="f1094" y="f1095"/>
                  <a:pt x="f1096" y="f1097"/>
                  <a:pt x="f1098" y="f1099"/>
                </a:cubicBezTo>
                <a:cubicBezTo>
                  <a:pt x="f1022" y="f1100"/>
                  <a:pt x="f1101" y="f1102"/>
                  <a:pt x="f1103" y="f1104"/>
                </a:cubicBezTo>
                <a:cubicBezTo>
                  <a:pt x="f1105" y="f1106"/>
                  <a:pt x="f1083" y="f1107"/>
                  <a:pt x="f1108" y="f1109"/>
                </a:cubicBezTo>
                <a:cubicBezTo>
                  <a:pt x="f1110" y="f1111"/>
                  <a:pt x="f1112" y="f1113"/>
                  <a:pt x="f1114" y="f1115"/>
                </a:cubicBezTo>
                <a:cubicBezTo>
                  <a:pt x="f1116" y="f1117"/>
                  <a:pt x="f1000" y="f1118"/>
                  <a:pt x="f1119" y="f1120"/>
                </a:cubicBezTo>
                <a:close/>
              </a:path>
            </a:pathLst>
          </a:custGeom>
          <a:blipFill>
            <a:blip r:embed="rId4">
              <a:alphaModFix amt="57000"/>
            </a:blip>
            <a:tile sx="100000" sy="100000" algn="tl"/>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Nova Cond"/>
            </a:endParaRPr>
          </a:p>
        </p:txBody>
      </p:sp>
      <p:sp>
        <p:nvSpPr>
          <p:cNvPr id="8" name="Content Placeholder 2"/>
          <p:cNvSpPr txBox="1">
            <a:spLocks noGrp="1"/>
          </p:cNvSpPr>
          <p:nvPr>
            <p:ph idx="1"/>
          </p:nvPr>
        </p:nvSpPr>
        <p:spPr>
          <a:xfrm>
            <a:off x="6698748" y="2575389"/>
            <a:ext cx="4731251" cy="3321978"/>
          </a:xfrm>
        </p:spPr>
        <p:txBody>
          <a:bodyPr>
            <a:noAutofit/>
          </a:bodyPr>
          <a:lstStyle/>
          <a:p>
            <a:pPr lvl="0"/>
            <a:r>
              <a:rPr lang="en-GB" sz="1800" b="1"/>
              <a:t>Mauna Loa is a long, wide mountain, shaped somewhat like a warrior’s shield. According to the Hawaii Centre for Volcanology, Mauna Loa is 60 miles long, 30 miles wide and rises 13,680 feet above sea level. However, much of Mauna Loa’s true height is masked by the sea. Mauna Loa’s long, sloping flanks or sides descend to the ocean floor more than 16,000 feet below sea level. When measured from the ocean floor, Mauna Loa is actually more than 30,000 feet tall, making it slightly taller than Mt. Everest.</a:t>
            </a:r>
          </a:p>
        </p:txBody>
      </p:sp>
      <p:sp>
        <p:nvSpPr>
          <p:cNvPr id="9" name="Freeform: Shape 53"/>
          <p:cNvSpPr>
            <a:spLocks noMove="1" noResize="1"/>
          </p:cNvSpPr>
          <p:nvPr/>
        </p:nvSpPr>
        <p:spPr>
          <a:xfrm flipH="1">
            <a:off x="12191996" y="3333746"/>
            <a:ext cx="90489" cy="190496"/>
          </a:xfrm>
          <a:custGeom>
            <a:avLst/>
            <a:gdLst>
              <a:gd name="f0" fmla="val 10800000"/>
              <a:gd name="f1" fmla="val 5400000"/>
              <a:gd name="f2" fmla="val 180"/>
              <a:gd name="f3" fmla="val w"/>
              <a:gd name="f4" fmla="val h"/>
              <a:gd name="f5" fmla="val 0"/>
              <a:gd name="f6" fmla="val 90487"/>
              <a:gd name="f7" fmla="val 190501"/>
              <a:gd name="f8" fmla="+- 0 0 -90"/>
              <a:gd name="f9" fmla="*/ f3 1 90487"/>
              <a:gd name="f10" fmla="*/ f4 1 190501"/>
              <a:gd name="f11" fmla="+- f7 0 f5"/>
              <a:gd name="f12" fmla="+- f6 0 f5"/>
              <a:gd name="f13" fmla="*/ f8 f0 1"/>
              <a:gd name="f14" fmla="*/ f12 1 90487"/>
              <a:gd name="f15" fmla="*/ f11 1 190501"/>
              <a:gd name="f16" fmla="*/ 90487 f12 1"/>
              <a:gd name="f17" fmla="*/ 0 f11 1"/>
              <a:gd name="f18" fmla="*/ 0 f12 1"/>
              <a:gd name="f19" fmla="*/ 190501 f11 1"/>
              <a:gd name="f20" fmla="*/ f13 1 f2"/>
              <a:gd name="f21" fmla="*/ f16 1 90487"/>
              <a:gd name="f22" fmla="*/ f17 1 190501"/>
              <a:gd name="f23" fmla="*/ f18 1 90487"/>
              <a:gd name="f24" fmla="*/ f19 1 190501"/>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90487" h="190501">
                <a:moveTo>
                  <a:pt x="f6" y="f5"/>
                </a:moveTo>
                <a:lnTo>
                  <a:pt x="f5" y="f5"/>
                </a:lnTo>
                <a:lnTo>
                  <a:pt x="f5" y="f7"/>
                </a:lnTo>
                <a:lnTo>
                  <a:pt x="f6" y="f7"/>
                </a:lnTo>
                <a:lnTo>
                  <a:pt x="f6" y="f5"/>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Nova Con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6">
    <p:bg>
      <p:bgPr>
        <a:solidFill>
          <a:srgbClr val="000000"/>
        </a:solidFill>
        <a:effectLst/>
      </p:bgPr>
    </p:bg>
    <p:spTree>
      <p:nvGrpSpPr>
        <p:cNvPr id="1" name=""/>
        <p:cNvGrpSpPr/>
        <p:nvPr/>
      </p:nvGrpSpPr>
      <p:grpSpPr>
        <a:xfrm>
          <a:off x="0" y="0"/>
          <a:ext cx="0" cy="0"/>
          <a:chOff x="0" y="0"/>
          <a:chExt cx="0" cy="0"/>
        </a:xfrm>
      </p:grpSpPr>
      <p:sp>
        <p:nvSpPr>
          <p:cNvPr id="2" name="Rectangle 9"/>
          <p:cNvSpPr>
            <a:spLocks noMove="1" noResize="1"/>
          </p:cNvSpPr>
          <p:nvPr/>
        </p:nvSpPr>
        <p:spPr>
          <a:xfrm>
            <a:off x="0" y="0"/>
            <a:ext cx="12191996" cy="68580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Nova Cond"/>
            </a:endParaRPr>
          </a:p>
        </p:txBody>
      </p:sp>
      <p:pic>
        <p:nvPicPr>
          <p:cNvPr id="3" name="Picture 4" descr="A picture containing text, mountain, display, outdoor object&#10;&#10;Description automatically generated">
            <a:extLst>
              <a:ext uri="{FF2B5EF4-FFF2-40B4-BE49-F238E27FC236}">
                <a16:creationId xmlns:a16="http://schemas.microsoft.com/office/drawing/2014/main" id="{00000000-0000-0000-0000-000000000000}"/>
              </a:ext>
            </a:extLst>
          </p:cNvPr>
          <p:cNvPicPr>
            <a:picLocks noChangeAspect="1"/>
          </p:cNvPicPr>
          <p:nvPr/>
        </p:nvPicPr>
        <p:blipFill>
          <a:blip r:embed="rId2"/>
          <a:srcRect t="3017" b="417"/>
          <a:stretch>
            <a:fillRect/>
          </a:stretch>
        </p:blipFill>
        <p:spPr>
          <a:xfrm>
            <a:off x="-7927" y="0"/>
            <a:ext cx="12191978" cy="6857990"/>
          </a:xfrm>
          <a:prstGeom prst="rect">
            <a:avLst/>
          </a:prstGeom>
          <a:noFill/>
          <a:ln cap="flat">
            <a:noFill/>
          </a:ln>
        </p:spPr>
      </p:pic>
      <p:sp>
        <p:nvSpPr>
          <p:cNvPr id="4" name="Freeform: Shape 11"/>
          <p:cNvSpPr>
            <a:spLocks noMove="1" noResize="1"/>
          </p:cNvSpPr>
          <p:nvPr/>
        </p:nvSpPr>
        <p:spPr>
          <a:xfrm>
            <a:off x="827093" y="1498601"/>
            <a:ext cx="5260972" cy="4707596"/>
          </a:xfrm>
          <a:custGeom>
            <a:avLst/>
            <a:gdLst>
              <a:gd name="f0" fmla="val 10800000"/>
              <a:gd name="f1" fmla="val 5400000"/>
              <a:gd name="f2" fmla="val 180"/>
              <a:gd name="f3" fmla="val w"/>
              <a:gd name="f4" fmla="val h"/>
              <a:gd name="f5" fmla="val 0"/>
              <a:gd name="f6" fmla="val 5260975"/>
              <a:gd name="f7" fmla="val 4707593"/>
              <a:gd name="f8" fmla="val 3296937"/>
              <a:gd name="f9" fmla="val 3518571"/>
              <a:gd name="f10" fmla="val 5226504"/>
              <a:gd name="f11" fmla="val 3534000"/>
              <a:gd name="f12" fmla="val 5219783"/>
              <a:gd name="f13" fmla="val 3536785"/>
              <a:gd name="f14" fmla="val 5212389"/>
              <a:gd name="f15" fmla="val 3538321"/>
              <a:gd name="f16" fmla="val 5206341"/>
              <a:gd name="f17" fmla="val 3542065"/>
              <a:gd name="f18" fmla="val 5178495"/>
              <a:gd name="f19" fmla="val 3559156"/>
              <a:gd name="f20" fmla="val 5151515"/>
              <a:gd name="f21" fmla="val 3577591"/>
              <a:gd name="f22" fmla="val 5123287"/>
              <a:gd name="f23" fmla="val 3594010"/>
              <a:gd name="f24" fmla="val 5094195"/>
              <a:gd name="f25" fmla="val 3611004"/>
              <a:gd name="f26" fmla="val 5068175"/>
              <a:gd name="f27" fmla="val 3631071"/>
              <a:gd name="f28" fmla="val 5048107"/>
              <a:gd name="f29" fmla="val 3658244"/>
              <a:gd name="f30" fmla="val 5029480"/>
              <a:gd name="f31" fmla="val 3683496"/>
              <a:gd name="f32" fmla="val 5011429"/>
              <a:gd name="f33" fmla="val 3709131"/>
              <a:gd name="f34" fmla="val 4992899"/>
              <a:gd name="f35" fmla="val 3734479"/>
              <a:gd name="f36" fmla="val 4988194"/>
              <a:gd name="f37" fmla="val 3740912"/>
              <a:gd name="f38" fmla="val 4983874"/>
              <a:gd name="f39" fmla="val 3748498"/>
              <a:gd name="f40" fmla="val 4977440"/>
              <a:gd name="f41" fmla="val 3752627"/>
              <a:gd name="f42" fmla="val 4964094"/>
              <a:gd name="f43" fmla="val 3761268"/>
              <a:gd name="f44" fmla="val 4949500"/>
              <a:gd name="f45" fmla="val 3768277"/>
              <a:gd name="f46" fmla="val 4935194"/>
              <a:gd name="f47" fmla="val 3775382"/>
              <a:gd name="f48" fmla="val 4922903"/>
              <a:gd name="f49" fmla="val 3781431"/>
              <a:gd name="f50" fmla="val 4909846"/>
              <a:gd name="f51" fmla="val 3785943"/>
              <a:gd name="f52" fmla="val 4897844"/>
              <a:gd name="f53" fmla="val 3792472"/>
              <a:gd name="f54" fmla="val 4888243"/>
              <a:gd name="f55" fmla="val 3797658"/>
              <a:gd name="f56" fmla="val 4879697"/>
              <a:gd name="f57" fmla="val 3804859"/>
              <a:gd name="f58" fmla="val 4870767"/>
              <a:gd name="f59" fmla="val 3811388"/>
              <a:gd name="f60" fmla="val 4862990"/>
              <a:gd name="f61" fmla="val 3817052"/>
              <a:gd name="f62" fmla="val 4854445"/>
              <a:gd name="f63" fmla="val 3821949"/>
              <a:gd name="f64" fmla="val 4847917"/>
              <a:gd name="f65" fmla="val 3828767"/>
              <a:gd name="f66" fmla="val 4831977"/>
              <a:gd name="f67" fmla="val 3845281"/>
              <a:gd name="f68" fmla="val 4815942"/>
              <a:gd name="f69" fmla="val 3861508"/>
              <a:gd name="f70" fmla="val 4796163"/>
              <a:gd name="f71" fmla="val 3873702"/>
              <a:gd name="f72" fmla="val 4776672"/>
              <a:gd name="f73" fmla="val 3885799"/>
              <a:gd name="f74" fmla="val 4758237"/>
              <a:gd name="f75" fmla="val 3899338"/>
              <a:gd name="f76" fmla="val 4738843"/>
              <a:gd name="f77" fmla="val 3911628"/>
              <a:gd name="f78" fmla="val 4719831"/>
              <a:gd name="f79" fmla="val 3923630"/>
              <a:gd name="f80" fmla="val 4702645"/>
              <a:gd name="f81" fmla="val 3936783"/>
              <a:gd name="f82" fmla="val 4692755"/>
              <a:gd name="f83" fmla="val 3958099"/>
              <a:gd name="f84" fmla="val 4688339"/>
              <a:gd name="f85" fmla="val 3967508"/>
              <a:gd name="f86" fmla="val 4682097"/>
              <a:gd name="f87" fmla="val 3977782"/>
              <a:gd name="f88" fmla="val 4673744"/>
              <a:gd name="f89" fmla="val 3983255"/>
              <a:gd name="f90" fmla="val 4661838"/>
              <a:gd name="f91" fmla="val 3991032"/>
              <a:gd name="f92" fmla="val 4646764"/>
              <a:gd name="f93" fmla="val 3993817"/>
              <a:gd name="f94" fmla="val 4633801"/>
              <a:gd name="f95" fmla="val 4000442"/>
              <a:gd name="f96" fmla="val 4618535"/>
              <a:gd name="f97" fmla="val 4008219"/>
              <a:gd name="f98" fmla="val 4600869"/>
              <a:gd name="f99" fmla="val 4014940"/>
              <a:gd name="f100" fmla="val 4590499"/>
              <a:gd name="f101" fmla="val 4027326"/>
              <a:gd name="f102" fmla="val 4581281"/>
              <a:gd name="f103" fmla="val 4038368"/>
              <a:gd name="f104" fmla="val 4571968"/>
              <a:gd name="f105" fmla="val 4047009"/>
              <a:gd name="f106" fmla="val 4559773"/>
              <a:gd name="f107" fmla="val 4054018"/>
              <a:gd name="f108" fmla="val 4551229"/>
              <a:gd name="f109" fmla="val 4058915"/>
              <a:gd name="f110" fmla="val 4544892"/>
              <a:gd name="f111" fmla="val 4067844"/>
              <a:gd name="f112" fmla="val 4536059"/>
              <a:gd name="f113" fmla="val 4071877"/>
              <a:gd name="f114" fmla="val 4524442"/>
              <a:gd name="f115" fmla="val 4077254"/>
              <a:gd name="f116" fmla="val 4512727"/>
              <a:gd name="f117" fmla="val 4081479"/>
              <a:gd name="f118" fmla="val 4502550"/>
              <a:gd name="f119" fmla="val 4089832"/>
              <a:gd name="f120" fmla="val 4491987"/>
              <a:gd name="f121" fmla="val 4098473"/>
              <a:gd name="f122" fmla="val 4479986"/>
              <a:gd name="f123" fmla="val 4105290"/>
              <a:gd name="f124" fmla="val 4468944"/>
              <a:gd name="f125" fmla="val 4113356"/>
              <a:gd name="f126" fmla="val 4463087"/>
              <a:gd name="f127" fmla="val 4117676"/>
              <a:gd name="f128" fmla="val 4458286"/>
              <a:gd name="f129" fmla="val 4123341"/>
              <a:gd name="f130" fmla="val 4452623"/>
              <a:gd name="f131" fmla="val 4127854"/>
              <a:gd name="f132" fmla="val 4442252"/>
              <a:gd name="f133" fmla="val 4136111"/>
              <a:gd name="f134" fmla="val 4431690"/>
              <a:gd name="f135" fmla="val 4144176"/>
              <a:gd name="f136" fmla="val 4421032"/>
              <a:gd name="f137" fmla="val 4151953"/>
              <a:gd name="f138" fmla="val 4410375"/>
              <a:gd name="f139" fmla="val 4159731"/>
              <a:gd name="f140" fmla="val 4400197"/>
              <a:gd name="f141" fmla="val 4168756"/>
              <a:gd name="f142" fmla="val 4388483"/>
              <a:gd name="f143" fmla="val 4174421"/>
              <a:gd name="f144" fmla="val 4368513"/>
              <a:gd name="f145" fmla="val 4184023"/>
              <a:gd name="f146" fmla="val 4346717"/>
              <a:gd name="f147" fmla="val 4189784"/>
              <a:gd name="f148" fmla="val 4327321"/>
              <a:gd name="f149" fmla="val 4200153"/>
              <a:gd name="f150" fmla="val 4307639"/>
              <a:gd name="f151" fmla="val 4210714"/>
              <a:gd name="f152" fmla="val 4289107"/>
              <a:gd name="f153" fmla="val 4223965"/>
              <a:gd name="f154" fmla="val 4271633"/>
              <a:gd name="f155" fmla="val 4237983"/>
              <a:gd name="f156" fmla="val 4257807"/>
              <a:gd name="f157" fmla="val 4249025"/>
              <a:gd name="f158" fmla="val 4244845"/>
              <a:gd name="f159" fmla="val 4259971"/>
              <a:gd name="f160" fmla="val 4227465"/>
              <a:gd name="f161" fmla="val 4265635"/>
              <a:gd name="f162" fmla="val 4217768"/>
              <a:gd name="f163" fmla="val 4268804"/>
              <a:gd name="f164" fmla="val 4207591"/>
              <a:gd name="f165" fmla="val 4275717"/>
              <a:gd name="f166" fmla="val 4201733"/>
              <a:gd name="f167" fmla="val 4283783"/>
              <a:gd name="f168" fmla="val 4189059"/>
              <a:gd name="f169" fmla="val 4301353"/>
              <a:gd name="f170" fmla="val 4172833"/>
              <a:gd name="f171" fmla="val 4313739"/>
              <a:gd name="f172" fmla="val 4154494"/>
              <a:gd name="f173" fmla="val 4324301"/>
              <a:gd name="f174" fmla="val 4130010"/>
              <a:gd name="f175" fmla="val 4338511"/>
              <a:gd name="f176" fmla="val 4105814"/>
              <a:gd name="f177" fmla="val 4353009"/>
              <a:gd name="f178" fmla="val 4081234"/>
              <a:gd name="f179" fmla="val 4366931"/>
              <a:gd name="f180" fmla="val 4066737"/>
              <a:gd name="f181" fmla="val 4375189"/>
              <a:gd name="f182" fmla="val 4052335"/>
              <a:gd name="f183" fmla="val 4383926"/>
              <a:gd name="f184" fmla="val 4036971"/>
              <a:gd name="f185" fmla="val 4389975"/>
              <a:gd name="f186" fmla="val 4005575"/>
              <a:gd name="f187" fmla="val 4402457"/>
              <a:gd name="f188" fmla="val 3973410"/>
              <a:gd name="f189" fmla="val 4413114"/>
              <a:gd name="f190" fmla="val 3941725"/>
              <a:gd name="f191" fmla="val 4424733"/>
              <a:gd name="f192" fmla="val 3931355"/>
              <a:gd name="f193" fmla="val 4428477"/>
              <a:gd name="f194" fmla="val 3921561"/>
              <a:gd name="f195" fmla="val 4433854"/>
              <a:gd name="f196" fmla="val 3910999"/>
              <a:gd name="f197" fmla="val 4437119"/>
              <a:gd name="f198" fmla="val 3899573"/>
              <a:gd name="f199" fmla="val 4440671"/>
              <a:gd name="f200" fmla="val 3887285"/>
              <a:gd name="f201" fmla="val 4441727"/>
              <a:gd name="f202" fmla="val 3875859"/>
              <a:gd name="f203" fmla="val 4445280"/>
              <a:gd name="f204" fmla="val 3856847"/>
              <a:gd name="f205" fmla="val 4451136"/>
              <a:gd name="f206" fmla="val 3838412"/>
              <a:gd name="f207" fmla="val 4458626"/>
              <a:gd name="f208" fmla="val 3819401"/>
              <a:gd name="f209" fmla="val 4464579"/>
              <a:gd name="f210" fmla="val 3782723"/>
              <a:gd name="f211" fmla="val 4476005"/>
              <a:gd name="f212" fmla="val 3745949"/>
              <a:gd name="f213" fmla="val 4486951"/>
              <a:gd name="f214" fmla="val 3709176"/>
              <a:gd name="f215" fmla="val 4497800"/>
              <a:gd name="f216" fmla="val 3701303"/>
              <a:gd name="f217" fmla="val 4500105"/>
              <a:gd name="f218" fmla="val 3692757"/>
              <a:gd name="f219" fmla="val 4500393"/>
              <a:gd name="f220" fmla="val 3684981"/>
              <a:gd name="f221" fmla="val 4502889"/>
              <a:gd name="f222" fmla="val 3664337"/>
              <a:gd name="f223" fmla="val 4509610"/>
              <a:gd name="f224" fmla="val 3643789"/>
              <a:gd name="f225" fmla="val 4516907"/>
              <a:gd name="f226" fmla="val 3623338"/>
              <a:gd name="f227" fmla="val 4524300"/>
              <a:gd name="f228" fmla="val 3610953"/>
              <a:gd name="f229" fmla="val 4528813"/>
              <a:gd name="f230" fmla="val 3598854"/>
              <a:gd name="f231" fmla="val 4534382"/>
              <a:gd name="f232" fmla="val 3586373"/>
              <a:gd name="f233" fmla="val 4538702"/>
              <a:gd name="f234" fmla="val 3576387"/>
              <a:gd name="f235" fmla="val 4542159"/>
              <a:gd name="f236" fmla="val 3566113"/>
              <a:gd name="f237" fmla="val 4544847"/>
              <a:gd name="f238" fmla="val 3555743"/>
              <a:gd name="f239" fmla="val 4546960"/>
              <a:gd name="f240" fmla="val 3546814"/>
              <a:gd name="f241" fmla="val 4548785"/>
              <a:gd name="f242" fmla="val 3537501"/>
              <a:gd name="f243" fmla="val 4548592"/>
              <a:gd name="f244" fmla="val 3528667"/>
              <a:gd name="f245" fmla="val 4550801"/>
              <a:gd name="f246" fmla="val 3504759"/>
              <a:gd name="f247" fmla="val 4556753"/>
              <a:gd name="f248" fmla="val 3481140"/>
              <a:gd name="f249" fmla="val 4563475"/>
              <a:gd name="f250" fmla="val 3457424"/>
              <a:gd name="f251" fmla="val 4569811"/>
              <a:gd name="f252" fmla="val 3447919"/>
              <a:gd name="f253" fmla="val 4572308"/>
              <a:gd name="f254" fmla="val 3438221"/>
              <a:gd name="f255" fmla="val 4574133"/>
              <a:gd name="f256" fmla="val 3429003"/>
              <a:gd name="f257" fmla="val 4577301"/>
              <a:gd name="f258" fmla="val 3404327"/>
              <a:gd name="f259" fmla="val 4585654"/>
              <a:gd name="f260" fmla="val 3380036"/>
              <a:gd name="f261" fmla="val 4595159"/>
              <a:gd name="f262" fmla="val 3355264"/>
              <a:gd name="f263" fmla="val 4603033"/>
              <a:gd name="f264" fmla="val 3334717"/>
              <a:gd name="f265" fmla="val 4609562"/>
              <a:gd name="f266" fmla="val 3313593"/>
              <a:gd name="f267" fmla="val 4614266"/>
              <a:gd name="f268" fmla="val 3292757"/>
              <a:gd name="f269" fmla="val 4620027"/>
              <a:gd name="f270" fmla="val 3283924"/>
              <a:gd name="f271" fmla="val 4622524"/>
              <a:gd name="f272" fmla="val 3275475"/>
              <a:gd name="f273" fmla="val 4626077"/>
              <a:gd name="f274" fmla="val 3266643"/>
              <a:gd name="f275" fmla="val 4628188"/>
              <a:gd name="f276" fmla="val 3246863"/>
              <a:gd name="f277" fmla="val 4632990"/>
              <a:gd name="f278" fmla="val 3226796"/>
              <a:gd name="f279" fmla="val 4637022"/>
              <a:gd name="f280" fmla="val 3206921"/>
              <a:gd name="f281" fmla="val 4641823"/>
              <a:gd name="f282" fmla="val 3195590"/>
              <a:gd name="f283" fmla="val 4644607"/>
              <a:gd name="f284" fmla="val 3184645"/>
              <a:gd name="f285" fmla="val 4649600"/>
              <a:gd name="f286" fmla="val 3173123"/>
              <a:gd name="f287" fmla="val 4651425"/>
              <a:gd name="f288" fmla="val 3145759"/>
              <a:gd name="f289" fmla="val 4655745"/>
              <a:gd name="f290" fmla="val 3118203"/>
              <a:gd name="f291" fmla="val 4658817"/>
              <a:gd name="f292" fmla="val 3090646"/>
              <a:gd name="f293" fmla="val 4662274"/>
              <a:gd name="f294" fmla="val 3062227"/>
              <a:gd name="f295" fmla="val 4665826"/>
              <a:gd name="f296" fmla="val 3033902"/>
              <a:gd name="f297" fmla="val 4669571"/>
              <a:gd name="f298" fmla="val 3005480"/>
              <a:gd name="f299" fmla="val 4672739"/>
              <a:gd name="f300" fmla="val 2989926"/>
              <a:gd name="f301" fmla="val 4674372"/>
              <a:gd name="f302" fmla="val 2974275"/>
              <a:gd name="f303" fmla="val 4674660"/>
              <a:gd name="f304" fmla="val 2958721"/>
              <a:gd name="f305" fmla="val 4676196"/>
              <a:gd name="f306" fmla="val 2945087"/>
              <a:gd name="f307" fmla="val 4677541"/>
              <a:gd name="f308" fmla="val 2931549"/>
              <a:gd name="f309" fmla="val 4680037"/>
              <a:gd name="f310" fmla="val 2917915"/>
              <a:gd name="f311" fmla="val 4681670"/>
              <a:gd name="f312" fmla="val 2906105"/>
              <a:gd name="f313" fmla="val 4683013"/>
              <a:gd name="f314" fmla="val 2894199"/>
              <a:gd name="f315" fmla="val 4683781"/>
              <a:gd name="f316" fmla="val 2882389"/>
              <a:gd name="f317" fmla="val 4685126"/>
              <a:gd name="f318" fmla="val 2863475"/>
              <a:gd name="f319" fmla="val 4687334"/>
              <a:gd name="f320" fmla="val 2844655"/>
              <a:gd name="f321" fmla="val 4689831"/>
              <a:gd name="f322" fmla="val 2825837"/>
              <a:gd name="f323" fmla="val 4692135"/>
              <a:gd name="f324" fmla="val 2817964"/>
              <a:gd name="f325" fmla="val 4692999"/>
              <a:gd name="f326" fmla="val 2809706"/>
              <a:gd name="f327" fmla="val 4695399"/>
              <a:gd name="f328" fmla="val 2802313"/>
              <a:gd name="f329" fmla="val 4693960"/>
              <a:gd name="f330" fmla="val 2783686"/>
              <a:gd name="f331" fmla="val 4690310"/>
              <a:gd name="f332" fmla="val 2765347"/>
              <a:gd name="f333" fmla="val 4691367"/>
              <a:gd name="f334" fmla="val 2746816"/>
              <a:gd name="f335" fmla="val 4693863"/>
              <a:gd name="f336" fmla="val 2740479"/>
              <a:gd name="f337" fmla="val 4694728"/>
              <a:gd name="f338" fmla="val 2733662"/>
              <a:gd name="f339" fmla="val 4694535"/>
              <a:gd name="f340" fmla="val 2727517"/>
              <a:gd name="f341" fmla="val 4692903"/>
              <a:gd name="f342" fmla="val 2714939"/>
              <a:gd name="f343" fmla="val 4689638"/>
              <a:gd name="f344" fmla="val 2702745"/>
              <a:gd name="f345" fmla="val 4685029"/>
              <a:gd name="f346" fmla="val 2690359"/>
              <a:gd name="f347" fmla="val 4680997"/>
              <a:gd name="f348" fmla="val 2689014"/>
              <a:gd name="f349" fmla="val 4680517"/>
              <a:gd name="f350" fmla="val 2687382"/>
              <a:gd name="f351" fmla="val 4680421"/>
              <a:gd name="f352" fmla="val 2685943"/>
              <a:gd name="f353" fmla="val 4680133"/>
              <a:gd name="f354" fmla="val 2677781"/>
              <a:gd name="f355" fmla="val 4678500"/>
              <a:gd name="f356" fmla="val 2669717"/>
              <a:gd name="f357" fmla="val 4676868"/>
              <a:gd name="f358" fmla="val 2661554"/>
              <a:gd name="f359" fmla="val 4675428"/>
              <a:gd name="f360" fmla="val 2657138"/>
              <a:gd name="f361" fmla="val 2652625"/>
              <a:gd name="f362" fmla="val 4674564"/>
              <a:gd name="f363" fmla="val 2648208"/>
              <a:gd name="f364" fmla="val 4673892"/>
              <a:gd name="f365" fmla="val 2631118"/>
              <a:gd name="f366" fmla="val 4671203"/>
              <a:gd name="f367" fmla="val 2612299"/>
              <a:gd name="f368" fmla="val 4675716"/>
              <a:gd name="f369" fmla="val 2597512"/>
              <a:gd name="f370" fmla="val 4664099"/>
              <a:gd name="f371" fmla="val 2587911"/>
              <a:gd name="f372" fmla="val 4656609"/>
              <a:gd name="f373" fmla="val 2578597"/>
              <a:gd name="f374" fmla="val 4658338"/>
              <a:gd name="f375" fmla="val 2568324"/>
              <a:gd name="f376" fmla="val 4659490"/>
              <a:gd name="f377" fmla="val 2560547"/>
              <a:gd name="f378" fmla="val 4660354"/>
              <a:gd name="f379" fmla="val 2552577"/>
              <a:gd name="f380" fmla="val 4660065"/>
              <a:gd name="f381" fmla="val 2544704"/>
              <a:gd name="f382" fmla="val 4660162"/>
              <a:gd name="f383" fmla="val 2530878"/>
              <a:gd name="f384" fmla="val 4660449"/>
              <a:gd name="f385" fmla="val 2517052"/>
              <a:gd name="f386" fmla="val 4660546"/>
              <a:gd name="f387" fmla="val 2503225"/>
              <a:gd name="f388" fmla="val 4661026"/>
              <a:gd name="f389" fmla="val 2498808"/>
              <a:gd name="f390" fmla="val 4661218"/>
              <a:gd name="f391" fmla="val 2494297"/>
              <a:gd name="f392" fmla="val 4663619"/>
              <a:gd name="f393" fmla="val 2489975"/>
              <a:gd name="f394" fmla="val 4663235"/>
              <a:gd name="f395" fmla="val 2470004"/>
              <a:gd name="f396" fmla="val 4661410"/>
              <a:gd name="f397" fmla="val 2450033"/>
              <a:gd name="f398" fmla="val 4658529"/>
              <a:gd name="f399" fmla="val 2430061"/>
              <a:gd name="f400" fmla="val 4656897"/>
              <a:gd name="f401" fmla="val 2418732"/>
              <a:gd name="f402" fmla="val 4655938"/>
              <a:gd name="f403" fmla="val 2407114"/>
              <a:gd name="f404" fmla="val 4657761"/>
              <a:gd name="f405" fmla="val 2395880"/>
              <a:gd name="f406" fmla="val 4656417"/>
              <a:gd name="f407" fmla="val 2382919"/>
              <a:gd name="f408" fmla="val 4654881"/>
              <a:gd name="f409" fmla="val 2370245"/>
              <a:gd name="f410" fmla="val 4650945"/>
              <a:gd name="f411" fmla="val 2357378"/>
              <a:gd name="f412" fmla="val 4648544"/>
              <a:gd name="f413" fmla="val 2353826"/>
              <a:gd name="f414" fmla="val 4647872"/>
              <a:gd name="f415" fmla="val 2349889"/>
              <a:gd name="f416" fmla="val 4648736"/>
              <a:gd name="f417" fmla="val 2346145"/>
              <a:gd name="f418" fmla="val 4648928"/>
              <a:gd name="f419" fmla="val 2341920"/>
              <a:gd name="f420" fmla="val 4649120"/>
              <a:gd name="f421" fmla="val 2337791"/>
              <a:gd name="f422" fmla="val 4649504"/>
              <a:gd name="f423" fmla="val 2333567"/>
              <a:gd name="f424" fmla="val 2320700"/>
              <a:gd name="f425" fmla="val 4649793"/>
              <a:gd name="f426" fmla="val 2307835"/>
              <a:gd name="f427" fmla="val 2294968"/>
              <a:gd name="f428" fmla="val 4650177"/>
              <a:gd name="f429" fmla="val 2287095"/>
              <a:gd name="f430" fmla="val 4650561"/>
              <a:gd name="f431" fmla="val 2278839"/>
              <a:gd name="f432" fmla="val 4654497"/>
              <a:gd name="f433" fmla="val 2271540"/>
              <a:gd name="f434" fmla="val 4653057"/>
              <a:gd name="f435" fmla="val 2256659"/>
              <a:gd name="f436" fmla="val 4650272"/>
              <a:gd name="f437" fmla="val 2241776"/>
              <a:gd name="f438" fmla="val 4656513"/>
              <a:gd name="f439" fmla="val 2226895"/>
              <a:gd name="f440" fmla="val 4651329"/>
              <a:gd name="f441" fmla="val 2222285"/>
              <a:gd name="f442" fmla="val 2215948"/>
              <a:gd name="f443" fmla="val 4653633"/>
              <a:gd name="f444" fmla="val 2210379"/>
              <a:gd name="f445" fmla="val 4653825"/>
              <a:gd name="f446" fmla="val 2196457"/>
              <a:gd name="f447" fmla="val 4654305"/>
              <a:gd name="f448" fmla="val 2182535"/>
              <a:gd name="f449" fmla="val 4654209"/>
              <a:gd name="f450" fmla="val 2168613"/>
              <a:gd name="f451" fmla="val 4654113"/>
              <a:gd name="f452" fmla="val 2156131"/>
              <a:gd name="f453" fmla="val 4654017"/>
              <a:gd name="f454" fmla="val 2143168"/>
              <a:gd name="f455" fmla="val 4655361"/>
              <a:gd name="f456" fmla="val 2131167"/>
              <a:gd name="f457" fmla="val 4652673"/>
              <a:gd name="f458" fmla="val 2118588"/>
              <a:gd name="f459" fmla="val 2107259"/>
              <a:gd name="f460" fmla="val 2095065"/>
              <a:gd name="f461" fmla="val 4653441"/>
              <a:gd name="f462" fmla="val 2086711"/>
              <a:gd name="f463" fmla="val 4655649"/>
              <a:gd name="f464" fmla="val 2077878"/>
              <a:gd name="f465" fmla="val 2069237"/>
              <a:gd name="f466" fmla="val 2059924"/>
              <a:gd name="f467" fmla="val 4657377"/>
              <a:gd name="f468" fmla="val 2049650"/>
              <a:gd name="f469" fmla="val 2041201"/>
              <a:gd name="f470" fmla="val 2016044"/>
              <a:gd name="f471" fmla="val 4667939"/>
              <a:gd name="f472" fmla="val 1990216"/>
              <a:gd name="f473" fmla="val 4669955"/>
              <a:gd name="f474" fmla="val 1963909"/>
              <a:gd name="f475" fmla="val 1959107"/>
              <a:gd name="f476" fmla="val 1954210"/>
              <a:gd name="f477" fmla="val 4668612"/>
              <a:gd name="f478" fmla="val 1949603"/>
              <a:gd name="f479" fmla="val 4667171"/>
              <a:gd name="f480" fmla="val 1922717"/>
              <a:gd name="f481" fmla="val 1895737"/>
              <a:gd name="f482" fmla="val 4659297"/>
              <a:gd name="f483" fmla="val 1868373"/>
              <a:gd name="f484" fmla="val 4664578"/>
              <a:gd name="f485" fmla="val 1862708"/>
              <a:gd name="f486" fmla="val 4665731"/>
              <a:gd name="f487" fmla="val 1856372"/>
              <a:gd name="f488" fmla="val 4665923"/>
              <a:gd name="f489" fmla="val 1850707"/>
              <a:gd name="f490" fmla="val 4664771"/>
              <a:gd name="f491" fmla="val 1834768"/>
              <a:gd name="f492" fmla="val 1819309"/>
              <a:gd name="f493" fmla="val 4655841"/>
              <a:gd name="f494" fmla="val 1803275"/>
              <a:gd name="f495" fmla="val 1776775"/>
              <a:gd name="f496" fmla="val 1753828"/>
              <a:gd name="f497" fmla="val 4662754"/>
              <a:gd name="f498" fmla="val 1730112"/>
              <a:gd name="f499" fmla="val 4671396"/>
              <a:gd name="f500" fmla="val 1707548"/>
              <a:gd name="f501" fmla="val 4679557"/>
              <a:gd name="f502" fmla="val 1688345"/>
              <a:gd name="f503" fmla="val 4697992"/>
              <a:gd name="f504" fmla="val 1661652"/>
              <a:gd name="f505" fmla="val 1658965"/>
              <a:gd name="f506" fmla="val 4693479"/>
              <a:gd name="f507" fmla="val 1655988"/>
              <a:gd name="f508" fmla="val 4696071"/>
              <a:gd name="f509" fmla="val 1653011"/>
              <a:gd name="f510" fmla="val 4696744"/>
              <a:gd name="f511" fmla="val 1644850"/>
              <a:gd name="f512" fmla="val 4698568"/>
              <a:gd name="f513" fmla="val 1636689"/>
              <a:gd name="f514" fmla="val 4700776"/>
              <a:gd name="f515" fmla="val 1628431"/>
              <a:gd name="f516" fmla="val 4701641"/>
              <a:gd name="f517" fmla="val 1618350"/>
              <a:gd name="f518" fmla="val 4702793"/>
              <a:gd name="f519" fmla="val 1608076"/>
              <a:gd name="f520" fmla="val 4702409"/>
              <a:gd name="f521" fmla="val 1597995"/>
              <a:gd name="f522" fmla="val 4703369"/>
              <a:gd name="f523" fmla="val 1585032"/>
              <a:gd name="f524" fmla="val 4704521"/>
              <a:gd name="f525" fmla="val 1572263"/>
              <a:gd name="f526" fmla="val 1559396"/>
              <a:gd name="f527" fmla="val 1549026"/>
              <a:gd name="f528" fmla="val 1538753"/>
              <a:gd name="f529" fmla="val 4704041"/>
              <a:gd name="f530" fmla="val 1528480"/>
              <a:gd name="f531" fmla="val 4702312"/>
              <a:gd name="f532" fmla="val 1513981"/>
              <a:gd name="f533" fmla="val 4699912"/>
              <a:gd name="f534" fmla="val 1498042"/>
              <a:gd name="f535" fmla="val 4700584"/>
              <a:gd name="f536" fmla="val 1485272"/>
              <a:gd name="f537" fmla="val 4694439"/>
              <a:gd name="f538" fmla="val 1471639"/>
              <a:gd name="f539" fmla="val 4687910"/>
              <a:gd name="f540" fmla="val 1458676"/>
              <a:gd name="f541" fmla="val 4684934"/>
              <a:gd name="f542" fmla="val 1444562"/>
              <a:gd name="f543" fmla="val 4686950"/>
              <a:gd name="f544" fmla="val 1439857"/>
              <a:gd name="f545" fmla="val 4687622"/>
              <a:gd name="f546" fmla="val 1433808"/>
              <a:gd name="f547" fmla="val 4691655"/>
              <a:gd name="f548" fmla="val 1431696"/>
              <a:gd name="f549" fmla="val 4695783"/>
              <a:gd name="f550" fmla="val 1426991"/>
              <a:gd name="f551" fmla="val 4705001"/>
              <a:gd name="f552" fmla="val 1420559"/>
              <a:gd name="f553" fmla="val 4706634"/>
              <a:gd name="f554" fmla="val 1411821"/>
              <a:gd name="f555" fmla="val 4703464"/>
              <a:gd name="f556" fmla="val 1404236"/>
              <a:gd name="f557" fmla="val 1394922"/>
              <a:gd name="f558" fmla="val 4699432"/>
              <a:gd name="f559" fmla="val 1389738"/>
              <a:gd name="f560" fmla="val 4694247"/>
              <a:gd name="f561" fmla="val 1375047"/>
              <a:gd name="f562" fmla="val 1356324"/>
              <a:gd name="f563" fmla="val 4679077"/>
              <a:gd name="f564" fmla="val 1338081"/>
              <a:gd name="f565" fmla="val 4675141"/>
              <a:gd name="f566" fmla="val 1326945"/>
              <a:gd name="f567" fmla="val 1316574"/>
              <a:gd name="f568" fmla="val 4672644"/>
              <a:gd name="f569" fmla="val 1305436"/>
              <a:gd name="f570" fmla="val 4674276"/>
              <a:gd name="f571" fmla="val 1281241"/>
              <a:gd name="f572" fmla="val 4677925"/>
              <a:gd name="f573" fmla="val 1257717"/>
              <a:gd name="f574" fmla="val 1234481"/>
              <a:gd name="f575" fmla="val 4666115"/>
              <a:gd name="f576" fmla="val 1219118"/>
              <a:gd name="f577" fmla="val 4661698"/>
              <a:gd name="f578" fmla="val 1203372"/>
              <a:gd name="f579" fmla="val 4659010"/>
              <a:gd name="f580" fmla="val 1188106"/>
              <a:gd name="f581" fmla="val 1176680"/>
              <a:gd name="f582" fmla="val 4651041"/>
              <a:gd name="f583" fmla="val 1165255"/>
              <a:gd name="f584" fmla="val 4646912"/>
              <a:gd name="f585" fmla="val 1154790"/>
              <a:gd name="f586" fmla="val 4641343"/>
              <a:gd name="f587" fmla="val 1139618"/>
              <a:gd name="f588" fmla="val 4633181"/>
              <a:gd name="f589" fmla="val 1126369"/>
              <a:gd name="f590" fmla="val 4620891"/>
              <a:gd name="f591" fmla="val 1107069"/>
              <a:gd name="f592" fmla="val 4624156"/>
              <a:gd name="f593" fmla="val 1090074"/>
              <a:gd name="f594" fmla="val 4627036"/>
              <a:gd name="f595" fmla="val 1074713"/>
              <a:gd name="f596" fmla="val 4620988"/>
              <a:gd name="f597" fmla="val 1059158"/>
              <a:gd name="f598" fmla="val 4615227"/>
              <a:gd name="f599" fmla="val 1047732"/>
              <a:gd name="f600" fmla="val 4611002"/>
              <a:gd name="f601" fmla="val 1036308"/>
              <a:gd name="f602" fmla="val 4606681"/>
              <a:gd name="f603" fmla="val 1024496"/>
              <a:gd name="f604" fmla="val 4603993"/>
              <a:gd name="f605" fmla="val 1010478"/>
              <a:gd name="f606" fmla="val 4600824"/>
              <a:gd name="f607" fmla="val 994635"/>
              <a:gd name="f608" fmla="val 4602169"/>
              <a:gd name="f609" fmla="val 982153"/>
              <a:gd name="f610" fmla="val 4596311"/>
              <a:gd name="f611" fmla="val 969095"/>
              <a:gd name="f612" fmla="val 4590166"/>
              <a:gd name="f613" fmla="val 958246"/>
              <a:gd name="f614" fmla="val 4594295"/>
              <a:gd name="f615" fmla="val 946628"/>
              <a:gd name="f616" fmla="val 4596024"/>
              <a:gd name="f617" fmla="val 928097"/>
              <a:gd name="f618" fmla="val 4598712"/>
              <a:gd name="f619" fmla="val 909661"/>
              <a:gd name="f620" fmla="val 4603705"/>
              <a:gd name="f621" fmla="val 890939"/>
              <a:gd name="f622" fmla="val 4597368"/>
              <a:gd name="f623" fmla="val 868184"/>
              <a:gd name="f624" fmla="val 4589687"/>
              <a:gd name="f625" fmla="val 845620"/>
              <a:gd name="f626" fmla="val 4581430"/>
              <a:gd name="f627" fmla="val 822769"/>
              <a:gd name="f628" fmla="val 813934"/>
              <a:gd name="f629" fmla="val 4571347"/>
              <a:gd name="f630" fmla="val 804431"/>
              <a:gd name="f631" fmla="val 4570195"/>
              <a:gd name="f632" fmla="val 795212"/>
              <a:gd name="f633" fmla="val 4568947"/>
              <a:gd name="f634" fmla="val 786476"/>
              <a:gd name="f635" fmla="val 4567891"/>
              <a:gd name="f636" fmla="val 776010"/>
              <a:gd name="f637" fmla="val 4570579"/>
              <a:gd name="f638" fmla="val 769288"/>
              <a:gd name="f639" fmla="val 4566547"/>
              <a:gd name="f640" fmla="val 752005"/>
              <a:gd name="f641" fmla="val 4556178"/>
              <a:gd name="f642" fmla="val 734243"/>
              <a:gd name="f643" fmla="val 4551089"/>
              <a:gd name="f644" fmla="val 714271"/>
              <a:gd name="f645" fmla="val 706781"/>
              <a:gd name="f646" fmla="val 699484"/>
              <a:gd name="f647" fmla="val 4546768"/>
              <a:gd name="f648" fmla="val 691900"/>
              <a:gd name="f649" fmla="val 4545999"/>
              <a:gd name="f650" fmla="val 681529"/>
              <a:gd name="f651" fmla="val 4545040"/>
              <a:gd name="f652" fmla="val 669623"/>
              <a:gd name="f653" fmla="val 4542447"/>
              <a:gd name="f654" fmla="val 660598"/>
              <a:gd name="f655" fmla="val 4546096"/>
              <a:gd name="f656" fmla="val 639379"/>
              <a:gd name="f657" fmla="val 4554737"/>
              <a:gd name="f658" fmla="val 622193"/>
              <a:gd name="f659" fmla="val 4547536"/>
              <a:gd name="f660" fmla="val 603662"/>
              <a:gd name="f661" fmla="val 4538991"/>
              <a:gd name="f662" fmla="val 585418"/>
              <a:gd name="f663" fmla="val 4530541"/>
              <a:gd name="f664" fmla="val 566215"/>
              <a:gd name="f665" fmla="val 4523821"/>
              <a:gd name="f666" fmla="val 546821"/>
              <a:gd name="f667" fmla="val 4518251"/>
              <a:gd name="f668" fmla="val 539524"/>
              <a:gd name="f669" fmla="val 4516235"/>
              <a:gd name="f670" fmla="val 530787"/>
              <a:gd name="f671" fmla="val 4519596"/>
              <a:gd name="f672" fmla="val 522721"/>
              <a:gd name="f673" fmla="val 4520267"/>
              <a:gd name="f674" fmla="val 519840"/>
              <a:gd name="f675" fmla="val 4520460"/>
              <a:gd name="f676" fmla="val 516671"/>
              <a:gd name="f677" fmla="val 4520748"/>
              <a:gd name="f678" fmla="val 514080"/>
              <a:gd name="f679" fmla="val 4519788"/>
              <a:gd name="f680" fmla="val 489020"/>
              <a:gd name="f681" fmla="val 4510570"/>
              <a:gd name="f682" fmla="val 463575"/>
              <a:gd name="f683" fmla="val 4503561"/>
              <a:gd name="f684" fmla="val 436404"/>
              <a:gd name="f685" fmla="val 4508361"/>
              <a:gd name="f686" fmla="val 433908"/>
              <a:gd name="f687" fmla="val 4508842"/>
              <a:gd name="f688" fmla="val 431123"/>
              <a:gd name="f689" fmla="val 4507786"/>
              <a:gd name="f690" fmla="val 428626"/>
              <a:gd name="f691" fmla="val 4507114"/>
              <a:gd name="f692" fmla="val 416432"/>
              <a:gd name="f693" fmla="val 4503657"/>
              <a:gd name="f694" fmla="val 404526"/>
              <a:gd name="f695" fmla="val 4498184"/>
              <a:gd name="f696" fmla="val 392141"/>
              <a:gd name="f697" fmla="val 4496936"/>
              <a:gd name="f698" fmla="val 361608"/>
              <a:gd name="f699" fmla="val 4493864"/>
              <a:gd name="f700" fmla="val 330884"/>
              <a:gd name="f701" fmla="val 4492615"/>
              <a:gd name="f702" fmla="val 300157"/>
              <a:gd name="f703" fmla="val 4490599"/>
              <a:gd name="f704" fmla="val 298237"/>
              <a:gd name="f705" fmla="val 4490503"/>
              <a:gd name="f706" fmla="val 296221"/>
              <a:gd name="f707" fmla="val 294493"/>
              <a:gd name="f708" fmla="val 4489831"/>
              <a:gd name="f709" fmla="val 283163"/>
              <a:gd name="f710" fmla="val 4485702"/>
              <a:gd name="f711" fmla="val 273274"/>
              <a:gd name="f712" fmla="val 4487047"/>
              <a:gd name="f713" fmla="val 263671"/>
              <a:gd name="f714" fmla="val 4494919"/>
              <a:gd name="f715" fmla="val 259447"/>
              <a:gd name="f716" fmla="val 4498376"/>
              <a:gd name="f717" fmla="val 253686"/>
              <a:gd name="f718" fmla="val 4500200"/>
              <a:gd name="f719" fmla="val 248406"/>
              <a:gd name="f720" fmla="val 4502121"/>
              <a:gd name="f721" fmla="val 240628"/>
              <a:gd name="f722" fmla="val 4505002"/>
              <a:gd name="f723" fmla="val 232659"/>
              <a:gd name="f724" fmla="val 224594"/>
              <a:gd name="f725" fmla="val 216624"/>
              <a:gd name="f726" fmla="val 4511338"/>
              <a:gd name="f727" fmla="val 208079"/>
              <a:gd name="f728" fmla="val 4513738"/>
              <a:gd name="f729" fmla="val 200398"/>
              <a:gd name="f730" fmla="val 4512395"/>
              <a:gd name="f731" fmla="val 186572"/>
              <a:gd name="f732" fmla="val 4509994"/>
              <a:gd name="f733" fmla="val 173417"/>
              <a:gd name="f734" fmla="val 4504618"/>
              <a:gd name="f735" fmla="val 159783"/>
              <a:gd name="f736" fmla="val 4501064"/>
              <a:gd name="f737" fmla="val 155079"/>
              <a:gd name="f738" fmla="val 4499816"/>
              <a:gd name="f739" fmla="val 149893"/>
              <a:gd name="f740" fmla="val 4500009"/>
              <a:gd name="f741" fmla="val 144997"/>
              <a:gd name="f742" fmla="val 4499912"/>
              <a:gd name="f743" fmla="val 133763"/>
              <a:gd name="f744" fmla="val 4499625"/>
              <a:gd name="f745" fmla="val 122241"/>
              <a:gd name="f746" fmla="val 4502409"/>
              <a:gd name="f747" fmla="val 112064"/>
              <a:gd name="f748" fmla="val 4494440"/>
              <a:gd name="f749" fmla="val 102655"/>
              <a:gd name="f750" fmla="val 93148"/>
              <a:gd name="f751" fmla="val 4489158"/>
              <a:gd name="f752" fmla="val 83259"/>
              <a:gd name="f753" fmla="val 4494824"/>
              <a:gd name="f754" fmla="val 76154"/>
              <a:gd name="f755" fmla="val 4498857"/>
              <a:gd name="f756" fmla="val 68090"/>
              <a:gd name="f757" fmla="val 4502025"/>
              <a:gd name="f758" fmla="val 60120"/>
              <a:gd name="f759" fmla="val 49174"/>
              <a:gd name="f760" fmla="val 4505673"/>
              <a:gd name="f761" fmla="val 38324"/>
              <a:gd name="f762" fmla="val 4506538"/>
              <a:gd name="f763" fmla="val 26514"/>
              <a:gd name="f764" fmla="val 4505289"/>
              <a:gd name="f765" fmla="val 18161"/>
              <a:gd name="f766" fmla="val 4504425"/>
              <a:gd name="f767" fmla="val 11343"/>
              <a:gd name="f768" fmla="val 4504041"/>
              <a:gd name="f769" fmla="val 4814"/>
              <a:gd name="f770" fmla="val 4498952"/>
              <a:gd name="f771" fmla="val 3759"/>
              <a:gd name="f772" fmla="val 1839"/>
              <a:gd name="f773" fmla="val 4497992"/>
              <a:gd name="f774" fmla="val 398"/>
              <a:gd name="f775" fmla="val 4498089"/>
              <a:gd name="f776" fmla="val 4498087"/>
              <a:gd name="f777" fmla="+- 0 0 -90"/>
              <a:gd name="f778" fmla="*/ f3 1 5260975"/>
              <a:gd name="f779" fmla="*/ f4 1 4707593"/>
              <a:gd name="f780" fmla="+- f7 0 f5"/>
              <a:gd name="f781" fmla="+- f6 0 f5"/>
              <a:gd name="f782" fmla="*/ f777 f0 1"/>
              <a:gd name="f783" fmla="*/ f781 1 5260975"/>
              <a:gd name="f784" fmla="*/ f780 1 4707593"/>
              <a:gd name="f785" fmla="*/ 0 f781 1"/>
              <a:gd name="f786" fmla="*/ 0 f780 1"/>
              <a:gd name="f787" fmla="*/ 5260975 f781 1"/>
              <a:gd name="f788" fmla="*/ 3296937 f780 1"/>
              <a:gd name="f789" fmla="*/ 3518571 f780 1"/>
              <a:gd name="f790" fmla="*/ 5226504 f781 1"/>
              <a:gd name="f791" fmla="*/ 3534000 f780 1"/>
              <a:gd name="f792" fmla="*/ 5206341 f781 1"/>
              <a:gd name="f793" fmla="*/ 3542065 f780 1"/>
              <a:gd name="f794" fmla="*/ 5123287 f781 1"/>
              <a:gd name="f795" fmla="*/ 3594010 f780 1"/>
              <a:gd name="f796" fmla="*/ 5048107 f781 1"/>
              <a:gd name="f797" fmla="*/ 3658244 f780 1"/>
              <a:gd name="f798" fmla="*/ 4992899 f781 1"/>
              <a:gd name="f799" fmla="*/ 3734479 f780 1"/>
              <a:gd name="f800" fmla="*/ 4977440 f781 1"/>
              <a:gd name="f801" fmla="*/ 3752627 f780 1"/>
              <a:gd name="f802" fmla="*/ 4935194 f781 1"/>
              <a:gd name="f803" fmla="*/ 3775382 f780 1"/>
              <a:gd name="f804" fmla="*/ 4897844 f781 1"/>
              <a:gd name="f805" fmla="*/ 3792472 f780 1"/>
              <a:gd name="f806" fmla="*/ 4870767 f781 1"/>
              <a:gd name="f807" fmla="*/ 3811388 f780 1"/>
              <a:gd name="f808" fmla="*/ 4847917 f781 1"/>
              <a:gd name="f809" fmla="*/ 3828767 f780 1"/>
              <a:gd name="f810" fmla="*/ 4796163 f781 1"/>
              <a:gd name="f811" fmla="*/ 3873702 f780 1"/>
              <a:gd name="f812" fmla="*/ 4738843 f781 1"/>
              <a:gd name="f813" fmla="*/ 3911628 f780 1"/>
              <a:gd name="f814" fmla="*/ 4692755 f781 1"/>
              <a:gd name="f815" fmla="*/ 3958099 f780 1"/>
              <a:gd name="f816" fmla="*/ 4673744 f781 1"/>
              <a:gd name="f817" fmla="*/ 3983255 f780 1"/>
              <a:gd name="f818" fmla="*/ 4633801 f781 1"/>
              <a:gd name="f819" fmla="*/ 4000442 f780 1"/>
              <a:gd name="f820" fmla="*/ 4590499 f781 1"/>
              <a:gd name="f821" fmla="*/ 4027326 f780 1"/>
              <a:gd name="f822" fmla="*/ 4559773 f781 1"/>
              <a:gd name="f823" fmla="*/ 4054018 f780 1"/>
              <a:gd name="f824" fmla="*/ 4536059 f781 1"/>
              <a:gd name="f825" fmla="*/ 4071877 f780 1"/>
              <a:gd name="f826" fmla="*/ 4502550 f781 1"/>
              <a:gd name="f827" fmla="*/ 4089832 f780 1"/>
              <a:gd name="f828" fmla="*/ 4468944 f781 1"/>
              <a:gd name="f829" fmla="*/ 4113356 f780 1"/>
              <a:gd name="f830" fmla="*/ 4452623 f781 1"/>
              <a:gd name="f831" fmla="*/ 4127854 f780 1"/>
              <a:gd name="f832" fmla="*/ 4421032 f781 1"/>
              <a:gd name="f833" fmla="*/ 4151953 f780 1"/>
              <a:gd name="f834" fmla="*/ 4388483 f781 1"/>
              <a:gd name="f835" fmla="*/ 4174421 f780 1"/>
              <a:gd name="f836" fmla="*/ 4327321 f781 1"/>
              <a:gd name="f837" fmla="*/ 4200153 f780 1"/>
              <a:gd name="f838" fmla="*/ 4271633 f781 1"/>
              <a:gd name="f839" fmla="*/ 4237983 f780 1"/>
              <a:gd name="f840" fmla="*/ 4227465 f781 1"/>
              <a:gd name="f841" fmla="*/ 4265635 f780 1"/>
              <a:gd name="f842" fmla="*/ 4201733 f781 1"/>
              <a:gd name="f843" fmla="*/ 4283783 f780 1"/>
              <a:gd name="f844" fmla="*/ 4154494 f781 1"/>
              <a:gd name="f845" fmla="*/ 4324301 f780 1"/>
              <a:gd name="f846" fmla="*/ 4081234 f781 1"/>
              <a:gd name="f847" fmla="*/ 4366931 f780 1"/>
              <a:gd name="f848" fmla="*/ 4036971 f781 1"/>
              <a:gd name="f849" fmla="*/ 4389975 f780 1"/>
              <a:gd name="f850" fmla="*/ 3941725 f781 1"/>
              <a:gd name="f851" fmla="*/ 4424733 f780 1"/>
              <a:gd name="f852" fmla="*/ 3910999 f781 1"/>
              <a:gd name="f853" fmla="*/ 4437119 f780 1"/>
              <a:gd name="f854" fmla="*/ 3875859 f781 1"/>
              <a:gd name="f855" fmla="*/ 4445280 f780 1"/>
              <a:gd name="f856" fmla="*/ 3819401 f781 1"/>
              <a:gd name="f857" fmla="*/ 4464579 f780 1"/>
              <a:gd name="f858" fmla="*/ 3709176 f781 1"/>
              <a:gd name="f859" fmla="*/ 4497800 f780 1"/>
              <a:gd name="f860" fmla="*/ 3684981 f781 1"/>
              <a:gd name="f861" fmla="*/ 4502889 f780 1"/>
              <a:gd name="f862" fmla="*/ 3623338 f781 1"/>
              <a:gd name="f863" fmla="*/ 4524300 f780 1"/>
              <a:gd name="f864" fmla="*/ 3586373 f781 1"/>
              <a:gd name="f865" fmla="*/ 4538702 f780 1"/>
              <a:gd name="f866" fmla="*/ 3555743 f781 1"/>
              <a:gd name="f867" fmla="*/ 4546960 f780 1"/>
              <a:gd name="f868" fmla="*/ 3528667 f781 1"/>
              <a:gd name="f869" fmla="*/ 4550801 f780 1"/>
              <a:gd name="f870" fmla="*/ 3457424 f781 1"/>
              <a:gd name="f871" fmla="*/ 4569811 f780 1"/>
              <a:gd name="f872" fmla="*/ 3429003 f781 1"/>
              <a:gd name="f873" fmla="*/ 4577301 f780 1"/>
              <a:gd name="f874" fmla="*/ 3355264 f781 1"/>
              <a:gd name="f875" fmla="*/ 4603033 f780 1"/>
              <a:gd name="f876" fmla="*/ 3292757 f781 1"/>
              <a:gd name="f877" fmla="*/ 4620027 f780 1"/>
              <a:gd name="f878" fmla="*/ 3266643 f781 1"/>
              <a:gd name="f879" fmla="*/ 4628188 f780 1"/>
              <a:gd name="f880" fmla="*/ 3206921 f781 1"/>
              <a:gd name="f881" fmla="*/ 4641823 f780 1"/>
              <a:gd name="f882" fmla="*/ 3173123 f781 1"/>
              <a:gd name="f883" fmla="*/ 4651425 f780 1"/>
              <a:gd name="f884" fmla="*/ 3090646 f781 1"/>
              <a:gd name="f885" fmla="*/ 4662274 f780 1"/>
              <a:gd name="f886" fmla="*/ 3005480 f781 1"/>
              <a:gd name="f887" fmla="*/ 4672739 f780 1"/>
              <a:gd name="f888" fmla="*/ 2958721 f781 1"/>
              <a:gd name="f889" fmla="*/ 4676196 f780 1"/>
              <a:gd name="f890" fmla="*/ 2917915 f781 1"/>
              <a:gd name="f891" fmla="*/ 4681670 f780 1"/>
              <a:gd name="f892" fmla="*/ 2882389 f781 1"/>
              <a:gd name="f893" fmla="*/ 4685126 f780 1"/>
              <a:gd name="f894" fmla="*/ 2825837 f781 1"/>
              <a:gd name="f895" fmla="*/ 4692135 f780 1"/>
              <a:gd name="f896" fmla="*/ 2802313 f781 1"/>
              <a:gd name="f897" fmla="*/ 4693960 f780 1"/>
              <a:gd name="f898" fmla="*/ 2746816 f781 1"/>
              <a:gd name="f899" fmla="*/ 4693863 f780 1"/>
              <a:gd name="f900" fmla="*/ 2727517 f781 1"/>
              <a:gd name="f901" fmla="*/ 4692903 f780 1"/>
              <a:gd name="f902" fmla="*/ 2690359 f781 1"/>
              <a:gd name="f903" fmla="*/ 4680997 f780 1"/>
              <a:gd name="f904" fmla="*/ 2685943 f781 1"/>
              <a:gd name="f905" fmla="*/ 4680133 f780 1"/>
              <a:gd name="f906" fmla="*/ 2661554 f781 1"/>
              <a:gd name="f907" fmla="*/ 4675428 f780 1"/>
              <a:gd name="f908" fmla="*/ 2648208 f781 1"/>
              <a:gd name="f909" fmla="*/ 4673892 f780 1"/>
              <a:gd name="f910" fmla="*/ 2597512 f781 1"/>
              <a:gd name="f911" fmla="*/ 4664099 f780 1"/>
              <a:gd name="f912" fmla="*/ 2568324 f781 1"/>
              <a:gd name="f913" fmla="*/ 4659490 f780 1"/>
              <a:gd name="f914" fmla="*/ 2544704 f781 1"/>
              <a:gd name="f915" fmla="*/ 4660162 f780 1"/>
              <a:gd name="f916" fmla="*/ 2503225 f781 1"/>
              <a:gd name="f917" fmla="*/ 4661026 f780 1"/>
              <a:gd name="f918" fmla="*/ 2489975 f781 1"/>
              <a:gd name="f919" fmla="*/ 4663235 f780 1"/>
              <a:gd name="f920" fmla="*/ 2430061 f781 1"/>
              <a:gd name="f921" fmla="*/ 4656897 f780 1"/>
              <a:gd name="f922" fmla="*/ 2395880 f781 1"/>
              <a:gd name="f923" fmla="*/ 4656417 f780 1"/>
              <a:gd name="f924" fmla="*/ 2357378 f781 1"/>
              <a:gd name="f925" fmla="*/ 4648544 f780 1"/>
              <a:gd name="f926" fmla="*/ 2346145 f781 1"/>
              <a:gd name="f927" fmla="*/ 4648928 f780 1"/>
              <a:gd name="f928" fmla="*/ 2333567 f781 1"/>
              <a:gd name="f929" fmla="*/ 4649600 f780 1"/>
              <a:gd name="f930" fmla="*/ 2294968 f781 1"/>
              <a:gd name="f931" fmla="*/ 4650177 f780 1"/>
              <a:gd name="f932" fmla="*/ 2271540 f781 1"/>
              <a:gd name="f933" fmla="*/ 4653057 f780 1"/>
              <a:gd name="f934" fmla="*/ 2226895 f781 1"/>
              <a:gd name="f935" fmla="*/ 4651329 f780 1"/>
              <a:gd name="f936" fmla="*/ 2210379 f781 1"/>
              <a:gd name="f937" fmla="*/ 4653825 f780 1"/>
              <a:gd name="f938" fmla="*/ 2168613 f781 1"/>
              <a:gd name="f939" fmla="*/ 4654113 f780 1"/>
              <a:gd name="f940" fmla="*/ 2131167 f781 1"/>
              <a:gd name="f941" fmla="*/ 4652673 f780 1"/>
              <a:gd name="f942" fmla="*/ 2095065 f781 1"/>
              <a:gd name="f943" fmla="*/ 4653441 f780 1"/>
              <a:gd name="f944" fmla="*/ 2069237 f781 1"/>
              <a:gd name="f945" fmla="*/ 4656609 f780 1"/>
              <a:gd name="f946" fmla="*/ 2041201 f781 1"/>
              <a:gd name="f947" fmla="*/ 4658529 f780 1"/>
              <a:gd name="f948" fmla="*/ 1963909 f781 1"/>
              <a:gd name="f949" fmla="*/ 4669955 f780 1"/>
              <a:gd name="f950" fmla="*/ 1949603 f781 1"/>
              <a:gd name="f951" fmla="*/ 4667171 f780 1"/>
              <a:gd name="f952" fmla="*/ 1868373 f781 1"/>
              <a:gd name="f953" fmla="*/ 4664578 f780 1"/>
              <a:gd name="f954" fmla="*/ 1850707 f781 1"/>
              <a:gd name="f955" fmla="*/ 4664771 f780 1"/>
              <a:gd name="f956" fmla="*/ 1803275 f781 1"/>
              <a:gd name="f957" fmla="*/ 1730112 f781 1"/>
              <a:gd name="f958" fmla="*/ 4671396 f780 1"/>
              <a:gd name="f959" fmla="*/ 1661652 f781 1"/>
              <a:gd name="f960" fmla="*/ 1653011 f781 1"/>
              <a:gd name="f961" fmla="*/ 4696744 f780 1"/>
              <a:gd name="f962" fmla="*/ 1628431 f781 1"/>
              <a:gd name="f963" fmla="*/ 4701641 f780 1"/>
              <a:gd name="f964" fmla="*/ 1597995 f781 1"/>
              <a:gd name="f965" fmla="*/ 4703369 f780 1"/>
              <a:gd name="f966" fmla="*/ 1559396 f781 1"/>
              <a:gd name="f967" fmla="*/ 4707593 f780 1"/>
              <a:gd name="f968" fmla="*/ 1528480 f781 1"/>
              <a:gd name="f969" fmla="*/ 4702312 f780 1"/>
              <a:gd name="f970" fmla="*/ 1485272 f781 1"/>
              <a:gd name="f971" fmla="*/ 4694439 f780 1"/>
              <a:gd name="f972" fmla="*/ 1444562 f781 1"/>
              <a:gd name="f973" fmla="*/ 4686950 f780 1"/>
              <a:gd name="f974" fmla="*/ 1431696 f781 1"/>
              <a:gd name="f975" fmla="*/ 4695783 f780 1"/>
              <a:gd name="f976" fmla="*/ 1411821 f781 1"/>
              <a:gd name="f977" fmla="*/ 4703464 f780 1"/>
              <a:gd name="f978" fmla="*/ 1389738 f781 1"/>
              <a:gd name="f979" fmla="*/ 4694247 f780 1"/>
              <a:gd name="f980" fmla="*/ 1338081 f781 1"/>
              <a:gd name="f981" fmla="*/ 4675141 f780 1"/>
              <a:gd name="f982" fmla="*/ 1305436 f781 1"/>
              <a:gd name="f983" fmla="*/ 4674276 f780 1"/>
              <a:gd name="f984" fmla="*/ 1234481 f781 1"/>
              <a:gd name="f985" fmla="*/ 4666115 f780 1"/>
              <a:gd name="f986" fmla="*/ 1188106 f781 1"/>
              <a:gd name="f987" fmla="*/ 4654497 f780 1"/>
              <a:gd name="f988" fmla="*/ 1154790 f781 1"/>
              <a:gd name="f989" fmla="*/ 4641343 f780 1"/>
              <a:gd name="f990" fmla="*/ 1107069 f781 1"/>
              <a:gd name="f991" fmla="*/ 4624156 f780 1"/>
              <a:gd name="f992" fmla="*/ 1059158 f781 1"/>
              <a:gd name="f993" fmla="*/ 4615227 f780 1"/>
              <a:gd name="f994" fmla="*/ 1024496 f781 1"/>
              <a:gd name="f995" fmla="*/ 4603993 f780 1"/>
              <a:gd name="f996" fmla="*/ 982153 f781 1"/>
              <a:gd name="f997" fmla="*/ 4596311 f780 1"/>
              <a:gd name="f998" fmla="*/ 946628 f781 1"/>
              <a:gd name="f999" fmla="*/ 4596024 f780 1"/>
              <a:gd name="f1000" fmla="*/ 890939 f781 1"/>
              <a:gd name="f1001" fmla="*/ 4597368 f780 1"/>
              <a:gd name="f1002" fmla="*/ 822769 f781 1"/>
              <a:gd name="f1003" fmla="*/ 4574133 f780 1"/>
              <a:gd name="f1004" fmla="*/ 795212 f781 1"/>
              <a:gd name="f1005" fmla="*/ 4568947 f780 1"/>
              <a:gd name="f1006" fmla="*/ 769288 f781 1"/>
              <a:gd name="f1007" fmla="*/ 4566547 f780 1"/>
              <a:gd name="f1008" fmla="*/ 714271 f781 1"/>
              <a:gd name="f1009" fmla="*/ 4551089 f780 1"/>
              <a:gd name="f1010" fmla="*/ 691900 f781 1"/>
              <a:gd name="f1011" fmla="*/ 4545999 f780 1"/>
              <a:gd name="f1012" fmla="*/ 660598 f781 1"/>
              <a:gd name="f1013" fmla="*/ 4546096 f780 1"/>
              <a:gd name="f1014" fmla="*/ 603662 f781 1"/>
              <a:gd name="f1015" fmla="*/ 4538991 f780 1"/>
              <a:gd name="f1016" fmla="*/ 546821 f781 1"/>
              <a:gd name="f1017" fmla="*/ 4518251 f780 1"/>
              <a:gd name="f1018" fmla="*/ 522721 f781 1"/>
              <a:gd name="f1019" fmla="*/ 4520267 f780 1"/>
              <a:gd name="f1020" fmla="*/ 514080 f781 1"/>
              <a:gd name="f1021" fmla="*/ 4519788 f780 1"/>
              <a:gd name="f1022" fmla="*/ 436404 f781 1"/>
              <a:gd name="f1023" fmla="*/ 4508361 f780 1"/>
              <a:gd name="f1024" fmla="*/ 428626 f781 1"/>
              <a:gd name="f1025" fmla="*/ 4507114 f780 1"/>
              <a:gd name="f1026" fmla="*/ 392141 f781 1"/>
              <a:gd name="f1027" fmla="*/ 4496936 f780 1"/>
              <a:gd name="f1028" fmla="*/ 300157 f781 1"/>
              <a:gd name="f1029" fmla="*/ 4490599 f780 1"/>
              <a:gd name="f1030" fmla="*/ 294493 f781 1"/>
              <a:gd name="f1031" fmla="*/ 4489831 f780 1"/>
              <a:gd name="f1032" fmla="*/ 263671 f781 1"/>
              <a:gd name="f1033" fmla="*/ 4494919 f780 1"/>
              <a:gd name="f1034" fmla="*/ 248406 f781 1"/>
              <a:gd name="f1035" fmla="*/ 4502121 f780 1"/>
              <a:gd name="f1036" fmla="*/ 224594 f781 1"/>
              <a:gd name="f1037" fmla="*/ 4509610 f780 1"/>
              <a:gd name="f1038" fmla="*/ 200398 f781 1"/>
              <a:gd name="f1039" fmla="*/ 4512395 f780 1"/>
              <a:gd name="f1040" fmla="*/ 159783 f781 1"/>
              <a:gd name="f1041" fmla="*/ 4501064 f780 1"/>
              <a:gd name="f1042" fmla="*/ 144997 f781 1"/>
              <a:gd name="f1043" fmla="*/ 4499912 f780 1"/>
              <a:gd name="f1044" fmla="*/ 112064 f781 1"/>
              <a:gd name="f1045" fmla="*/ 4494440 f780 1"/>
              <a:gd name="f1046" fmla="*/ 83259 f781 1"/>
              <a:gd name="f1047" fmla="*/ 4494824 f780 1"/>
              <a:gd name="f1048" fmla="*/ 60120 f781 1"/>
              <a:gd name="f1049" fmla="*/ 4503561 f780 1"/>
              <a:gd name="f1050" fmla="*/ 26514 f781 1"/>
              <a:gd name="f1051" fmla="*/ 4505289 f780 1"/>
              <a:gd name="f1052" fmla="*/ 4814 f781 1"/>
              <a:gd name="f1053" fmla="*/ 4498952 f780 1"/>
              <a:gd name="f1054" fmla="*/ 398 f781 1"/>
              <a:gd name="f1055" fmla="*/ 4498089 f780 1"/>
              <a:gd name="f1056" fmla="*/ 4498087 f780 1"/>
              <a:gd name="f1057" fmla="*/ f782 1 f2"/>
              <a:gd name="f1058" fmla="*/ f785 1 5260975"/>
              <a:gd name="f1059" fmla="*/ f786 1 4707593"/>
              <a:gd name="f1060" fmla="*/ f787 1 5260975"/>
              <a:gd name="f1061" fmla="*/ f788 1 4707593"/>
              <a:gd name="f1062" fmla="*/ f789 1 4707593"/>
              <a:gd name="f1063" fmla="*/ f790 1 5260975"/>
              <a:gd name="f1064" fmla="*/ f791 1 4707593"/>
              <a:gd name="f1065" fmla="*/ f792 1 5260975"/>
              <a:gd name="f1066" fmla="*/ f793 1 4707593"/>
              <a:gd name="f1067" fmla="*/ f794 1 5260975"/>
              <a:gd name="f1068" fmla="*/ f795 1 4707593"/>
              <a:gd name="f1069" fmla="*/ f796 1 5260975"/>
              <a:gd name="f1070" fmla="*/ f797 1 4707593"/>
              <a:gd name="f1071" fmla="*/ f798 1 5260975"/>
              <a:gd name="f1072" fmla="*/ f799 1 4707593"/>
              <a:gd name="f1073" fmla="*/ f800 1 5260975"/>
              <a:gd name="f1074" fmla="*/ f801 1 4707593"/>
              <a:gd name="f1075" fmla="*/ f802 1 5260975"/>
              <a:gd name="f1076" fmla="*/ f803 1 4707593"/>
              <a:gd name="f1077" fmla="*/ f804 1 5260975"/>
              <a:gd name="f1078" fmla="*/ f805 1 4707593"/>
              <a:gd name="f1079" fmla="*/ f806 1 5260975"/>
              <a:gd name="f1080" fmla="*/ f807 1 4707593"/>
              <a:gd name="f1081" fmla="*/ f808 1 5260975"/>
              <a:gd name="f1082" fmla="*/ f809 1 4707593"/>
              <a:gd name="f1083" fmla="*/ f810 1 5260975"/>
              <a:gd name="f1084" fmla="*/ f811 1 4707593"/>
              <a:gd name="f1085" fmla="*/ f812 1 5260975"/>
              <a:gd name="f1086" fmla="*/ f813 1 4707593"/>
              <a:gd name="f1087" fmla="*/ f814 1 5260975"/>
              <a:gd name="f1088" fmla="*/ f815 1 4707593"/>
              <a:gd name="f1089" fmla="*/ f816 1 5260975"/>
              <a:gd name="f1090" fmla="*/ f817 1 4707593"/>
              <a:gd name="f1091" fmla="*/ f818 1 5260975"/>
              <a:gd name="f1092" fmla="*/ f819 1 4707593"/>
              <a:gd name="f1093" fmla="*/ f820 1 5260975"/>
              <a:gd name="f1094" fmla="*/ f821 1 4707593"/>
              <a:gd name="f1095" fmla="*/ f822 1 5260975"/>
              <a:gd name="f1096" fmla="*/ f823 1 4707593"/>
              <a:gd name="f1097" fmla="*/ f824 1 5260975"/>
              <a:gd name="f1098" fmla="*/ f825 1 4707593"/>
              <a:gd name="f1099" fmla="*/ f826 1 5260975"/>
              <a:gd name="f1100" fmla="*/ f827 1 4707593"/>
              <a:gd name="f1101" fmla="*/ f828 1 5260975"/>
              <a:gd name="f1102" fmla="*/ f829 1 4707593"/>
              <a:gd name="f1103" fmla="*/ f830 1 5260975"/>
              <a:gd name="f1104" fmla="*/ f831 1 4707593"/>
              <a:gd name="f1105" fmla="*/ f832 1 5260975"/>
              <a:gd name="f1106" fmla="*/ f833 1 4707593"/>
              <a:gd name="f1107" fmla="*/ f834 1 5260975"/>
              <a:gd name="f1108" fmla="*/ f835 1 4707593"/>
              <a:gd name="f1109" fmla="*/ f836 1 5260975"/>
              <a:gd name="f1110" fmla="*/ f837 1 4707593"/>
              <a:gd name="f1111" fmla="*/ f838 1 5260975"/>
              <a:gd name="f1112" fmla="*/ f839 1 4707593"/>
              <a:gd name="f1113" fmla="*/ f840 1 5260975"/>
              <a:gd name="f1114" fmla="*/ f841 1 4707593"/>
              <a:gd name="f1115" fmla="*/ f842 1 5260975"/>
              <a:gd name="f1116" fmla="*/ f843 1 4707593"/>
              <a:gd name="f1117" fmla="*/ f844 1 5260975"/>
              <a:gd name="f1118" fmla="*/ f845 1 4707593"/>
              <a:gd name="f1119" fmla="*/ f846 1 5260975"/>
              <a:gd name="f1120" fmla="*/ f847 1 4707593"/>
              <a:gd name="f1121" fmla="*/ f848 1 5260975"/>
              <a:gd name="f1122" fmla="*/ f849 1 4707593"/>
              <a:gd name="f1123" fmla="*/ f850 1 5260975"/>
              <a:gd name="f1124" fmla="*/ f851 1 4707593"/>
              <a:gd name="f1125" fmla="*/ f852 1 5260975"/>
              <a:gd name="f1126" fmla="*/ f853 1 4707593"/>
              <a:gd name="f1127" fmla="*/ f854 1 5260975"/>
              <a:gd name="f1128" fmla="*/ f855 1 4707593"/>
              <a:gd name="f1129" fmla="*/ f856 1 5260975"/>
              <a:gd name="f1130" fmla="*/ f857 1 4707593"/>
              <a:gd name="f1131" fmla="*/ f858 1 5260975"/>
              <a:gd name="f1132" fmla="*/ f859 1 4707593"/>
              <a:gd name="f1133" fmla="*/ f860 1 5260975"/>
              <a:gd name="f1134" fmla="*/ f861 1 4707593"/>
              <a:gd name="f1135" fmla="*/ f862 1 5260975"/>
              <a:gd name="f1136" fmla="*/ f863 1 4707593"/>
              <a:gd name="f1137" fmla="*/ f864 1 5260975"/>
              <a:gd name="f1138" fmla="*/ f865 1 4707593"/>
              <a:gd name="f1139" fmla="*/ f866 1 5260975"/>
              <a:gd name="f1140" fmla="*/ f867 1 4707593"/>
              <a:gd name="f1141" fmla="*/ f868 1 5260975"/>
              <a:gd name="f1142" fmla="*/ f869 1 4707593"/>
              <a:gd name="f1143" fmla="*/ f870 1 5260975"/>
              <a:gd name="f1144" fmla="*/ f871 1 4707593"/>
              <a:gd name="f1145" fmla="*/ f872 1 5260975"/>
              <a:gd name="f1146" fmla="*/ f873 1 4707593"/>
              <a:gd name="f1147" fmla="*/ f874 1 5260975"/>
              <a:gd name="f1148" fmla="*/ f875 1 4707593"/>
              <a:gd name="f1149" fmla="*/ f876 1 5260975"/>
              <a:gd name="f1150" fmla="*/ f877 1 4707593"/>
              <a:gd name="f1151" fmla="*/ f878 1 5260975"/>
              <a:gd name="f1152" fmla="*/ f879 1 4707593"/>
              <a:gd name="f1153" fmla="*/ f880 1 5260975"/>
              <a:gd name="f1154" fmla="*/ f881 1 4707593"/>
              <a:gd name="f1155" fmla="*/ f882 1 5260975"/>
              <a:gd name="f1156" fmla="*/ f883 1 4707593"/>
              <a:gd name="f1157" fmla="*/ f884 1 5260975"/>
              <a:gd name="f1158" fmla="*/ f885 1 4707593"/>
              <a:gd name="f1159" fmla="*/ f886 1 5260975"/>
              <a:gd name="f1160" fmla="*/ f887 1 4707593"/>
              <a:gd name="f1161" fmla="*/ f888 1 5260975"/>
              <a:gd name="f1162" fmla="*/ f889 1 4707593"/>
              <a:gd name="f1163" fmla="*/ f890 1 5260975"/>
              <a:gd name="f1164" fmla="*/ f891 1 4707593"/>
              <a:gd name="f1165" fmla="*/ f892 1 5260975"/>
              <a:gd name="f1166" fmla="*/ f893 1 4707593"/>
              <a:gd name="f1167" fmla="*/ f894 1 5260975"/>
              <a:gd name="f1168" fmla="*/ f895 1 4707593"/>
              <a:gd name="f1169" fmla="*/ f896 1 5260975"/>
              <a:gd name="f1170" fmla="*/ f897 1 4707593"/>
              <a:gd name="f1171" fmla="*/ f898 1 5260975"/>
              <a:gd name="f1172" fmla="*/ f899 1 4707593"/>
              <a:gd name="f1173" fmla="*/ f900 1 5260975"/>
              <a:gd name="f1174" fmla="*/ f901 1 4707593"/>
              <a:gd name="f1175" fmla="*/ f902 1 5260975"/>
              <a:gd name="f1176" fmla="*/ f903 1 4707593"/>
              <a:gd name="f1177" fmla="*/ f904 1 5260975"/>
              <a:gd name="f1178" fmla="*/ f905 1 4707593"/>
              <a:gd name="f1179" fmla="*/ f906 1 5260975"/>
              <a:gd name="f1180" fmla="*/ f907 1 4707593"/>
              <a:gd name="f1181" fmla="*/ f908 1 5260975"/>
              <a:gd name="f1182" fmla="*/ f909 1 4707593"/>
              <a:gd name="f1183" fmla="*/ f910 1 5260975"/>
              <a:gd name="f1184" fmla="*/ f911 1 4707593"/>
              <a:gd name="f1185" fmla="*/ f912 1 5260975"/>
              <a:gd name="f1186" fmla="*/ f913 1 4707593"/>
              <a:gd name="f1187" fmla="*/ f914 1 5260975"/>
              <a:gd name="f1188" fmla="*/ f915 1 4707593"/>
              <a:gd name="f1189" fmla="*/ f916 1 5260975"/>
              <a:gd name="f1190" fmla="*/ f917 1 4707593"/>
              <a:gd name="f1191" fmla="*/ f918 1 5260975"/>
              <a:gd name="f1192" fmla="*/ f919 1 4707593"/>
              <a:gd name="f1193" fmla="*/ f920 1 5260975"/>
              <a:gd name="f1194" fmla="*/ f921 1 4707593"/>
              <a:gd name="f1195" fmla="*/ f922 1 5260975"/>
              <a:gd name="f1196" fmla="*/ f923 1 4707593"/>
              <a:gd name="f1197" fmla="*/ f924 1 5260975"/>
              <a:gd name="f1198" fmla="*/ f925 1 4707593"/>
              <a:gd name="f1199" fmla="*/ f926 1 5260975"/>
              <a:gd name="f1200" fmla="*/ f927 1 4707593"/>
              <a:gd name="f1201" fmla="*/ f928 1 5260975"/>
              <a:gd name="f1202" fmla="*/ f929 1 4707593"/>
              <a:gd name="f1203" fmla="*/ f930 1 5260975"/>
              <a:gd name="f1204" fmla="*/ f931 1 4707593"/>
              <a:gd name="f1205" fmla="*/ f932 1 5260975"/>
              <a:gd name="f1206" fmla="*/ f933 1 4707593"/>
              <a:gd name="f1207" fmla="*/ f934 1 5260975"/>
              <a:gd name="f1208" fmla="*/ f935 1 4707593"/>
              <a:gd name="f1209" fmla="*/ f936 1 5260975"/>
              <a:gd name="f1210" fmla="*/ f937 1 4707593"/>
              <a:gd name="f1211" fmla="*/ f938 1 5260975"/>
              <a:gd name="f1212" fmla="*/ f939 1 4707593"/>
              <a:gd name="f1213" fmla="*/ f940 1 5260975"/>
              <a:gd name="f1214" fmla="*/ f941 1 4707593"/>
              <a:gd name="f1215" fmla="*/ f942 1 5260975"/>
              <a:gd name="f1216" fmla="*/ f943 1 4707593"/>
              <a:gd name="f1217" fmla="*/ f944 1 5260975"/>
              <a:gd name="f1218" fmla="*/ f945 1 4707593"/>
              <a:gd name="f1219" fmla="*/ f946 1 5260975"/>
              <a:gd name="f1220" fmla="*/ f947 1 4707593"/>
              <a:gd name="f1221" fmla="*/ f948 1 5260975"/>
              <a:gd name="f1222" fmla="*/ f949 1 4707593"/>
              <a:gd name="f1223" fmla="*/ f950 1 5260975"/>
              <a:gd name="f1224" fmla="*/ f951 1 4707593"/>
              <a:gd name="f1225" fmla="*/ f952 1 5260975"/>
              <a:gd name="f1226" fmla="*/ f953 1 4707593"/>
              <a:gd name="f1227" fmla="*/ f954 1 5260975"/>
              <a:gd name="f1228" fmla="*/ f955 1 4707593"/>
              <a:gd name="f1229" fmla="*/ f956 1 5260975"/>
              <a:gd name="f1230" fmla="*/ f957 1 5260975"/>
              <a:gd name="f1231" fmla="*/ f958 1 4707593"/>
              <a:gd name="f1232" fmla="*/ f959 1 5260975"/>
              <a:gd name="f1233" fmla="*/ f960 1 5260975"/>
              <a:gd name="f1234" fmla="*/ f961 1 4707593"/>
              <a:gd name="f1235" fmla="*/ f962 1 5260975"/>
              <a:gd name="f1236" fmla="*/ f963 1 4707593"/>
              <a:gd name="f1237" fmla="*/ f964 1 5260975"/>
              <a:gd name="f1238" fmla="*/ f965 1 4707593"/>
              <a:gd name="f1239" fmla="*/ f966 1 5260975"/>
              <a:gd name="f1240" fmla="*/ f967 1 4707593"/>
              <a:gd name="f1241" fmla="*/ f968 1 5260975"/>
              <a:gd name="f1242" fmla="*/ f969 1 4707593"/>
              <a:gd name="f1243" fmla="*/ f970 1 5260975"/>
              <a:gd name="f1244" fmla="*/ f971 1 4707593"/>
              <a:gd name="f1245" fmla="*/ f972 1 5260975"/>
              <a:gd name="f1246" fmla="*/ f973 1 4707593"/>
              <a:gd name="f1247" fmla="*/ f974 1 5260975"/>
              <a:gd name="f1248" fmla="*/ f975 1 4707593"/>
              <a:gd name="f1249" fmla="*/ f976 1 5260975"/>
              <a:gd name="f1250" fmla="*/ f977 1 4707593"/>
              <a:gd name="f1251" fmla="*/ f978 1 5260975"/>
              <a:gd name="f1252" fmla="*/ f979 1 4707593"/>
              <a:gd name="f1253" fmla="*/ f980 1 5260975"/>
              <a:gd name="f1254" fmla="*/ f981 1 4707593"/>
              <a:gd name="f1255" fmla="*/ f982 1 5260975"/>
              <a:gd name="f1256" fmla="*/ f983 1 4707593"/>
              <a:gd name="f1257" fmla="*/ f984 1 5260975"/>
              <a:gd name="f1258" fmla="*/ f985 1 4707593"/>
              <a:gd name="f1259" fmla="*/ f986 1 5260975"/>
              <a:gd name="f1260" fmla="*/ f987 1 4707593"/>
              <a:gd name="f1261" fmla="*/ f988 1 5260975"/>
              <a:gd name="f1262" fmla="*/ f989 1 4707593"/>
              <a:gd name="f1263" fmla="*/ f990 1 5260975"/>
              <a:gd name="f1264" fmla="*/ f991 1 4707593"/>
              <a:gd name="f1265" fmla="*/ f992 1 5260975"/>
              <a:gd name="f1266" fmla="*/ f993 1 4707593"/>
              <a:gd name="f1267" fmla="*/ f994 1 5260975"/>
              <a:gd name="f1268" fmla="*/ f995 1 4707593"/>
              <a:gd name="f1269" fmla="*/ f996 1 5260975"/>
              <a:gd name="f1270" fmla="*/ f997 1 4707593"/>
              <a:gd name="f1271" fmla="*/ f998 1 5260975"/>
              <a:gd name="f1272" fmla="*/ f999 1 4707593"/>
              <a:gd name="f1273" fmla="*/ f1000 1 5260975"/>
              <a:gd name="f1274" fmla="*/ f1001 1 4707593"/>
              <a:gd name="f1275" fmla="*/ f1002 1 5260975"/>
              <a:gd name="f1276" fmla="*/ f1003 1 4707593"/>
              <a:gd name="f1277" fmla="*/ f1004 1 5260975"/>
              <a:gd name="f1278" fmla="*/ f1005 1 4707593"/>
              <a:gd name="f1279" fmla="*/ f1006 1 5260975"/>
              <a:gd name="f1280" fmla="*/ f1007 1 4707593"/>
              <a:gd name="f1281" fmla="*/ f1008 1 5260975"/>
              <a:gd name="f1282" fmla="*/ f1009 1 4707593"/>
              <a:gd name="f1283" fmla="*/ f1010 1 5260975"/>
              <a:gd name="f1284" fmla="*/ f1011 1 4707593"/>
              <a:gd name="f1285" fmla="*/ f1012 1 5260975"/>
              <a:gd name="f1286" fmla="*/ f1013 1 4707593"/>
              <a:gd name="f1287" fmla="*/ f1014 1 5260975"/>
              <a:gd name="f1288" fmla="*/ f1015 1 4707593"/>
              <a:gd name="f1289" fmla="*/ f1016 1 5260975"/>
              <a:gd name="f1290" fmla="*/ f1017 1 4707593"/>
              <a:gd name="f1291" fmla="*/ f1018 1 5260975"/>
              <a:gd name="f1292" fmla="*/ f1019 1 4707593"/>
              <a:gd name="f1293" fmla="*/ f1020 1 5260975"/>
              <a:gd name="f1294" fmla="*/ f1021 1 4707593"/>
              <a:gd name="f1295" fmla="*/ f1022 1 5260975"/>
              <a:gd name="f1296" fmla="*/ f1023 1 4707593"/>
              <a:gd name="f1297" fmla="*/ f1024 1 5260975"/>
              <a:gd name="f1298" fmla="*/ f1025 1 4707593"/>
              <a:gd name="f1299" fmla="*/ f1026 1 5260975"/>
              <a:gd name="f1300" fmla="*/ f1027 1 4707593"/>
              <a:gd name="f1301" fmla="*/ f1028 1 5260975"/>
              <a:gd name="f1302" fmla="*/ f1029 1 4707593"/>
              <a:gd name="f1303" fmla="*/ f1030 1 5260975"/>
              <a:gd name="f1304" fmla="*/ f1031 1 4707593"/>
              <a:gd name="f1305" fmla="*/ f1032 1 5260975"/>
              <a:gd name="f1306" fmla="*/ f1033 1 4707593"/>
              <a:gd name="f1307" fmla="*/ f1034 1 5260975"/>
              <a:gd name="f1308" fmla="*/ f1035 1 4707593"/>
              <a:gd name="f1309" fmla="*/ f1036 1 5260975"/>
              <a:gd name="f1310" fmla="*/ f1037 1 4707593"/>
              <a:gd name="f1311" fmla="*/ f1038 1 5260975"/>
              <a:gd name="f1312" fmla="*/ f1039 1 4707593"/>
              <a:gd name="f1313" fmla="*/ f1040 1 5260975"/>
              <a:gd name="f1314" fmla="*/ f1041 1 4707593"/>
              <a:gd name="f1315" fmla="*/ f1042 1 5260975"/>
              <a:gd name="f1316" fmla="*/ f1043 1 4707593"/>
              <a:gd name="f1317" fmla="*/ f1044 1 5260975"/>
              <a:gd name="f1318" fmla="*/ f1045 1 4707593"/>
              <a:gd name="f1319" fmla="*/ f1046 1 5260975"/>
              <a:gd name="f1320" fmla="*/ f1047 1 4707593"/>
              <a:gd name="f1321" fmla="*/ f1048 1 5260975"/>
              <a:gd name="f1322" fmla="*/ f1049 1 4707593"/>
              <a:gd name="f1323" fmla="*/ f1050 1 5260975"/>
              <a:gd name="f1324" fmla="*/ f1051 1 4707593"/>
              <a:gd name="f1325" fmla="*/ f1052 1 5260975"/>
              <a:gd name="f1326" fmla="*/ f1053 1 4707593"/>
              <a:gd name="f1327" fmla="*/ f1054 1 5260975"/>
              <a:gd name="f1328" fmla="*/ f1055 1 4707593"/>
              <a:gd name="f1329" fmla="*/ f1056 1 4707593"/>
              <a:gd name="f1330" fmla="*/ f5 1 f783"/>
              <a:gd name="f1331" fmla="*/ f6 1 f783"/>
              <a:gd name="f1332" fmla="*/ f5 1 f784"/>
              <a:gd name="f1333" fmla="*/ f7 1 f784"/>
              <a:gd name="f1334" fmla="+- f1057 0 f1"/>
              <a:gd name="f1335" fmla="*/ f1058 1 f783"/>
              <a:gd name="f1336" fmla="*/ f1059 1 f784"/>
              <a:gd name="f1337" fmla="*/ f1060 1 f783"/>
              <a:gd name="f1338" fmla="*/ f1061 1 f784"/>
              <a:gd name="f1339" fmla="*/ f1062 1 f784"/>
              <a:gd name="f1340" fmla="*/ f1063 1 f783"/>
              <a:gd name="f1341" fmla="*/ f1064 1 f784"/>
              <a:gd name="f1342" fmla="*/ f1065 1 f783"/>
              <a:gd name="f1343" fmla="*/ f1066 1 f784"/>
              <a:gd name="f1344" fmla="*/ f1067 1 f783"/>
              <a:gd name="f1345" fmla="*/ f1068 1 f784"/>
              <a:gd name="f1346" fmla="*/ f1069 1 f783"/>
              <a:gd name="f1347" fmla="*/ f1070 1 f784"/>
              <a:gd name="f1348" fmla="*/ f1071 1 f783"/>
              <a:gd name="f1349" fmla="*/ f1072 1 f784"/>
              <a:gd name="f1350" fmla="*/ f1073 1 f783"/>
              <a:gd name="f1351" fmla="*/ f1074 1 f784"/>
              <a:gd name="f1352" fmla="*/ f1075 1 f783"/>
              <a:gd name="f1353" fmla="*/ f1076 1 f784"/>
              <a:gd name="f1354" fmla="*/ f1077 1 f783"/>
              <a:gd name="f1355" fmla="*/ f1078 1 f784"/>
              <a:gd name="f1356" fmla="*/ f1079 1 f783"/>
              <a:gd name="f1357" fmla="*/ f1080 1 f784"/>
              <a:gd name="f1358" fmla="*/ f1081 1 f783"/>
              <a:gd name="f1359" fmla="*/ f1082 1 f784"/>
              <a:gd name="f1360" fmla="*/ f1083 1 f783"/>
              <a:gd name="f1361" fmla="*/ f1084 1 f784"/>
              <a:gd name="f1362" fmla="*/ f1085 1 f783"/>
              <a:gd name="f1363" fmla="*/ f1086 1 f784"/>
              <a:gd name="f1364" fmla="*/ f1087 1 f783"/>
              <a:gd name="f1365" fmla="*/ f1088 1 f784"/>
              <a:gd name="f1366" fmla="*/ f1089 1 f783"/>
              <a:gd name="f1367" fmla="*/ f1090 1 f784"/>
              <a:gd name="f1368" fmla="*/ f1091 1 f783"/>
              <a:gd name="f1369" fmla="*/ f1092 1 f784"/>
              <a:gd name="f1370" fmla="*/ f1093 1 f783"/>
              <a:gd name="f1371" fmla="*/ f1094 1 f784"/>
              <a:gd name="f1372" fmla="*/ f1095 1 f783"/>
              <a:gd name="f1373" fmla="*/ f1096 1 f784"/>
              <a:gd name="f1374" fmla="*/ f1097 1 f783"/>
              <a:gd name="f1375" fmla="*/ f1098 1 f784"/>
              <a:gd name="f1376" fmla="*/ f1099 1 f783"/>
              <a:gd name="f1377" fmla="*/ f1100 1 f784"/>
              <a:gd name="f1378" fmla="*/ f1101 1 f783"/>
              <a:gd name="f1379" fmla="*/ f1102 1 f784"/>
              <a:gd name="f1380" fmla="*/ f1103 1 f783"/>
              <a:gd name="f1381" fmla="*/ f1104 1 f784"/>
              <a:gd name="f1382" fmla="*/ f1105 1 f783"/>
              <a:gd name="f1383" fmla="*/ f1106 1 f784"/>
              <a:gd name="f1384" fmla="*/ f1107 1 f783"/>
              <a:gd name="f1385" fmla="*/ f1108 1 f784"/>
              <a:gd name="f1386" fmla="*/ f1109 1 f783"/>
              <a:gd name="f1387" fmla="*/ f1110 1 f784"/>
              <a:gd name="f1388" fmla="*/ f1111 1 f783"/>
              <a:gd name="f1389" fmla="*/ f1112 1 f784"/>
              <a:gd name="f1390" fmla="*/ f1113 1 f783"/>
              <a:gd name="f1391" fmla="*/ f1114 1 f784"/>
              <a:gd name="f1392" fmla="*/ f1115 1 f783"/>
              <a:gd name="f1393" fmla="*/ f1116 1 f784"/>
              <a:gd name="f1394" fmla="*/ f1117 1 f783"/>
              <a:gd name="f1395" fmla="*/ f1118 1 f784"/>
              <a:gd name="f1396" fmla="*/ f1119 1 f783"/>
              <a:gd name="f1397" fmla="*/ f1120 1 f784"/>
              <a:gd name="f1398" fmla="*/ f1121 1 f783"/>
              <a:gd name="f1399" fmla="*/ f1122 1 f784"/>
              <a:gd name="f1400" fmla="*/ f1123 1 f783"/>
              <a:gd name="f1401" fmla="*/ f1124 1 f784"/>
              <a:gd name="f1402" fmla="*/ f1125 1 f783"/>
              <a:gd name="f1403" fmla="*/ f1126 1 f784"/>
              <a:gd name="f1404" fmla="*/ f1127 1 f783"/>
              <a:gd name="f1405" fmla="*/ f1128 1 f784"/>
              <a:gd name="f1406" fmla="*/ f1129 1 f783"/>
              <a:gd name="f1407" fmla="*/ f1130 1 f784"/>
              <a:gd name="f1408" fmla="*/ f1131 1 f783"/>
              <a:gd name="f1409" fmla="*/ f1132 1 f784"/>
              <a:gd name="f1410" fmla="*/ f1133 1 f783"/>
              <a:gd name="f1411" fmla="*/ f1134 1 f784"/>
              <a:gd name="f1412" fmla="*/ f1135 1 f783"/>
              <a:gd name="f1413" fmla="*/ f1136 1 f784"/>
              <a:gd name="f1414" fmla="*/ f1137 1 f783"/>
              <a:gd name="f1415" fmla="*/ f1138 1 f784"/>
              <a:gd name="f1416" fmla="*/ f1139 1 f783"/>
              <a:gd name="f1417" fmla="*/ f1140 1 f784"/>
              <a:gd name="f1418" fmla="*/ f1141 1 f783"/>
              <a:gd name="f1419" fmla="*/ f1142 1 f784"/>
              <a:gd name="f1420" fmla="*/ f1143 1 f783"/>
              <a:gd name="f1421" fmla="*/ f1144 1 f784"/>
              <a:gd name="f1422" fmla="*/ f1145 1 f783"/>
              <a:gd name="f1423" fmla="*/ f1146 1 f784"/>
              <a:gd name="f1424" fmla="*/ f1147 1 f783"/>
              <a:gd name="f1425" fmla="*/ f1148 1 f784"/>
              <a:gd name="f1426" fmla="*/ f1149 1 f783"/>
              <a:gd name="f1427" fmla="*/ f1150 1 f784"/>
              <a:gd name="f1428" fmla="*/ f1151 1 f783"/>
              <a:gd name="f1429" fmla="*/ f1152 1 f784"/>
              <a:gd name="f1430" fmla="*/ f1153 1 f783"/>
              <a:gd name="f1431" fmla="*/ f1154 1 f784"/>
              <a:gd name="f1432" fmla="*/ f1155 1 f783"/>
              <a:gd name="f1433" fmla="*/ f1156 1 f784"/>
              <a:gd name="f1434" fmla="*/ f1157 1 f783"/>
              <a:gd name="f1435" fmla="*/ f1158 1 f784"/>
              <a:gd name="f1436" fmla="*/ f1159 1 f783"/>
              <a:gd name="f1437" fmla="*/ f1160 1 f784"/>
              <a:gd name="f1438" fmla="*/ f1161 1 f783"/>
              <a:gd name="f1439" fmla="*/ f1162 1 f784"/>
              <a:gd name="f1440" fmla="*/ f1163 1 f783"/>
              <a:gd name="f1441" fmla="*/ f1164 1 f784"/>
              <a:gd name="f1442" fmla="*/ f1165 1 f783"/>
              <a:gd name="f1443" fmla="*/ f1166 1 f784"/>
              <a:gd name="f1444" fmla="*/ f1167 1 f783"/>
              <a:gd name="f1445" fmla="*/ f1168 1 f784"/>
              <a:gd name="f1446" fmla="*/ f1169 1 f783"/>
              <a:gd name="f1447" fmla="*/ f1170 1 f784"/>
              <a:gd name="f1448" fmla="*/ f1171 1 f783"/>
              <a:gd name="f1449" fmla="*/ f1172 1 f784"/>
              <a:gd name="f1450" fmla="*/ f1173 1 f783"/>
              <a:gd name="f1451" fmla="*/ f1174 1 f784"/>
              <a:gd name="f1452" fmla="*/ f1175 1 f783"/>
              <a:gd name="f1453" fmla="*/ f1176 1 f784"/>
              <a:gd name="f1454" fmla="*/ f1177 1 f783"/>
              <a:gd name="f1455" fmla="*/ f1178 1 f784"/>
              <a:gd name="f1456" fmla="*/ f1179 1 f783"/>
              <a:gd name="f1457" fmla="*/ f1180 1 f784"/>
              <a:gd name="f1458" fmla="*/ f1181 1 f783"/>
              <a:gd name="f1459" fmla="*/ f1182 1 f784"/>
              <a:gd name="f1460" fmla="*/ f1183 1 f783"/>
              <a:gd name="f1461" fmla="*/ f1184 1 f784"/>
              <a:gd name="f1462" fmla="*/ f1185 1 f783"/>
              <a:gd name="f1463" fmla="*/ f1186 1 f784"/>
              <a:gd name="f1464" fmla="*/ f1187 1 f783"/>
              <a:gd name="f1465" fmla="*/ f1188 1 f784"/>
              <a:gd name="f1466" fmla="*/ f1189 1 f783"/>
              <a:gd name="f1467" fmla="*/ f1190 1 f784"/>
              <a:gd name="f1468" fmla="*/ f1191 1 f783"/>
              <a:gd name="f1469" fmla="*/ f1192 1 f784"/>
              <a:gd name="f1470" fmla="*/ f1193 1 f783"/>
              <a:gd name="f1471" fmla="*/ f1194 1 f784"/>
              <a:gd name="f1472" fmla="*/ f1195 1 f783"/>
              <a:gd name="f1473" fmla="*/ f1196 1 f784"/>
              <a:gd name="f1474" fmla="*/ f1197 1 f783"/>
              <a:gd name="f1475" fmla="*/ f1198 1 f784"/>
              <a:gd name="f1476" fmla="*/ f1199 1 f783"/>
              <a:gd name="f1477" fmla="*/ f1200 1 f784"/>
              <a:gd name="f1478" fmla="*/ f1201 1 f783"/>
              <a:gd name="f1479" fmla="*/ f1202 1 f784"/>
              <a:gd name="f1480" fmla="*/ f1203 1 f783"/>
              <a:gd name="f1481" fmla="*/ f1204 1 f784"/>
              <a:gd name="f1482" fmla="*/ f1205 1 f783"/>
              <a:gd name="f1483" fmla="*/ f1206 1 f784"/>
              <a:gd name="f1484" fmla="*/ f1207 1 f783"/>
              <a:gd name="f1485" fmla="*/ f1208 1 f784"/>
              <a:gd name="f1486" fmla="*/ f1209 1 f783"/>
              <a:gd name="f1487" fmla="*/ f1210 1 f784"/>
              <a:gd name="f1488" fmla="*/ f1211 1 f783"/>
              <a:gd name="f1489" fmla="*/ f1212 1 f784"/>
              <a:gd name="f1490" fmla="*/ f1213 1 f783"/>
              <a:gd name="f1491" fmla="*/ f1214 1 f784"/>
              <a:gd name="f1492" fmla="*/ f1215 1 f783"/>
              <a:gd name="f1493" fmla="*/ f1216 1 f784"/>
              <a:gd name="f1494" fmla="*/ f1217 1 f783"/>
              <a:gd name="f1495" fmla="*/ f1218 1 f784"/>
              <a:gd name="f1496" fmla="*/ f1219 1 f783"/>
              <a:gd name="f1497" fmla="*/ f1220 1 f784"/>
              <a:gd name="f1498" fmla="*/ f1221 1 f783"/>
              <a:gd name="f1499" fmla="*/ f1222 1 f784"/>
              <a:gd name="f1500" fmla="*/ f1223 1 f783"/>
              <a:gd name="f1501" fmla="*/ f1224 1 f784"/>
              <a:gd name="f1502" fmla="*/ f1225 1 f783"/>
              <a:gd name="f1503" fmla="*/ f1226 1 f784"/>
              <a:gd name="f1504" fmla="*/ f1227 1 f783"/>
              <a:gd name="f1505" fmla="*/ f1228 1 f784"/>
              <a:gd name="f1506" fmla="*/ f1229 1 f783"/>
              <a:gd name="f1507" fmla="*/ f1230 1 f783"/>
              <a:gd name="f1508" fmla="*/ f1231 1 f784"/>
              <a:gd name="f1509" fmla="*/ f1232 1 f783"/>
              <a:gd name="f1510" fmla="*/ f1233 1 f783"/>
              <a:gd name="f1511" fmla="*/ f1234 1 f784"/>
              <a:gd name="f1512" fmla="*/ f1235 1 f783"/>
              <a:gd name="f1513" fmla="*/ f1236 1 f784"/>
              <a:gd name="f1514" fmla="*/ f1237 1 f783"/>
              <a:gd name="f1515" fmla="*/ f1238 1 f784"/>
              <a:gd name="f1516" fmla="*/ f1239 1 f783"/>
              <a:gd name="f1517" fmla="*/ f1240 1 f784"/>
              <a:gd name="f1518" fmla="*/ f1241 1 f783"/>
              <a:gd name="f1519" fmla="*/ f1242 1 f784"/>
              <a:gd name="f1520" fmla="*/ f1243 1 f783"/>
              <a:gd name="f1521" fmla="*/ f1244 1 f784"/>
              <a:gd name="f1522" fmla="*/ f1245 1 f783"/>
              <a:gd name="f1523" fmla="*/ f1246 1 f784"/>
              <a:gd name="f1524" fmla="*/ f1247 1 f783"/>
              <a:gd name="f1525" fmla="*/ f1248 1 f784"/>
              <a:gd name="f1526" fmla="*/ f1249 1 f783"/>
              <a:gd name="f1527" fmla="*/ f1250 1 f784"/>
              <a:gd name="f1528" fmla="*/ f1251 1 f783"/>
              <a:gd name="f1529" fmla="*/ f1252 1 f784"/>
              <a:gd name="f1530" fmla="*/ f1253 1 f783"/>
              <a:gd name="f1531" fmla="*/ f1254 1 f784"/>
              <a:gd name="f1532" fmla="*/ f1255 1 f783"/>
              <a:gd name="f1533" fmla="*/ f1256 1 f784"/>
              <a:gd name="f1534" fmla="*/ f1257 1 f783"/>
              <a:gd name="f1535" fmla="*/ f1258 1 f784"/>
              <a:gd name="f1536" fmla="*/ f1259 1 f783"/>
              <a:gd name="f1537" fmla="*/ f1260 1 f784"/>
              <a:gd name="f1538" fmla="*/ f1261 1 f783"/>
              <a:gd name="f1539" fmla="*/ f1262 1 f784"/>
              <a:gd name="f1540" fmla="*/ f1263 1 f783"/>
              <a:gd name="f1541" fmla="*/ f1264 1 f784"/>
              <a:gd name="f1542" fmla="*/ f1265 1 f783"/>
              <a:gd name="f1543" fmla="*/ f1266 1 f784"/>
              <a:gd name="f1544" fmla="*/ f1267 1 f783"/>
              <a:gd name="f1545" fmla="*/ f1268 1 f784"/>
              <a:gd name="f1546" fmla="*/ f1269 1 f783"/>
              <a:gd name="f1547" fmla="*/ f1270 1 f784"/>
              <a:gd name="f1548" fmla="*/ f1271 1 f783"/>
              <a:gd name="f1549" fmla="*/ f1272 1 f784"/>
              <a:gd name="f1550" fmla="*/ f1273 1 f783"/>
              <a:gd name="f1551" fmla="*/ f1274 1 f784"/>
              <a:gd name="f1552" fmla="*/ f1275 1 f783"/>
              <a:gd name="f1553" fmla="*/ f1276 1 f784"/>
              <a:gd name="f1554" fmla="*/ f1277 1 f783"/>
              <a:gd name="f1555" fmla="*/ f1278 1 f784"/>
              <a:gd name="f1556" fmla="*/ f1279 1 f783"/>
              <a:gd name="f1557" fmla="*/ f1280 1 f784"/>
              <a:gd name="f1558" fmla="*/ f1281 1 f783"/>
              <a:gd name="f1559" fmla="*/ f1282 1 f784"/>
              <a:gd name="f1560" fmla="*/ f1283 1 f783"/>
              <a:gd name="f1561" fmla="*/ f1284 1 f784"/>
              <a:gd name="f1562" fmla="*/ f1285 1 f783"/>
              <a:gd name="f1563" fmla="*/ f1286 1 f784"/>
              <a:gd name="f1564" fmla="*/ f1287 1 f783"/>
              <a:gd name="f1565" fmla="*/ f1288 1 f784"/>
              <a:gd name="f1566" fmla="*/ f1289 1 f783"/>
              <a:gd name="f1567" fmla="*/ f1290 1 f784"/>
              <a:gd name="f1568" fmla="*/ f1291 1 f783"/>
              <a:gd name="f1569" fmla="*/ f1292 1 f784"/>
              <a:gd name="f1570" fmla="*/ f1293 1 f783"/>
              <a:gd name="f1571" fmla="*/ f1294 1 f784"/>
              <a:gd name="f1572" fmla="*/ f1295 1 f783"/>
              <a:gd name="f1573" fmla="*/ f1296 1 f784"/>
              <a:gd name="f1574" fmla="*/ f1297 1 f783"/>
              <a:gd name="f1575" fmla="*/ f1298 1 f784"/>
              <a:gd name="f1576" fmla="*/ f1299 1 f783"/>
              <a:gd name="f1577" fmla="*/ f1300 1 f784"/>
              <a:gd name="f1578" fmla="*/ f1301 1 f783"/>
              <a:gd name="f1579" fmla="*/ f1302 1 f784"/>
              <a:gd name="f1580" fmla="*/ f1303 1 f783"/>
              <a:gd name="f1581" fmla="*/ f1304 1 f784"/>
              <a:gd name="f1582" fmla="*/ f1305 1 f783"/>
              <a:gd name="f1583" fmla="*/ f1306 1 f784"/>
              <a:gd name="f1584" fmla="*/ f1307 1 f783"/>
              <a:gd name="f1585" fmla="*/ f1308 1 f784"/>
              <a:gd name="f1586" fmla="*/ f1309 1 f783"/>
              <a:gd name="f1587" fmla="*/ f1310 1 f784"/>
              <a:gd name="f1588" fmla="*/ f1311 1 f783"/>
              <a:gd name="f1589" fmla="*/ f1312 1 f784"/>
              <a:gd name="f1590" fmla="*/ f1313 1 f783"/>
              <a:gd name="f1591" fmla="*/ f1314 1 f784"/>
              <a:gd name="f1592" fmla="*/ f1315 1 f783"/>
              <a:gd name="f1593" fmla="*/ f1316 1 f784"/>
              <a:gd name="f1594" fmla="*/ f1317 1 f783"/>
              <a:gd name="f1595" fmla="*/ f1318 1 f784"/>
              <a:gd name="f1596" fmla="*/ f1319 1 f783"/>
              <a:gd name="f1597" fmla="*/ f1320 1 f784"/>
              <a:gd name="f1598" fmla="*/ f1321 1 f783"/>
              <a:gd name="f1599" fmla="*/ f1322 1 f784"/>
              <a:gd name="f1600" fmla="*/ f1323 1 f783"/>
              <a:gd name="f1601" fmla="*/ f1324 1 f784"/>
              <a:gd name="f1602" fmla="*/ f1325 1 f783"/>
              <a:gd name="f1603" fmla="*/ f1326 1 f784"/>
              <a:gd name="f1604" fmla="*/ f1327 1 f783"/>
              <a:gd name="f1605" fmla="*/ f1328 1 f784"/>
              <a:gd name="f1606" fmla="*/ f1329 1 f784"/>
              <a:gd name="f1607" fmla="*/ f1330 f778 1"/>
              <a:gd name="f1608" fmla="*/ f1331 f778 1"/>
              <a:gd name="f1609" fmla="*/ f1333 f779 1"/>
              <a:gd name="f1610" fmla="*/ f1332 f779 1"/>
              <a:gd name="f1611" fmla="*/ f1335 f778 1"/>
              <a:gd name="f1612" fmla="*/ f1336 f779 1"/>
              <a:gd name="f1613" fmla="*/ f1337 f778 1"/>
              <a:gd name="f1614" fmla="*/ f1338 f779 1"/>
              <a:gd name="f1615" fmla="*/ f1339 f779 1"/>
              <a:gd name="f1616" fmla="*/ f1340 f778 1"/>
              <a:gd name="f1617" fmla="*/ f1341 f779 1"/>
              <a:gd name="f1618" fmla="*/ f1342 f778 1"/>
              <a:gd name="f1619" fmla="*/ f1343 f779 1"/>
              <a:gd name="f1620" fmla="*/ f1344 f778 1"/>
              <a:gd name="f1621" fmla="*/ f1345 f779 1"/>
              <a:gd name="f1622" fmla="*/ f1346 f778 1"/>
              <a:gd name="f1623" fmla="*/ f1347 f779 1"/>
              <a:gd name="f1624" fmla="*/ f1348 f778 1"/>
              <a:gd name="f1625" fmla="*/ f1349 f779 1"/>
              <a:gd name="f1626" fmla="*/ f1350 f778 1"/>
              <a:gd name="f1627" fmla="*/ f1351 f779 1"/>
              <a:gd name="f1628" fmla="*/ f1352 f778 1"/>
              <a:gd name="f1629" fmla="*/ f1353 f779 1"/>
              <a:gd name="f1630" fmla="*/ f1354 f778 1"/>
              <a:gd name="f1631" fmla="*/ f1355 f779 1"/>
              <a:gd name="f1632" fmla="*/ f1356 f778 1"/>
              <a:gd name="f1633" fmla="*/ f1357 f779 1"/>
              <a:gd name="f1634" fmla="*/ f1358 f778 1"/>
              <a:gd name="f1635" fmla="*/ f1359 f779 1"/>
              <a:gd name="f1636" fmla="*/ f1360 f778 1"/>
              <a:gd name="f1637" fmla="*/ f1361 f779 1"/>
              <a:gd name="f1638" fmla="*/ f1362 f778 1"/>
              <a:gd name="f1639" fmla="*/ f1363 f779 1"/>
              <a:gd name="f1640" fmla="*/ f1364 f778 1"/>
              <a:gd name="f1641" fmla="*/ f1365 f779 1"/>
              <a:gd name="f1642" fmla="*/ f1366 f778 1"/>
              <a:gd name="f1643" fmla="*/ f1367 f779 1"/>
              <a:gd name="f1644" fmla="*/ f1368 f778 1"/>
              <a:gd name="f1645" fmla="*/ f1369 f779 1"/>
              <a:gd name="f1646" fmla="*/ f1370 f778 1"/>
              <a:gd name="f1647" fmla="*/ f1371 f779 1"/>
              <a:gd name="f1648" fmla="*/ f1372 f778 1"/>
              <a:gd name="f1649" fmla="*/ f1373 f779 1"/>
              <a:gd name="f1650" fmla="*/ f1374 f778 1"/>
              <a:gd name="f1651" fmla="*/ f1375 f779 1"/>
              <a:gd name="f1652" fmla="*/ f1376 f778 1"/>
              <a:gd name="f1653" fmla="*/ f1377 f779 1"/>
              <a:gd name="f1654" fmla="*/ f1378 f778 1"/>
              <a:gd name="f1655" fmla="*/ f1379 f779 1"/>
              <a:gd name="f1656" fmla="*/ f1380 f778 1"/>
              <a:gd name="f1657" fmla="*/ f1381 f779 1"/>
              <a:gd name="f1658" fmla="*/ f1382 f778 1"/>
              <a:gd name="f1659" fmla="*/ f1383 f779 1"/>
              <a:gd name="f1660" fmla="*/ f1384 f778 1"/>
              <a:gd name="f1661" fmla="*/ f1385 f779 1"/>
              <a:gd name="f1662" fmla="*/ f1386 f778 1"/>
              <a:gd name="f1663" fmla="*/ f1387 f779 1"/>
              <a:gd name="f1664" fmla="*/ f1388 f778 1"/>
              <a:gd name="f1665" fmla="*/ f1389 f779 1"/>
              <a:gd name="f1666" fmla="*/ f1390 f778 1"/>
              <a:gd name="f1667" fmla="*/ f1391 f779 1"/>
              <a:gd name="f1668" fmla="*/ f1392 f778 1"/>
              <a:gd name="f1669" fmla="*/ f1393 f779 1"/>
              <a:gd name="f1670" fmla="*/ f1394 f778 1"/>
              <a:gd name="f1671" fmla="*/ f1395 f779 1"/>
              <a:gd name="f1672" fmla="*/ f1396 f778 1"/>
              <a:gd name="f1673" fmla="*/ f1397 f779 1"/>
              <a:gd name="f1674" fmla="*/ f1398 f778 1"/>
              <a:gd name="f1675" fmla="*/ f1399 f779 1"/>
              <a:gd name="f1676" fmla="*/ f1400 f778 1"/>
              <a:gd name="f1677" fmla="*/ f1401 f779 1"/>
              <a:gd name="f1678" fmla="*/ f1402 f778 1"/>
              <a:gd name="f1679" fmla="*/ f1403 f779 1"/>
              <a:gd name="f1680" fmla="*/ f1404 f778 1"/>
              <a:gd name="f1681" fmla="*/ f1405 f779 1"/>
              <a:gd name="f1682" fmla="*/ f1406 f778 1"/>
              <a:gd name="f1683" fmla="*/ f1407 f779 1"/>
              <a:gd name="f1684" fmla="*/ f1408 f778 1"/>
              <a:gd name="f1685" fmla="*/ f1409 f779 1"/>
              <a:gd name="f1686" fmla="*/ f1410 f778 1"/>
              <a:gd name="f1687" fmla="*/ f1411 f779 1"/>
              <a:gd name="f1688" fmla="*/ f1412 f778 1"/>
              <a:gd name="f1689" fmla="*/ f1413 f779 1"/>
              <a:gd name="f1690" fmla="*/ f1414 f778 1"/>
              <a:gd name="f1691" fmla="*/ f1415 f779 1"/>
              <a:gd name="f1692" fmla="*/ f1416 f778 1"/>
              <a:gd name="f1693" fmla="*/ f1417 f779 1"/>
              <a:gd name="f1694" fmla="*/ f1418 f778 1"/>
              <a:gd name="f1695" fmla="*/ f1419 f779 1"/>
              <a:gd name="f1696" fmla="*/ f1420 f778 1"/>
              <a:gd name="f1697" fmla="*/ f1421 f779 1"/>
              <a:gd name="f1698" fmla="*/ f1422 f778 1"/>
              <a:gd name="f1699" fmla="*/ f1423 f779 1"/>
              <a:gd name="f1700" fmla="*/ f1424 f778 1"/>
              <a:gd name="f1701" fmla="*/ f1425 f779 1"/>
              <a:gd name="f1702" fmla="*/ f1426 f778 1"/>
              <a:gd name="f1703" fmla="*/ f1427 f779 1"/>
              <a:gd name="f1704" fmla="*/ f1428 f778 1"/>
              <a:gd name="f1705" fmla="*/ f1429 f779 1"/>
              <a:gd name="f1706" fmla="*/ f1430 f778 1"/>
              <a:gd name="f1707" fmla="*/ f1431 f779 1"/>
              <a:gd name="f1708" fmla="*/ f1432 f778 1"/>
              <a:gd name="f1709" fmla="*/ f1433 f779 1"/>
              <a:gd name="f1710" fmla="*/ f1434 f778 1"/>
              <a:gd name="f1711" fmla="*/ f1435 f779 1"/>
              <a:gd name="f1712" fmla="*/ f1436 f778 1"/>
              <a:gd name="f1713" fmla="*/ f1437 f779 1"/>
              <a:gd name="f1714" fmla="*/ f1438 f778 1"/>
              <a:gd name="f1715" fmla="*/ f1439 f779 1"/>
              <a:gd name="f1716" fmla="*/ f1440 f778 1"/>
              <a:gd name="f1717" fmla="*/ f1441 f779 1"/>
              <a:gd name="f1718" fmla="*/ f1442 f778 1"/>
              <a:gd name="f1719" fmla="*/ f1443 f779 1"/>
              <a:gd name="f1720" fmla="*/ f1444 f778 1"/>
              <a:gd name="f1721" fmla="*/ f1445 f779 1"/>
              <a:gd name="f1722" fmla="*/ f1446 f778 1"/>
              <a:gd name="f1723" fmla="*/ f1447 f779 1"/>
              <a:gd name="f1724" fmla="*/ f1448 f778 1"/>
              <a:gd name="f1725" fmla="*/ f1449 f779 1"/>
              <a:gd name="f1726" fmla="*/ f1450 f778 1"/>
              <a:gd name="f1727" fmla="*/ f1451 f779 1"/>
              <a:gd name="f1728" fmla="*/ f1452 f778 1"/>
              <a:gd name="f1729" fmla="*/ f1453 f779 1"/>
              <a:gd name="f1730" fmla="*/ f1454 f778 1"/>
              <a:gd name="f1731" fmla="*/ f1455 f779 1"/>
              <a:gd name="f1732" fmla="*/ f1456 f778 1"/>
              <a:gd name="f1733" fmla="*/ f1457 f779 1"/>
              <a:gd name="f1734" fmla="*/ f1458 f778 1"/>
              <a:gd name="f1735" fmla="*/ f1459 f779 1"/>
              <a:gd name="f1736" fmla="*/ f1460 f778 1"/>
              <a:gd name="f1737" fmla="*/ f1461 f779 1"/>
              <a:gd name="f1738" fmla="*/ f1462 f778 1"/>
              <a:gd name="f1739" fmla="*/ f1463 f779 1"/>
              <a:gd name="f1740" fmla="*/ f1464 f778 1"/>
              <a:gd name="f1741" fmla="*/ f1465 f779 1"/>
              <a:gd name="f1742" fmla="*/ f1466 f778 1"/>
              <a:gd name="f1743" fmla="*/ f1467 f779 1"/>
              <a:gd name="f1744" fmla="*/ f1468 f778 1"/>
              <a:gd name="f1745" fmla="*/ f1469 f779 1"/>
              <a:gd name="f1746" fmla="*/ f1470 f778 1"/>
              <a:gd name="f1747" fmla="*/ f1471 f779 1"/>
              <a:gd name="f1748" fmla="*/ f1472 f778 1"/>
              <a:gd name="f1749" fmla="*/ f1473 f779 1"/>
              <a:gd name="f1750" fmla="*/ f1474 f778 1"/>
              <a:gd name="f1751" fmla="*/ f1475 f779 1"/>
              <a:gd name="f1752" fmla="*/ f1476 f778 1"/>
              <a:gd name="f1753" fmla="*/ f1477 f779 1"/>
              <a:gd name="f1754" fmla="*/ f1478 f778 1"/>
              <a:gd name="f1755" fmla="*/ f1479 f779 1"/>
              <a:gd name="f1756" fmla="*/ f1480 f778 1"/>
              <a:gd name="f1757" fmla="*/ f1481 f779 1"/>
              <a:gd name="f1758" fmla="*/ f1482 f778 1"/>
              <a:gd name="f1759" fmla="*/ f1483 f779 1"/>
              <a:gd name="f1760" fmla="*/ f1484 f778 1"/>
              <a:gd name="f1761" fmla="*/ f1485 f779 1"/>
              <a:gd name="f1762" fmla="*/ f1486 f778 1"/>
              <a:gd name="f1763" fmla="*/ f1487 f779 1"/>
              <a:gd name="f1764" fmla="*/ f1488 f778 1"/>
              <a:gd name="f1765" fmla="*/ f1489 f779 1"/>
              <a:gd name="f1766" fmla="*/ f1490 f778 1"/>
              <a:gd name="f1767" fmla="*/ f1491 f779 1"/>
              <a:gd name="f1768" fmla="*/ f1492 f778 1"/>
              <a:gd name="f1769" fmla="*/ f1493 f779 1"/>
              <a:gd name="f1770" fmla="*/ f1494 f778 1"/>
              <a:gd name="f1771" fmla="*/ f1495 f779 1"/>
              <a:gd name="f1772" fmla="*/ f1496 f778 1"/>
              <a:gd name="f1773" fmla="*/ f1497 f779 1"/>
              <a:gd name="f1774" fmla="*/ f1498 f778 1"/>
              <a:gd name="f1775" fmla="*/ f1499 f779 1"/>
              <a:gd name="f1776" fmla="*/ f1500 f778 1"/>
              <a:gd name="f1777" fmla="*/ f1501 f779 1"/>
              <a:gd name="f1778" fmla="*/ f1502 f778 1"/>
              <a:gd name="f1779" fmla="*/ f1503 f779 1"/>
              <a:gd name="f1780" fmla="*/ f1504 f778 1"/>
              <a:gd name="f1781" fmla="*/ f1505 f779 1"/>
              <a:gd name="f1782" fmla="*/ f1506 f778 1"/>
              <a:gd name="f1783" fmla="*/ f1507 f778 1"/>
              <a:gd name="f1784" fmla="*/ f1508 f779 1"/>
              <a:gd name="f1785" fmla="*/ f1509 f778 1"/>
              <a:gd name="f1786" fmla="*/ f1510 f778 1"/>
              <a:gd name="f1787" fmla="*/ f1511 f779 1"/>
              <a:gd name="f1788" fmla="*/ f1512 f778 1"/>
              <a:gd name="f1789" fmla="*/ f1513 f779 1"/>
              <a:gd name="f1790" fmla="*/ f1514 f778 1"/>
              <a:gd name="f1791" fmla="*/ f1515 f779 1"/>
              <a:gd name="f1792" fmla="*/ f1516 f778 1"/>
              <a:gd name="f1793" fmla="*/ f1517 f779 1"/>
              <a:gd name="f1794" fmla="*/ f1518 f778 1"/>
              <a:gd name="f1795" fmla="*/ f1519 f779 1"/>
              <a:gd name="f1796" fmla="*/ f1520 f778 1"/>
              <a:gd name="f1797" fmla="*/ f1521 f779 1"/>
              <a:gd name="f1798" fmla="*/ f1522 f778 1"/>
              <a:gd name="f1799" fmla="*/ f1523 f779 1"/>
              <a:gd name="f1800" fmla="*/ f1524 f778 1"/>
              <a:gd name="f1801" fmla="*/ f1525 f779 1"/>
              <a:gd name="f1802" fmla="*/ f1526 f778 1"/>
              <a:gd name="f1803" fmla="*/ f1527 f779 1"/>
              <a:gd name="f1804" fmla="*/ f1528 f778 1"/>
              <a:gd name="f1805" fmla="*/ f1529 f779 1"/>
              <a:gd name="f1806" fmla="*/ f1530 f778 1"/>
              <a:gd name="f1807" fmla="*/ f1531 f779 1"/>
              <a:gd name="f1808" fmla="*/ f1532 f778 1"/>
              <a:gd name="f1809" fmla="*/ f1533 f779 1"/>
              <a:gd name="f1810" fmla="*/ f1534 f778 1"/>
              <a:gd name="f1811" fmla="*/ f1535 f779 1"/>
              <a:gd name="f1812" fmla="*/ f1536 f778 1"/>
              <a:gd name="f1813" fmla="*/ f1537 f779 1"/>
              <a:gd name="f1814" fmla="*/ f1538 f778 1"/>
              <a:gd name="f1815" fmla="*/ f1539 f779 1"/>
              <a:gd name="f1816" fmla="*/ f1540 f778 1"/>
              <a:gd name="f1817" fmla="*/ f1541 f779 1"/>
              <a:gd name="f1818" fmla="*/ f1542 f778 1"/>
              <a:gd name="f1819" fmla="*/ f1543 f779 1"/>
              <a:gd name="f1820" fmla="*/ f1544 f778 1"/>
              <a:gd name="f1821" fmla="*/ f1545 f779 1"/>
              <a:gd name="f1822" fmla="*/ f1546 f778 1"/>
              <a:gd name="f1823" fmla="*/ f1547 f779 1"/>
              <a:gd name="f1824" fmla="*/ f1548 f778 1"/>
              <a:gd name="f1825" fmla="*/ f1549 f779 1"/>
              <a:gd name="f1826" fmla="*/ f1550 f778 1"/>
              <a:gd name="f1827" fmla="*/ f1551 f779 1"/>
              <a:gd name="f1828" fmla="*/ f1552 f778 1"/>
              <a:gd name="f1829" fmla="*/ f1553 f779 1"/>
              <a:gd name="f1830" fmla="*/ f1554 f778 1"/>
              <a:gd name="f1831" fmla="*/ f1555 f779 1"/>
              <a:gd name="f1832" fmla="*/ f1556 f778 1"/>
              <a:gd name="f1833" fmla="*/ f1557 f779 1"/>
              <a:gd name="f1834" fmla="*/ f1558 f778 1"/>
              <a:gd name="f1835" fmla="*/ f1559 f779 1"/>
              <a:gd name="f1836" fmla="*/ f1560 f778 1"/>
              <a:gd name="f1837" fmla="*/ f1561 f779 1"/>
              <a:gd name="f1838" fmla="*/ f1562 f778 1"/>
              <a:gd name="f1839" fmla="*/ f1563 f779 1"/>
              <a:gd name="f1840" fmla="*/ f1564 f778 1"/>
              <a:gd name="f1841" fmla="*/ f1565 f779 1"/>
              <a:gd name="f1842" fmla="*/ f1566 f778 1"/>
              <a:gd name="f1843" fmla="*/ f1567 f779 1"/>
              <a:gd name="f1844" fmla="*/ f1568 f778 1"/>
              <a:gd name="f1845" fmla="*/ f1569 f779 1"/>
              <a:gd name="f1846" fmla="*/ f1570 f778 1"/>
              <a:gd name="f1847" fmla="*/ f1571 f779 1"/>
              <a:gd name="f1848" fmla="*/ f1572 f778 1"/>
              <a:gd name="f1849" fmla="*/ f1573 f779 1"/>
              <a:gd name="f1850" fmla="*/ f1574 f778 1"/>
              <a:gd name="f1851" fmla="*/ f1575 f779 1"/>
              <a:gd name="f1852" fmla="*/ f1576 f778 1"/>
              <a:gd name="f1853" fmla="*/ f1577 f779 1"/>
              <a:gd name="f1854" fmla="*/ f1578 f778 1"/>
              <a:gd name="f1855" fmla="*/ f1579 f779 1"/>
              <a:gd name="f1856" fmla="*/ f1580 f778 1"/>
              <a:gd name="f1857" fmla="*/ f1581 f779 1"/>
              <a:gd name="f1858" fmla="*/ f1582 f778 1"/>
              <a:gd name="f1859" fmla="*/ f1583 f779 1"/>
              <a:gd name="f1860" fmla="*/ f1584 f778 1"/>
              <a:gd name="f1861" fmla="*/ f1585 f779 1"/>
              <a:gd name="f1862" fmla="*/ f1586 f778 1"/>
              <a:gd name="f1863" fmla="*/ f1587 f779 1"/>
              <a:gd name="f1864" fmla="*/ f1588 f778 1"/>
              <a:gd name="f1865" fmla="*/ f1589 f779 1"/>
              <a:gd name="f1866" fmla="*/ f1590 f778 1"/>
              <a:gd name="f1867" fmla="*/ f1591 f779 1"/>
              <a:gd name="f1868" fmla="*/ f1592 f778 1"/>
              <a:gd name="f1869" fmla="*/ f1593 f779 1"/>
              <a:gd name="f1870" fmla="*/ f1594 f778 1"/>
              <a:gd name="f1871" fmla="*/ f1595 f779 1"/>
              <a:gd name="f1872" fmla="*/ f1596 f778 1"/>
              <a:gd name="f1873" fmla="*/ f1597 f779 1"/>
              <a:gd name="f1874" fmla="*/ f1598 f778 1"/>
              <a:gd name="f1875" fmla="*/ f1599 f779 1"/>
              <a:gd name="f1876" fmla="*/ f1600 f778 1"/>
              <a:gd name="f1877" fmla="*/ f1601 f779 1"/>
              <a:gd name="f1878" fmla="*/ f1602 f778 1"/>
              <a:gd name="f1879" fmla="*/ f1603 f779 1"/>
              <a:gd name="f1880" fmla="*/ f1604 f778 1"/>
              <a:gd name="f1881" fmla="*/ f1605 f779 1"/>
              <a:gd name="f1882" fmla="*/ f1606 f779 1"/>
            </a:gdLst>
            <a:ahLst/>
            <a:cxnLst>
              <a:cxn ang="3cd4">
                <a:pos x="hc" y="t"/>
              </a:cxn>
              <a:cxn ang="0">
                <a:pos x="r" y="vc"/>
              </a:cxn>
              <a:cxn ang="cd4">
                <a:pos x="hc" y="b"/>
              </a:cxn>
              <a:cxn ang="cd2">
                <a:pos x="l" y="vc"/>
              </a:cxn>
              <a:cxn ang="f1334">
                <a:pos x="f1611" y="f1612"/>
              </a:cxn>
              <a:cxn ang="f1334">
                <a:pos x="f1613" y="f1612"/>
              </a:cxn>
              <a:cxn ang="f1334">
                <a:pos x="f1613" y="f1614"/>
              </a:cxn>
              <a:cxn ang="f1334">
                <a:pos x="f1613" y="f1615"/>
              </a:cxn>
              <a:cxn ang="f1334">
                <a:pos x="f1616" y="f1617"/>
              </a:cxn>
              <a:cxn ang="f1334">
                <a:pos x="f1618" y="f1619"/>
              </a:cxn>
              <a:cxn ang="f1334">
                <a:pos x="f1620" y="f1621"/>
              </a:cxn>
              <a:cxn ang="f1334">
                <a:pos x="f1622" y="f1623"/>
              </a:cxn>
              <a:cxn ang="f1334">
                <a:pos x="f1624" y="f1625"/>
              </a:cxn>
              <a:cxn ang="f1334">
                <a:pos x="f1626" y="f1627"/>
              </a:cxn>
              <a:cxn ang="f1334">
                <a:pos x="f1628" y="f1629"/>
              </a:cxn>
              <a:cxn ang="f1334">
                <a:pos x="f1630" y="f1631"/>
              </a:cxn>
              <a:cxn ang="f1334">
                <a:pos x="f1632" y="f1633"/>
              </a:cxn>
              <a:cxn ang="f1334">
                <a:pos x="f1634" y="f1635"/>
              </a:cxn>
              <a:cxn ang="f1334">
                <a:pos x="f1636" y="f1637"/>
              </a:cxn>
              <a:cxn ang="f1334">
                <a:pos x="f1638" y="f1639"/>
              </a:cxn>
              <a:cxn ang="f1334">
                <a:pos x="f1640" y="f1641"/>
              </a:cxn>
              <a:cxn ang="f1334">
                <a:pos x="f1642" y="f1643"/>
              </a:cxn>
              <a:cxn ang="f1334">
                <a:pos x="f1644" y="f1645"/>
              </a:cxn>
              <a:cxn ang="f1334">
                <a:pos x="f1646" y="f1647"/>
              </a:cxn>
              <a:cxn ang="f1334">
                <a:pos x="f1648" y="f1649"/>
              </a:cxn>
              <a:cxn ang="f1334">
                <a:pos x="f1650" y="f1651"/>
              </a:cxn>
              <a:cxn ang="f1334">
                <a:pos x="f1652" y="f1653"/>
              </a:cxn>
              <a:cxn ang="f1334">
                <a:pos x="f1654" y="f1655"/>
              </a:cxn>
              <a:cxn ang="f1334">
                <a:pos x="f1656" y="f1657"/>
              </a:cxn>
              <a:cxn ang="f1334">
                <a:pos x="f1658" y="f1659"/>
              </a:cxn>
              <a:cxn ang="f1334">
                <a:pos x="f1660" y="f1661"/>
              </a:cxn>
              <a:cxn ang="f1334">
                <a:pos x="f1662" y="f1663"/>
              </a:cxn>
              <a:cxn ang="f1334">
                <a:pos x="f1664" y="f1665"/>
              </a:cxn>
              <a:cxn ang="f1334">
                <a:pos x="f1666" y="f1667"/>
              </a:cxn>
              <a:cxn ang="f1334">
                <a:pos x="f1668" y="f1669"/>
              </a:cxn>
              <a:cxn ang="f1334">
                <a:pos x="f1670" y="f1671"/>
              </a:cxn>
              <a:cxn ang="f1334">
                <a:pos x="f1672" y="f1673"/>
              </a:cxn>
              <a:cxn ang="f1334">
                <a:pos x="f1674" y="f1675"/>
              </a:cxn>
              <a:cxn ang="f1334">
                <a:pos x="f1676" y="f1677"/>
              </a:cxn>
              <a:cxn ang="f1334">
                <a:pos x="f1678" y="f1679"/>
              </a:cxn>
              <a:cxn ang="f1334">
                <a:pos x="f1680" y="f1681"/>
              </a:cxn>
              <a:cxn ang="f1334">
                <a:pos x="f1682" y="f1683"/>
              </a:cxn>
              <a:cxn ang="f1334">
                <a:pos x="f1684" y="f1685"/>
              </a:cxn>
              <a:cxn ang="f1334">
                <a:pos x="f1686" y="f1687"/>
              </a:cxn>
              <a:cxn ang="f1334">
                <a:pos x="f1688" y="f1689"/>
              </a:cxn>
              <a:cxn ang="f1334">
                <a:pos x="f1690" y="f1691"/>
              </a:cxn>
              <a:cxn ang="f1334">
                <a:pos x="f1692" y="f1693"/>
              </a:cxn>
              <a:cxn ang="f1334">
                <a:pos x="f1694" y="f1695"/>
              </a:cxn>
              <a:cxn ang="f1334">
                <a:pos x="f1696" y="f1697"/>
              </a:cxn>
              <a:cxn ang="f1334">
                <a:pos x="f1698" y="f1699"/>
              </a:cxn>
              <a:cxn ang="f1334">
                <a:pos x="f1700" y="f1701"/>
              </a:cxn>
              <a:cxn ang="f1334">
                <a:pos x="f1702" y="f1703"/>
              </a:cxn>
              <a:cxn ang="f1334">
                <a:pos x="f1704" y="f1705"/>
              </a:cxn>
              <a:cxn ang="f1334">
                <a:pos x="f1706" y="f1707"/>
              </a:cxn>
              <a:cxn ang="f1334">
                <a:pos x="f1708" y="f1709"/>
              </a:cxn>
              <a:cxn ang="f1334">
                <a:pos x="f1710" y="f1711"/>
              </a:cxn>
              <a:cxn ang="f1334">
                <a:pos x="f1712" y="f1713"/>
              </a:cxn>
              <a:cxn ang="f1334">
                <a:pos x="f1714" y="f1715"/>
              </a:cxn>
              <a:cxn ang="f1334">
                <a:pos x="f1716" y="f1717"/>
              </a:cxn>
              <a:cxn ang="f1334">
                <a:pos x="f1718" y="f1719"/>
              </a:cxn>
              <a:cxn ang="f1334">
                <a:pos x="f1720" y="f1721"/>
              </a:cxn>
              <a:cxn ang="f1334">
                <a:pos x="f1722" y="f1723"/>
              </a:cxn>
              <a:cxn ang="f1334">
                <a:pos x="f1724" y="f1725"/>
              </a:cxn>
              <a:cxn ang="f1334">
                <a:pos x="f1726" y="f1727"/>
              </a:cxn>
              <a:cxn ang="f1334">
                <a:pos x="f1728" y="f1729"/>
              </a:cxn>
              <a:cxn ang="f1334">
                <a:pos x="f1730" y="f1731"/>
              </a:cxn>
              <a:cxn ang="f1334">
                <a:pos x="f1732" y="f1733"/>
              </a:cxn>
              <a:cxn ang="f1334">
                <a:pos x="f1734" y="f1735"/>
              </a:cxn>
              <a:cxn ang="f1334">
                <a:pos x="f1736" y="f1737"/>
              </a:cxn>
              <a:cxn ang="f1334">
                <a:pos x="f1738" y="f1739"/>
              </a:cxn>
              <a:cxn ang="f1334">
                <a:pos x="f1740" y="f1741"/>
              </a:cxn>
              <a:cxn ang="f1334">
                <a:pos x="f1742" y="f1743"/>
              </a:cxn>
              <a:cxn ang="f1334">
                <a:pos x="f1744" y="f1745"/>
              </a:cxn>
              <a:cxn ang="f1334">
                <a:pos x="f1746" y="f1747"/>
              </a:cxn>
              <a:cxn ang="f1334">
                <a:pos x="f1748" y="f1749"/>
              </a:cxn>
              <a:cxn ang="f1334">
                <a:pos x="f1750" y="f1751"/>
              </a:cxn>
              <a:cxn ang="f1334">
                <a:pos x="f1752" y="f1753"/>
              </a:cxn>
              <a:cxn ang="f1334">
                <a:pos x="f1754" y="f1755"/>
              </a:cxn>
              <a:cxn ang="f1334">
                <a:pos x="f1756" y="f1757"/>
              </a:cxn>
              <a:cxn ang="f1334">
                <a:pos x="f1758" y="f1759"/>
              </a:cxn>
              <a:cxn ang="f1334">
                <a:pos x="f1760" y="f1761"/>
              </a:cxn>
              <a:cxn ang="f1334">
                <a:pos x="f1762" y="f1763"/>
              </a:cxn>
              <a:cxn ang="f1334">
                <a:pos x="f1764" y="f1765"/>
              </a:cxn>
              <a:cxn ang="f1334">
                <a:pos x="f1766" y="f1767"/>
              </a:cxn>
              <a:cxn ang="f1334">
                <a:pos x="f1768" y="f1769"/>
              </a:cxn>
              <a:cxn ang="f1334">
                <a:pos x="f1770" y="f1771"/>
              </a:cxn>
              <a:cxn ang="f1334">
                <a:pos x="f1772" y="f1773"/>
              </a:cxn>
              <a:cxn ang="f1334">
                <a:pos x="f1774" y="f1775"/>
              </a:cxn>
              <a:cxn ang="f1334">
                <a:pos x="f1776" y="f1777"/>
              </a:cxn>
              <a:cxn ang="f1334">
                <a:pos x="f1778" y="f1779"/>
              </a:cxn>
              <a:cxn ang="f1334">
                <a:pos x="f1780" y="f1781"/>
              </a:cxn>
              <a:cxn ang="f1334">
                <a:pos x="f1782" y="f1769"/>
              </a:cxn>
              <a:cxn ang="f1334">
                <a:pos x="f1783" y="f1784"/>
              </a:cxn>
              <a:cxn ang="f1334">
                <a:pos x="f1785" y="f1725"/>
              </a:cxn>
              <a:cxn ang="f1334">
                <a:pos x="f1786" y="f1787"/>
              </a:cxn>
              <a:cxn ang="f1334">
                <a:pos x="f1788" y="f1789"/>
              </a:cxn>
              <a:cxn ang="f1334">
                <a:pos x="f1790" y="f1791"/>
              </a:cxn>
              <a:cxn ang="f1334">
                <a:pos x="f1792" y="f1793"/>
              </a:cxn>
              <a:cxn ang="f1334">
                <a:pos x="f1794" y="f1795"/>
              </a:cxn>
              <a:cxn ang="f1334">
                <a:pos x="f1796" y="f1797"/>
              </a:cxn>
              <a:cxn ang="f1334">
                <a:pos x="f1798" y="f1799"/>
              </a:cxn>
              <a:cxn ang="f1334">
                <a:pos x="f1800" y="f1801"/>
              </a:cxn>
              <a:cxn ang="f1334">
                <a:pos x="f1802" y="f1803"/>
              </a:cxn>
              <a:cxn ang="f1334">
                <a:pos x="f1804" y="f1805"/>
              </a:cxn>
              <a:cxn ang="f1334">
                <a:pos x="f1806" y="f1807"/>
              </a:cxn>
              <a:cxn ang="f1334">
                <a:pos x="f1808" y="f1809"/>
              </a:cxn>
              <a:cxn ang="f1334">
                <a:pos x="f1810" y="f1811"/>
              </a:cxn>
              <a:cxn ang="f1334">
                <a:pos x="f1812" y="f1813"/>
              </a:cxn>
              <a:cxn ang="f1334">
                <a:pos x="f1814" y="f1815"/>
              </a:cxn>
              <a:cxn ang="f1334">
                <a:pos x="f1816" y="f1817"/>
              </a:cxn>
              <a:cxn ang="f1334">
                <a:pos x="f1818" y="f1819"/>
              </a:cxn>
              <a:cxn ang="f1334">
                <a:pos x="f1820" y="f1821"/>
              </a:cxn>
              <a:cxn ang="f1334">
                <a:pos x="f1822" y="f1823"/>
              </a:cxn>
              <a:cxn ang="f1334">
                <a:pos x="f1824" y="f1825"/>
              </a:cxn>
              <a:cxn ang="f1334">
                <a:pos x="f1826" y="f1827"/>
              </a:cxn>
              <a:cxn ang="f1334">
                <a:pos x="f1828" y="f1829"/>
              </a:cxn>
              <a:cxn ang="f1334">
                <a:pos x="f1830" y="f1831"/>
              </a:cxn>
              <a:cxn ang="f1334">
                <a:pos x="f1832" y="f1833"/>
              </a:cxn>
              <a:cxn ang="f1334">
                <a:pos x="f1834" y="f1835"/>
              </a:cxn>
              <a:cxn ang="f1334">
                <a:pos x="f1836" y="f1837"/>
              </a:cxn>
              <a:cxn ang="f1334">
                <a:pos x="f1838" y="f1839"/>
              </a:cxn>
              <a:cxn ang="f1334">
                <a:pos x="f1840" y="f1841"/>
              </a:cxn>
              <a:cxn ang="f1334">
                <a:pos x="f1842" y="f1843"/>
              </a:cxn>
              <a:cxn ang="f1334">
                <a:pos x="f1844" y="f1845"/>
              </a:cxn>
              <a:cxn ang="f1334">
                <a:pos x="f1846" y="f1847"/>
              </a:cxn>
              <a:cxn ang="f1334">
                <a:pos x="f1848" y="f1849"/>
              </a:cxn>
              <a:cxn ang="f1334">
                <a:pos x="f1850" y="f1851"/>
              </a:cxn>
              <a:cxn ang="f1334">
                <a:pos x="f1852" y="f1853"/>
              </a:cxn>
              <a:cxn ang="f1334">
                <a:pos x="f1854" y="f1855"/>
              </a:cxn>
              <a:cxn ang="f1334">
                <a:pos x="f1856" y="f1857"/>
              </a:cxn>
              <a:cxn ang="f1334">
                <a:pos x="f1858" y="f1859"/>
              </a:cxn>
              <a:cxn ang="f1334">
                <a:pos x="f1860" y="f1861"/>
              </a:cxn>
              <a:cxn ang="f1334">
                <a:pos x="f1862" y="f1863"/>
              </a:cxn>
              <a:cxn ang="f1334">
                <a:pos x="f1864" y="f1865"/>
              </a:cxn>
              <a:cxn ang="f1334">
                <a:pos x="f1866" y="f1867"/>
              </a:cxn>
              <a:cxn ang="f1334">
                <a:pos x="f1868" y="f1869"/>
              </a:cxn>
              <a:cxn ang="f1334">
                <a:pos x="f1870" y="f1871"/>
              </a:cxn>
              <a:cxn ang="f1334">
                <a:pos x="f1872" y="f1873"/>
              </a:cxn>
              <a:cxn ang="f1334">
                <a:pos x="f1874" y="f1875"/>
              </a:cxn>
              <a:cxn ang="f1334">
                <a:pos x="f1876" y="f1877"/>
              </a:cxn>
              <a:cxn ang="f1334">
                <a:pos x="f1878" y="f1879"/>
              </a:cxn>
              <a:cxn ang="f1334">
                <a:pos x="f1880" y="f1881"/>
              </a:cxn>
              <a:cxn ang="f1334">
                <a:pos x="f1611" y="f1882"/>
              </a:cxn>
            </a:cxnLst>
            <a:rect l="f1607" t="f1610" r="f1608" b="f1609"/>
            <a:pathLst>
              <a:path w="5260975" h="4707593">
                <a:moveTo>
                  <a:pt x="f5" y="f5"/>
                </a:moveTo>
                <a:lnTo>
                  <a:pt x="f6" y="f5"/>
                </a:lnTo>
                <a:lnTo>
                  <a:pt x="f6" y="f8"/>
                </a:lnTo>
                <a:lnTo>
                  <a:pt x="f6" y="f9"/>
                </a:lnTo>
                <a:lnTo>
                  <a:pt x="f10" y="f11"/>
                </a:ln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124" y="f125"/>
                </a:cubicBezTo>
                <a:cubicBezTo>
                  <a:pt x="f126" y="f127"/>
                  <a:pt x="f128" y="f129"/>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6" y="f157"/>
                  <a:pt x="f158" y="f159"/>
                  <a:pt x="f160" y="f161"/>
                </a:cubicBezTo>
                <a:cubicBezTo>
                  <a:pt x="f162" y="f163"/>
                  <a:pt x="f164" y="f165"/>
                  <a:pt x="f166" y="f167"/>
                </a:cubicBezTo>
                <a:cubicBezTo>
                  <a:pt x="f168" y="f169"/>
                  <a:pt x="f170" y="f171"/>
                  <a:pt x="f172" y="f173"/>
                </a:cubicBezTo>
                <a:cubicBezTo>
                  <a:pt x="f174" y="f175"/>
                  <a:pt x="f176" y="f177"/>
                  <a:pt x="f178" y="f179"/>
                </a:cubicBezTo>
                <a:cubicBezTo>
                  <a:pt x="f180" y="f181"/>
                  <a:pt x="f182" y="f183"/>
                  <a:pt x="f184" y="f185"/>
                </a:cubicBezTo>
                <a:cubicBezTo>
                  <a:pt x="f186" y="f187"/>
                  <a:pt x="f188" y="f189"/>
                  <a:pt x="f190" y="f191"/>
                </a:cubicBezTo>
                <a:cubicBezTo>
                  <a:pt x="f192" y="f193"/>
                  <a:pt x="f194" y="f195"/>
                  <a:pt x="f196" y="f197"/>
                </a:cubicBezTo>
                <a:cubicBezTo>
                  <a:pt x="f198" y="f199"/>
                  <a:pt x="f200" y="f201"/>
                  <a:pt x="f202" y="f203"/>
                </a:cubicBez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8" y="f229"/>
                  <a:pt x="f230" y="f231"/>
                  <a:pt x="f232" y="f233"/>
                </a:cubicBezTo>
                <a:cubicBezTo>
                  <a:pt x="f234" y="f235"/>
                  <a:pt x="f236" y="f237"/>
                  <a:pt x="f238" y="f239"/>
                </a:cubicBezTo>
                <a:cubicBezTo>
                  <a:pt x="f240" y="f241"/>
                  <a:pt x="f242" y="f243"/>
                  <a:pt x="f244" y="f245"/>
                </a:cubicBezTo>
                <a:cubicBezTo>
                  <a:pt x="f246" y="f247"/>
                  <a:pt x="f248" y="f249"/>
                  <a:pt x="f250" y="f251"/>
                </a:cubicBezTo>
                <a:cubicBezTo>
                  <a:pt x="f252" y="f253"/>
                  <a:pt x="f254" y="f255"/>
                  <a:pt x="f256" y="f257"/>
                </a:cubicBezTo>
                <a:cubicBezTo>
                  <a:pt x="f258" y="f259"/>
                  <a:pt x="f260" y="f261"/>
                  <a:pt x="f262" y="f263"/>
                </a:cubicBezTo>
                <a:cubicBezTo>
                  <a:pt x="f264" y="f265"/>
                  <a:pt x="f266" y="f267"/>
                  <a:pt x="f268" y="f269"/>
                </a:cubicBezTo>
                <a:cubicBezTo>
                  <a:pt x="f270" y="f271"/>
                  <a:pt x="f272" y="f273"/>
                  <a:pt x="f274" y="f275"/>
                </a:cubicBezTo>
                <a:cubicBezTo>
                  <a:pt x="f276" y="f277"/>
                  <a:pt x="f278" y="f279"/>
                  <a:pt x="f280" y="f281"/>
                </a:cubicBezTo>
                <a:cubicBezTo>
                  <a:pt x="f282" y="f283"/>
                  <a:pt x="f284" y="f285"/>
                  <a:pt x="f286" y="f287"/>
                </a:cubicBezTo>
                <a:cubicBezTo>
                  <a:pt x="f288" y="f289"/>
                  <a:pt x="f290" y="f291"/>
                  <a:pt x="f292" y="f293"/>
                </a:cubicBezTo>
                <a:cubicBezTo>
                  <a:pt x="f294" y="f295"/>
                  <a:pt x="f296" y="f297"/>
                  <a:pt x="f298" y="f299"/>
                </a:cubicBezTo>
                <a:cubicBezTo>
                  <a:pt x="f300" y="f301"/>
                  <a:pt x="f302" y="f303"/>
                  <a:pt x="f304" y="f305"/>
                </a:cubicBezTo>
                <a:cubicBezTo>
                  <a:pt x="f306" y="f307"/>
                  <a:pt x="f308" y="f309"/>
                  <a:pt x="f310" y="f311"/>
                </a:cubicBezTo>
                <a:cubicBezTo>
                  <a:pt x="f312" y="f313"/>
                  <a:pt x="f314" y="f315"/>
                  <a:pt x="f316" y="f317"/>
                </a:cubicBezTo>
                <a:cubicBezTo>
                  <a:pt x="f318" y="f319"/>
                  <a:pt x="f320" y="f321"/>
                  <a:pt x="f322" y="f323"/>
                </a:cubicBezTo>
                <a:cubicBezTo>
                  <a:pt x="f324" y="f325"/>
                  <a:pt x="f326" y="f327"/>
                  <a:pt x="f328" y="f329"/>
                </a:cubicBezTo>
                <a:cubicBezTo>
                  <a:pt x="f330" y="f331"/>
                  <a:pt x="f332" y="f333"/>
                  <a:pt x="f334" y="f335"/>
                </a:cubicBezTo>
                <a:cubicBezTo>
                  <a:pt x="f336" y="f337"/>
                  <a:pt x="f338" y="f339"/>
                  <a:pt x="f340" y="f341"/>
                </a:cubicBezTo>
                <a:cubicBezTo>
                  <a:pt x="f342" y="f343"/>
                  <a:pt x="f344" y="f345"/>
                  <a:pt x="f346" y="f347"/>
                </a:cubicBezTo>
                <a:cubicBezTo>
                  <a:pt x="f348" y="f349"/>
                  <a:pt x="f350" y="f351"/>
                  <a:pt x="f352" y="f353"/>
                </a:cubicBezTo>
                <a:cubicBezTo>
                  <a:pt x="f354" y="f355"/>
                  <a:pt x="f356" y="f357"/>
                  <a:pt x="f358" y="f359"/>
                </a:cubicBezTo>
                <a:cubicBezTo>
                  <a:pt x="f360" y="f303"/>
                  <a:pt x="f361" y="f362"/>
                  <a:pt x="f363" y="f364"/>
                </a:cubicBezTo>
                <a:cubicBezTo>
                  <a:pt x="f365" y="f366"/>
                  <a:pt x="f367" y="f368"/>
                  <a:pt x="f369" y="f370"/>
                </a:cubicBezTo>
                <a:cubicBezTo>
                  <a:pt x="f371" y="f372"/>
                  <a:pt x="f373" y="f374"/>
                  <a:pt x="f375" y="f376"/>
                </a:cubicBezTo>
                <a:cubicBezTo>
                  <a:pt x="f377" y="f378"/>
                  <a:pt x="f379" y="f380"/>
                  <a:pt x="f381" y="f382"/>
                </a:cubicBezTo>
                <a:cubicBezTo>
                  <a:pt x="f383" y="f384"/>
                  <a:pt x="f385" y="f386"/>
                  <a:pt x="f387" y="f388"/>
                </a:cubicBezTo>
                <a:cubicBezTo>
                  <a:pt x="f389" y="f390"/>
                  <a:pt x="f391" y="f392"/>
                  <a:pt x="f393" y="f394"/>
                </a:cubicBezTo>
                <a:cubicBezTo>
                  <a:pt x="f395" y="f396"/>
                  <a:pt x="f397" y="f398"/>
                  <a:pt x="f399" y="f400"/>
                </a:cubicBezTo>
                <a:cubicBezTo>
                  <a:pt x="f401" y="f402"/>
                  <a:pt x="f403" y="f404"/>
                  <a:pt x="f405" y="f406"/>
                </a:cubicBezTo>
                <a:cubicBezTo>
                  <a:pt x="f407" y="f408"/>
                  <a:pt x="f409" y="f410"/>
                  <a:pt x="f411" y="f412"/>
                </a:cubicBezTo>
                <a:cubicBezTo>
                  <a:pt x="f413" y="f414"/>
                  <a:pt x="f415" y="f416"/>
                  <a:pt x="f417" y="f418"/>
                </a:cubicBezTo>
                <a:cubicBezTo>
                  <a:pt x="f419" y="f420"/>
                  <a:pt x="f421" y="f422"/>
                  <a:pt x="f423" y="f285"/>
                </a:cubicBezTo>
                <a:cubicBezTo>
                  <a:pt x="f424" y="f425"/>
                  <a:pt x="f426" y="f422"/>
                  <a:pt x="f427" y="f428"/>
                </a:cubicBezTo>
                <a:cubicBezTo>
                  <a:pt x="f429" y="f430"/>
                  <a:pt x="f431" y="f432"/>
                  <a:pt x="f433" y="f434"/>
                </a:cubicBezTo>
                <a:cubicBezTo>
                  <a:pt x="f435" y="f436"/>
                  <a:pt x="f437" y="f438"/>
                  <a:pt x="f439" y="f440"/>
                </a:cubicBezTo>
                <a:cubicBezTo>
                  <a:pt x="f441" y="f425"/>
                  <a:pt x="f442" y="f443"/>
                  <a:pt x="f444" y="f445"/>
                </a:cubicBezTo>
                <a:cubicBezTo>
                  <a:pt x="f446" y="f447"/>
                  <a:pt x="f448" y="f449"/>
                  <a:pt x="f450" y="f451"/>
                </a:cubicBezTo>
                <a:cubicBezTo>
                  <a:pt x="f452" y="f453"/>
                  <a:pt x="f454" y="f455"/>
                  <a:pt x="f456" y="f457"/>
                </a:cubicBezTo>
                <a:cubicBezTo>
                  <a:pt x="f458" y="f425"/>
                  <a:pt x="f459" y="f428"/>
                  <a:pt x="f460" y="f461"/>
                </a:cubicBezTo>
                <a:cubicBezTo>
                  <a:pt x="f462" y="f463"/>
                  <a:pt x="f464" y="f402"/>
                  <a:pt x="f465" y="f372"/>
                </a:cubicBezTo>
                <a:cubicBezTo>
                  <a:pt x="f466" y="f467"/>
                  <a:pt x="f468" y="f455"/>
                  <a:pt x="f469" y="f398"/>
                </a:cubicBezTo>
                <a:cubicBezTo>
                  <a:pt x="f470" y="f471"/>
                  <a:pt x="f472" y="f473"/>
                  <a:pt x="f474" y="f473"/>
                </a:cubicBezTo>
                <a:cubicBezTo>
                  <a:pt x="f475" y="f473"/>
                  <a:pt x="f476" y="f477"/>
                  <a:pt x="f478" y="f479"/>
                </a:cubicBezTo>
                <a:cubicBezTo>
                  <a:pt x="f480" y="f398"/>
                  <a:pt x="f481" y="f482"/>
                  <a:pt x="f483" y="f484"/>
                </a:cubicBezTo>
                <a:cubicBezTo>
                  <a:pt x="f485" y="f486"/>
                  <a:pt x="f487" y="f488"/>
                  <a:pt x="f489" y="f490"/>
                </a:cubicBezTo>
                <a:cubicBezTo>
                  <a:pt x="f491" y="f396"/>
                  <a:pt x="f492" y="f493"/>
                  <a:pt x="f494" y="f461"/>
                </a:cubicBezTo>
                <a:cubicBezTo>
                  <a:pt x="f495" y="f422"/>
                  <a:pt x="f496" y="f497"/>
                  <a:pt x="f498" y="f499"/>
                </a:cubicBezTo>
                <a:cubicBezTo>
                  <a:pt x="f500" y="f501"/>
                  <a:pt x="f502" y="f503"/>
                  <a:pt x="f504" y="f335"/>
                </a:cubicBezTo>
                <a:cubicBezTo>
                  <a:pt x="f505" y="f506"/>
                  <a:pt x="f507" y="f508"/>
                  <a:pt x="f509" y="f510"/>
                </a:cubicBezTo>
                <a:cubicBezTo>
                  <a:pt x="f511" y="f512"/>
                  <a:pt x="f513" y="f514"/>
                  <a:pt x="f515" y="f516"/>
                </a:cubicBezTo>
                <a:cubicBezTo>
                  <a:pt x="f517" y="f518"/>
                  <a:pt x="f519" y="f520"/>
                  <a:pt x="f521" y="f522"/>
                </a:cubicBezTo>
                <a:cubicBezTo>
                  <a:pt x="f523" y="f524"/>
                  <a:pt x="f525" y="f7"/>
                  <a:pt x="f526" y="f7"/>
                </a:cubicBezTo>
                <a:cubicBezTo>
                  <a:pt x="f527" y="f7"/>
                  <a:pt x="f528" y="f529"/>
                  <a:pt x="f530" y="f531"/>
                </a:cubicBezTo>
                <a:cubicBezTo>
                  <a:pt x="f532" y="f533"/>
                  <a:pt x="f534" y="f535"/>
                  <a:pt x="f536" y="f537"/>
                </a:cubicBezTo>
                <a:cubicBezTo>
                  <a:pt x="f538" y="f539"/>
                  <a:pt x="f540" y="f541"/>
                  <a:pt x="f542" y="f543"/>
                </a:cubicBezTo>
                <a:cubicBezTo>
                  <a:pt x="f544" y="f545"/>
                  <a:pt x="f546" y="f547"/>
                  <a:pt x="f548" y="f549"/>
                </a:cubicBezTo>
                <a:cubicBezTo>
                  <a:pt x="f550" y="f551"/>
                  <a:pt x="f552" y="f553"/>
                  <a:pt x="f554" y="f555"/>
                </a:cubicBezTo>
                <a:cubicBezTo>
                  <a:pt x="f556" y="f514"/>
                  <a:pt x="f557" y="f558"/>
                  <a:pt x="f559" y="f560"/>
                </a:cubicBezTo>
                <a:cubicBezTo>
                  <a:pt x="f561" y="f501"/>
                  <a:pt x="f562" y="f563"/>
                  <a:pt x="f564" y="f565"/>
                </a:cubicBezTo>
                <a:cubicBezTo>
                  <a:pt x="f566" y="f299"/>
                  <a:pt x="f567" y="f568"/>
                  <a:pt x="f569" y="f570"/>
                </a:cubicBezTo>
                <a:cubicBezTo>
                  <a:pt x="f571" y="f572"/>
                  <a:pt x="f573" y="f299"/>
                  <a:pt x="f574" y="f575"/>
                </a:cubicBezTo>
                <a:cubicBezTo>
                  <a:pt x="f576" y="f577"/>
                  <a:pt x="f578" y="f579"/>
                  <a:pt x="f580" y="f432"/>
                </a:cubicBezTo>
                <a:cubicBezTo>
                  <a:pt x="f581" y="f582"/>
                  <a:pt x="f583" y="f584"/>
                  <a:pt x="f585" y="f586"/>
                </a:cubicBezTo>
                <a:cubicBezTo>
                  <a:pt x="f587" y="f588"/>
                  <a:pt x="f589" y="f590"/>
                  <a:pt x="f591" y="f592"/>
                </a:cubicBezTo>
                <a:cubicBezTo>
                  <a:pt x="f593" y="f594"/>
                  <a:pt x="f595" y="f596"/>
                  <a:pt x="f597" y="f598"/>
                </a:cubicBezTo>
                <a:cubicBezTo>
                  <a:pt x="f599" y="f600"/>
                  <a:pt x="f601" y="f602"/>
                  <a:pt x="f603" y="f604"/>
                </a:cubicBezTo>
                <a:cubicBezTo>
                  <a:pt x="f605" y="f606"/>
                  <a:pt x="f607" y="f608"/>
                  <a:pt x="f609" y="f610"/>
                </a:cubicBezTo>
                <a:cubicBezTo>
                  <a:pt x="f611" y="f612"/>
                  <a:pt x="f613" y="f614"/>
                  <a:pt x="f615" y="f616"/>
                </a:cubicBezTo>
                <a:cubicBezTo>
                  <a:pt x="f617" y="f618"/>
                  <a:pt x="f619" y="f620"/>
                  <a:pt x="f621" y="f622"/>
                </a:cubicBezTo>
                <a:cubicBezTo>
                  <a:pt x="f623" y="f624"/>
                  <a:pt x="f625" y="f626"/>
                  <a:pt x="f627" y="f255"/>
                </a:cubicBezTo>
                <a:cubicBezTo>
                  <a:pt x="f628" y="f629"/>
                  <a:pt x="f630" y="f631"/>
                  <a:pt x="f632" y="f633"/>
                </a:cubicBezTo>
                <a:cubicBezTo>
                  <a:pt x="f634" y="f635"/>
                  <a:pt x="f636" y="f637"/>
                  <a:pt x="f638" y="f639"/>
                </a:cubicBezTo>
                <a:cubicBezTo>
                  <a:pt x="f640" y="f641"/>
                  <a:pt x="f642" y="f643"/>
                  <a:pt x="f644" y="f643"/>
                </a:cubicBezTo>
                <a:cubicBezTo>
                  <a:pt x="f645" y="f643"/>
                  <a:pt x="f646" y="f647"/>
                  <a:pt x="f648" y="f649"/>
                </a:cubicBezTo>
                <a:cubicBezTo>
                  <a:pt x="f650" y="f651"/>
                  <a:pt x="f652" y="f653"/>
                  <a:pt x="f654" y="f655"/>
                </a:cubicBezTo>
                <a:cubicBezTo>
                  <a:pt x="f656" y="f657"/>
                  <a:pt x="f658" y="f659"/>
                  <a:pt x="f660" y="f661"/>
                </a:cubicBezTo>
                <a:cubicBezTo>
                  <a:pt x="f662" y="f663"/>
                  <a:pt x="f664" y="f665"/>
                  <a:pt x="f666" y="f667"/>
                </a:cubicBezTo>
                <a:cubicBezTo>
                  <a:pt x="f668" y="f669"/>
                  <a:pt x="f670" y="f671"/>
                  <a:pt x="f672" y="f673"/>
                </a:cubicBezTo>
                <a:cubicBezTo>
                  <a:pt x="f674" y="f675"/>
                  <a:pt x="f676" y="f677"/>
                  <a:pt x="f678" y="f679"/>
                </a:cubicBezTo>
                <a:cubicBezTo>
                  <a:pt x="f680" y="f681"/>
                  <a:pt x="f682" y="f683"/>
                  <a:pt x="f684" y="f685"/>
                </a:cubicBezTo>
                <a:cubicBezTo>
                  <a:pt x="f686" y="f687"/>
                  <a:pt x="f688" y="f689"/>
                  <a:pt x="f690" y="f691"/>
                </a:cubicBezTo>
                <a:cubicBezTo>
                  <a:pt x="f692" y="f693"/>
                  <a:pt x="f694" y="f695"/>
                  <a:pt x="f696" y="f697"/>
                </a:cubicBezTo>
                <a:cubicBezTo>
                  <a:pt x="f698" y="f699"/>
                  <a:pt x="f700" y="f701"/>
                  <a:pt x="f702" y="f703"/>
                </a:cubicBezTo>
                <a:cubicBezTo>
                  <a:pt x="f704" y="f705"/>
                  <a:pt x="f706" y="f705"/>
                  <a:pt x="f707" y="f708"/>
                </a:cubicBezTo>
                <a:cubicBezTo>
                  <a:pt x="f709" y="f710"/>
                  <a:pt x="f711" y="f712"/>
                  <a:pt x="f713" y="f714"/>
                </a:cubicBezTo>
                <a:cubicBezTo>
                  <a:pt x="f715" y="f716"/>
                  <a:pt x="f717" y="f718"/>
                  <a:pt x="f719" y="f720"/>
                </a:cubicBezTo>
                <a:cubicBezTo>
                  <a:pt x="f721" y="f722"/>
                  <a:pt x="f723" y="f689"/>
                  <a:pt x="f724" y="f223"/>
                </a:cubicBezTo>
                <a:cubicBezTo>
                  <a:pt x="f725" y="f726"/>
                  <a:pt x="f727" y="f728"/>
                  <a:pt x="f729" y="f730"/>
                </a:cubicBezTo>
                <a:cubicBezTo>
                  <a:pt x="f731" y="f732"/>
                  <a:pt x="f733" y="f734"/>
                  <a:pt x="f735" y="f736"/>
                </a:cubicBezTo>
                <a:cubicBezTo>
                  <a:pt x="f737" y="f738"/>
                  <a:pt x="f739" y="f740"/>
                  <a:pt x="f741" y="f742"/>
                </a:cubicBezTo>
                <a:cubicBezTo>
                  <a:pt x="f743" y="f744"/>
                  <a:pt x="f745" y="f746"/>
                  <a:pt x="f747" y="f748"/>
                </a:cubicBezTo>
                <a:cubicBezTo>
                  <a:pt x="f749" y="f213"/>
                  <a:pt x="f750" y="f751"/>
                  <a:pt x="f752" y="f753"/>
                </a:cubicBezTo>
                <a:cubicBezTo>
                  <a:pt x="f754" y="f755"/>
                  <a:pt x="f756" y="f757"/>
                  <a:pt x="f758" y="f683"/>
                </a:cubicBezTo>
                <a:cubicBezTo>
                  <a:pt x="f759" y="f760"/>
                  <a:pt x="f761" y="f762"/>
                  <a:pt x="f763" y="f764"/>
                </a:cubicBezTo>
                <a:cubicBezTo>
                  <a:pt x="f765" y="f766"/>
                  <a:pt x="f767" y="f768"/>
                  <a:pt x="f769" y="f770"/>
                </a:cubicBezTo>
                <a:cubicBezTo>
                  <a:pt x="f771" y="f695"/>
                  <a:pt x="f772" y="f773"/>
                  <a:pt x="f774" y="f775"/>
                </a:cubicBezTo>
                <a:lnTo>
                  <a:pt x="f5" y="f776"/>
                </a:lnTo>
                <a:close/>
              </a:path>
            </a:pathLst>
          </a:custGeom>
          <a:solidFill>
            <a:srgbClr val="000000"/>
          </a:solidFill>
          <a:ln cap="flat">
            <a:noFill/>
            <a:prstDash val="solid"/>
          </a:ln>
          <a:effectLst>
            <a:outerShdw dist="152403" dir="5400000" algn="tl">
              <a:srgbClr val="000000">
                <a:alpha val="1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Nova Cond"/>
            </a:endParaRPr>
          </a:p>
        </p:txBody>
      </p:sp>
      <p:sp>
        <p:nvSpPr>
          <p:cNvPr id="5" name="Title 1"/>
          <p:cNvSpPr txBox="1">
            <a:spLocks noGrp="1"/>
          </p:cNvSpPr>
          <p:nvPr>
            <p:ph type="title"/>
          </p:nvPr>
        </p:nvSpPr>
        <p:spPr>
          <a:xfrm>
            <a:off x="1095378" y="1771649"/>
            <a:ext cx="4629149" cy="1343025"/>
          </a:xfrm>
        </p:spPr>
        <p:txBody>
          <a:bodyPr anchor="ctr"/>
          <a:lstStyle/>
          <a:p>
            <a:pPr lvl="0"/>
            <a:r>
              <a:rPr lang="en-GB"/>
              <a:t>Hawaiian Legends</a:t>
            </a:r>
          </a:p>
        </p:txBody>
      </p:sp>
      <p:sp>
        <p:nvSpPr>
          <p:cNvPr id="6" name="Content Placeholder 2"/>
          <p:cNvSpPr txBox="1">
            <a:spLocks noGrp="1"/>
          </p:cNvSpPr>
          <p:nvPr>
            <p:ph idx="1"/>
          </p:nvPr>
        </p:nvSpPr>
        <p:spPr>
          <a:xfrm>
            <a:off x="1095378" y="2890372"/>
            <a:ext cx="4380753" cy="2739862"/>
          </a:xfrm>
        </p:spPr>
        <p:txBody>
          <a:bodyPr>
            <a:noAutofit/>
          </a:bodyPr>
          <a:lstStyle/>
          <a:p>
            <a:pPr marL="0" lvl="0" indent="0">
              <a:buNone/>
            </a:pPr>
            <a:r>
              <a:rPr lang="en-GB" sz="1600" b="1"/>
              <a:t>Legends are stories, not necessarily based on truth, that are handed down from one generation to another to explain certain events. According to Hawaiian legend, Mauna Loa was formed by the volcano goddess Pele when she was fleeing her jealous sister Na-maka-o-kaha'i. Pele made the mountain tall and large so her sister could not send ocean waves to put out the fires of Pele’s volcano. One story says that when a Hawaiian volcano is about to erupt, Pele sends a white dog from her home on Mauna Loa to warn villagers below.</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TornVT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684</Words>
  <Application>Microsoft Office PowerPoint</Application>
  <PresentationFormat>Widescreen</PresentationFormat>
  <Paragraphs>33</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Agency FB</vt:lpstr>
      <vt:lpstr>Arial</vt:lpstr>
      <vt:lpstr>Arial Nova Cond</vt:lpstr>
      <vt:lpstr>Calibri</vt:lpstr>
      <vt:lpstr>Impact</vt:lpstr>
      <vt:lpstr>Impact headings</vt:lpstr>
      <vt:lpstr>TornVTI</vt:lpstr>
      <vt:lpstr>Mauna Loa Mountain!</vt:lpstr>
      <vt:lpstr>Mauna Loa Volcano </vt:lpstr>
      <vt:lpstr>Formation of Mauna Loa </vt:lpstr>
      <vt:lpstr>Eruption History</vt:lpstr>
      <vt:lpstr>One Big Mountain</vt:lpstr>
      <vt:lpstr>Hawaiian Legends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Mauna Loa Mountain!</dc:title>
  <dc:creator>jade stanton</dc:creator>
  <cp:lastModifiedBy>ljackson</cp:lastModifiedBy>
  <cp:revision>1</cp:revision>
  <dcterms:created xsi:type="dcterms:W3CDTF">2021-02-01T06:06:44Z</dcterms:created>
  <dcterms:modified xsi:type="dcterms:W3CDTF">2021-02-02T18:29:05Z</dcterms:modified>
</cp:coreProperties>
</file>