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61" r:id="rId4"/>
    <p:sldId id="262" r:id="rId5"/>
    <p:sldId id="260" r:id="rId6"/>
    <p:sldId id="263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6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AC72E-BDE6-4800-961D-414541B2C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19" y="1553111"/>
            <a:ext cx="4616969" cy="46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C1E1E-A8CE-344A-878E-DC403604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2" b="8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358346" y="259492"/>
            <a:ext cx="3398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90000"/>
                  </a:schemeClr>
                </a:solidFill>
              </a:rPr>
              <a:t>Geography develops pupils’ understanding and appreciation of places and their importance to us, of our impact on them and how we can manage and develop them sustainably.</a:t>
            </a: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6DD33-844F-1D47-9BB6-3533EE86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48" b="23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1978E-79E6-48B7-B5C0-600504402C3B}"/>
              </a:ext>
            </a:extLst>
          </p:cNvPr>
          <p:cNvSpPr txBox="1"/>
          <p:nvPr/>
        </p:nvSpPr>
        <p:spPr>
          <a:xfrm>
            <a:off x="6447453" y="578498"/>
            <a:ext cx="5038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Geography introduces pupils to the role and value of maps in observing, understanding, interpreting and valuing the world, from local to global perspective.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B17B7-D178-3D4E-8BDD-A1805E5AC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6" b="109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162770" y="1957165"/>
            <a:ext cx="5099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Geography helps pupils recognise how and why changes to places and the environment happen and affect us, both as a result of natural processes and through human activity.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B7DC5-1228-8446-BF09-68E7E321A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172994" y="323655"/>
            <a:ext cx="610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Geography stimulates pupils to explore emotional responses through studying themes such as climate change, food, water and energy.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DF3B7-FAF3-2447-8245-1BB8B95E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30659" y="4771422"/>
            <a:ext cx="5246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Pupils’ geographical understanding helps them make sense of the world and prepares them to play an active role as informed, responsible citizens.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411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134</Words>
  <Application>Microsoft Office PowerPoint</Application>
  <PresentationFormat>Widescreen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Kate Evans</cp:lastModifiedBy>
  <cp:revision>14</cp:revision>
  <dcterms:created xsi:type="dcterms:W3CDTF">2019-09-27T14:28:44Z</dcterms:created>
  <dcterms:modified xsi:type="dcterms:W3CDTF">2020-03-03T13:51:54Z</dcterms:modified>
</cp:coreProperties>
</file>