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66" r:id="rId3"/>
    <p:sldId id="261" r:id="rId4"/>
    <p:sldId id="262" r:id="rId5"/>
    <p:sldId id="263" r:id="rId6"/>
    <p:sldId id="260" r:id="rId7"/>
    <p:sldId id="264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52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3E9B-8BE6-9E48-B5F7-24A93137D08C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271D9-4177-024A-8708-7ECE2038D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71D9-4177-024A-8708-7ECE2038D7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8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4B2-8564-D046-B3E0-B99F361E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0FB45-F573-434C-A066-DE930969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FE47-083B-3B4B-93CD-3A65A688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B4CB-6A45-7547-A071-EF6FF03C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410F-2E9E-A946-BFB1-EA02C77C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5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968F-D817-0B4A-9DE1-841F9CF4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FB573-1397-0A49-8C4C-238D1338E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3D5D-B815-BA42-AAE9-724452CD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09F0-9571-BF48-AD3E-D0D01CD7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0E5E1-2071-D248-98E4-18C0D308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30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A29EE-EF1B-0149-BAD3-7E72E3B1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7B0AD-5172-A04F-A96C-C3D04F92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5379-8AEF-0F4A-A35C-BD682740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F5F1-24EB-6D49-8541-2AD428F5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D405-8E9F-4D4E-91DE-375BAEC4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3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31DF-37B0-7540-8A3D-95E4189B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C58E7-54F2-9C41-99D3-C6280214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49A8-FB6A-9F43-9E5B-D85B2932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F804-1647-8E49-BFEB-EEA41BDD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D0E9-5F73-C541-AD59-AD840064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15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2841-DF1D-3046-8193-1C77D7DE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A44E7-6E5A-864D-B1E0-88C98A9F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553C-83AF-4145-A69B-58AE04CC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BCF5-0D42-EA46-9DF9-222FD3F3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3991-E0E3-C549-BAFF-6E4B189A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3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8D39-4EF3-2A4F-81F8-3BF9290E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D12E-2FF0-DF46-924B-0AC8AE6D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38391-B1DD-6047-9EEA-18061505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63D3-56B5-4F40-A095-587954C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A7AE2-DC6E-BC4B-A4A3-FE2247B3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FAFB9-CCB0-9247-A5D0-8D563EDD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11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39E5-EBBF-D744-B9FB-39100538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4C9B-6837-7D4B-A4CC-B029FFED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7C89D-9F24-7046-BFD9-A25B86B6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D7CBA-2FFF-9546-9BB5-0248DA62D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113D9-6548-7643-8B9E-817B70DF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D3B4E-E893-9443-9E3D-3B0CC1C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6AB7E-C0C4-3547-97BF-7D7C9714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F8A37-C891-4D40-A021-08ECB70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0F66-EA60-D348-825E-416B9C70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8EE73-FA20-094E-90F3-1D61229D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133A5-B3BD-844C-AE79-4F3B6B9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8090-09B1-A446-930E-A2BB8F19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18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87766-3E62-2246-AFD4-AB88E152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6A7E3-A3E6-9C45-8F1E-DB0B7022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BE3B-7C93-E949-A17F-B9020E28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6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F25C-18E5-9C4D-A044-D5E78F6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F646-F9BF-394E-9588-4614FED4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5849B-B9EA-9048-A0C3-1EF04C56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3672F-7ABB-9F42-A3BA-0C43743A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B45B7-FB8C-3842-8C7C-DFC5E653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61F44-F33F-AA42-9CD5-B58F52E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46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D8E6-1AAF-FD46-8B34-C15106FE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F3966-D341-264D-A293-D2FD4C4F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C61E9-8CD7-AE45-88A4-EDBA27B3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40B01-51C7-114E-9090-551B4F09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5E6E0-DE01-5047-88BA-FC6C6F42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F202-8166-8D4B-A40C-F046E24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90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7E90A-2935-C443-834C-2F5D62B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0BEA2-1E3B-A944-A36A-03CFFA81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8A46-B001-6442-A729-DE48E32AA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A5D8-47BA-0349-A71D-579DA63CD60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1139-E713-C54F-91FC-C93BF874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1954-36AE-5844-979E-1E5A659A4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457200"/>
            <a:ext cx="16557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8F00EA-360D-4906-AED4-70007018F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07" y="1917226"/>
            <a:ext cx="3841099" cy="38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05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77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&#10;&#10;Description automatically generated">
            <a:extLst>
              <a:ext uri="{FF2B5EF4-FFF2-40B4-BE49-F238E27FC236}">
                <a16:creationId xmlns:a16="http://schemas.microsoft.com/office/drawing/2014/main" id="{1BDE52D0-3471-7549-B3C0-50A02BEF9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8834"/>
            <a:ext cx="12192000" cy="81368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2DEE3-FB58-2C4D-A593-93C38DA8C4F3}"/>
              </a:ext>
            </a:extLst>
          </p:cNvPr>
          <p:cNvSpPr txBox="1"/>
          <p:nvPr/>
        </p:nvSpPr>
        <p:spPr>
          <a:xfrm>
            <a:off x="384314" y="308981"/>
            <a:ext cx="3432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PSHE is a vital part of pupils’ preparation for life and lessons offer a safe space to explore more complex issues.</a:t>
            </a:r>
          </a:p>
        </p:txBody>
      </p:sp>
    </p:spTree>
    <p:extLst>
      <p:ext uri="{BB962C8B-B14F-4D97-AF65-F5344CB8AC3E}">
        <p14:creationId xmlns:p14="http://schemas.microsoft.com/office/powerpoint/2010/main" val="31437196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using a computer&#10;&#10;Description automatically generated">
            <a:extLst>
              <a:ext uri="{FF2B5EF4-FFF2-40B4-BE49-F238E27FC236}">
                <a16:creationId xmlns:a16="http://schemas.microsoft.com/office/drawing/2014/main" id="{E767FB64-6315-614A-83F8-273B2B856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7191"/>
            <a:ext cx="12192000" cy="12491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5480E-A340-214E-818B-2160FFB8A6FC}"/>
              </a:ext>
            </a:extLst>
          </p:cNvPr>
          <p:cNvSpPr txBox="1"/>
          <p:nvPr/>
        </p:nvSpPr>
        <p:spPr>
          <a:xfrm>
            <a:off x="8481389" y="2818496"/>
            <a:ext cx="3604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PSHE education actively promotes the moral, cultural, mental and physical development of pupils. </a:t>
            </a:r>
          </a:p>
        </p:txBody>
      </p:sp>
    </p:spTree>
    <p:extLst>
      <p:ext uri="{BB962C8B-B14F-4D97-AF65-F5344CB8AC3E}">
        <p14:creationId xmlns:p14="http://schemas.microsoft.com/office/powerpoint/2010/main" val="13542148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young men playing a game of football&#10;&#10;Description automatically generated">
            <a:extLst>
              <a:ext uri="{FF2B5EF4-FFF2-40B4-BE49-F238E27FC236}">
                <a16:creationId xmlns:a16="http://schemas.microsoft.com/office/drawing/2014/main" id="{D37389DF-272C-794B-874A-2535AF37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74957" cy="68791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80041-C5AE-EB45-98B2-B5B5766B8D71}"/>
              </a:ext>
            </a:extLst>
          </p:cNvPr>
          <p:cNvSpPr txBox="1"/>
          <p:nvPr/>
        </p:nvSpPr>
        <p:spPr>
          <a:xfrm>
            <a:off x="7103164" y="4324390"/>
            <a:ext cx="4744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PSHE educations helps pupils to develop skills and aptitudes, such as teamwork, communication and resilience. </a:t>
            </a:r>
          </a:p>
        </p:txBody>
      </p:sp>
    </p:spTree>
    <p:extLst>
      <p:ext uri="{BB962C8B-B14F-4D97-AF65-F5344CB8AC3E}">
        <p14:creationId xmlns:p14="http://schemas.microsoft.com/office/powerpoint/2010/main" val="30330843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55F29C8D-E444-D843-A410-27E63C356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635001"/>
            <a:ext cx="12223475" cy="8148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CCAA1A-A9BA-ED4F-B111-09DC0A9591D2}"/>
              </a:ext>
            </a:extLst>
          </p:cNvPr>
          <p:cNvSpPr txBox="1"/>
          <p:nvPr/>
        </p:nvSpPr>
        <p:spPr>
          <a:xfrm>
            <a:off x="265043" y="5891980"/>
            <a:ext cx="1166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PSHE education helps to foster pupil wellbeing and develop character and personal attributes that we believe are fundamental to pupils being happy, successful and productive. </a:t>
            </a:r>
          </a:p>
        </p:txBody>
      </p:sp>
    </p:spTree>
    <p:extLst>
      <p:ext uri="{BB962C8B-B14F-4D97-AF65-F5344CB8AC3E}">
        <p14:creationId xmlns:p14="http://schemas.microsoft.com/office/powerpoint/2010/main" val="15974509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food, cake, table&#10;&#10;Description automatically generated">
            <a:extLst>
              <a:ext uri="{FF2B5EF4-FFF2-40B4-BE49-F238E27FC236}">
                <a16:creationId xmlns:a16="http://schemas.microsoft.com/office/drawing/2014/main" id="{F8DE8B8C-7171-0C43-9345-68F9242B2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230659" y="5397828"/>
            <a:ext cx="725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PSHE education helps pupils to develop the knowledge, skills and attributes they need to thrive as individuals, family members and members of society.</a:t>
            </a:r>
          </a:p>
        </p:txBody>
      </p:sp>
    </p:spTree>
    <p:extLst>
      <p:ext uri="{BB962C8B-B14F-4D97-AF65-F5344CB8AC3E}">
        <p14:creationId xmlns:p14="http://schemas.microsoft.com/office/powerpoint/2010/main" val="34921870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111</Words>
  <Application>Microsoft Office PowerPoint</Application>
  <PresentationFormat>Widescreen</PresentationFormat>
  <Paragraphs>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Sutton</dc:creator>
  <cp:lastModifiedBy>Joanne Bryan</cp:lastModifiedBy>
  <cp:revision>27</cp:revision>
  <cp:lastPrinted>2020-01-20T14:10:25Z</cp:lastPrinted>
  <dcterms:created xsi:type="dcterms:W3CDTF">2019-09-27T14:28:44Z</dcterms:created>
  <dcterms:modified xsi:type="dcterms:W3CDTF">2022-02-02T12:01:58Z</dcterms:modified>
</cp:coreProperties>
</file>