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9" r:id="rId5"/>
    <p:sldId id="266" r:id="rId6"/>
    <p:sldId id="261" r:id="rId7"/>
    <p:sldId id="262" r:id="rId8"/>
    <p:sldId id="260" r:id="rId9"/>
    <p:sldId id="263" r:id="rId10"/>
    <p:sldId id="264" r:id="rId11"/>
    <p:sldId id="267" r:id="rId12"/>
    <p:sldId id="269" r:id="rId13"/>
    <p:sldId id="265" r:id="rId14"/>
    <p:sldId id="271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9F3CDC-2C7C-4228-80B6-22720609BD86}" v="12" dt="2025-09-30T13:45:28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7" autoAdjust="0"/>
    <p:restoredTop sz="94694"/>
  </p:normalViewPr>
  <p:slideViewPr>
    <p:cSldViewPr snapToGrid="0" snapToObjects="1">
      <p:cViewPr varScale="1">
        <p:scale>
          <a:sx n="64" d="100"/>
          <a:sy n="64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ie Pettersen" userId="e16866c3-3b86-4c81-a9ba-fb1de5f792ce" providerId="ADAL" clId="{F09F3CDC-2C7C-4228-80B6-22720609BD86}"/>
    <pc:docChg chg="custSel addSld delSld modSld sldOrd">
      <pc:chgData name="Ellie Pettersen" userId="e16866c3-3b86-4c81-a9ba-fb1de5f792ce" providerId="ADAL" clId="{F09F3CDC-2C7C-4228-80B6-22720609BD86}" dt="2025-09-30T13:45:54.617" v="192" actId="1076"/>
      <pc:docMkLst>
        <pc:docMk/>
      </pc:docMkLst>
      <pc:sldChg chg="modSp mod">
        <pc:chgData name="Ellie Pettersen" userId="e16866c3-3b86-4c81-a9ba-fb1de5f792ce" providerId="ADAL" clId="{F09F3CDC-2C7C-4228-80B6-22720609BD86}" dt="2025-09-30T08:17:48.194" v="0" actId="1076"/>
        <pc:sldMkLst>
          <pc:docMk/>
          <pc:sldMk cId="1285134845" sldId="265"/>
        </pc:sldMkLst>
        <pc:spChg chg="mod">
          <ac:chgData name="Ellie Pettersen" userId="e16866c3-3b86-4c81-a9ba-fb1de5f792ce" providerId="ADAL" clId="{F09F3CDC-2C7C-4228-80B6-22720609BD86}" dt="2025-09-30T08:17:48.194" v="0" actId="1076"/>
          <ac:spMkLst>
            <pc:docMk/>
            <pc:sldMk cId="1285134845" sldId="265"/>
            <ac:spMk id="8" creationId="{00000000-0000-0000-0000-000000000000}"/>
          </ac:spMkLst>
        </pc:spChg>
        <pc:spChg chg="mod">
          <ac:chgData name="Ellie Pettersen" userId="e16866c3-3b86-4c81-a9ba-fb1de5f792ce" providerId="ADAL" clId="{F09F3CDC-2C7C-4228-80B6-22720609BD86}" dt="2025-09-30T08:17:48.194" v="0" actId="1076"/>
          <ac:spMkLst>
            <pc:docMk/>
            <pc:sldMk cId="1285134845" sldId="265"/>
            <ac:spMk id="9" creationId="{00000000-0000-0000-0000-000000000000}"/>
          </ac:spMkLst>
        </pc:spChg>
      </pc:sldChg>
      <pc:sldChg chg="addSp delSp modSp mod ord">
        <pc:chgData name="Ellie Pettersen" userId="e16866c3-3b86-4c81-a9ba-fb1de5f792ce" providerId="ADAL" clId="{F09F3CDC-2C7C-4228-80B6-22720609BD86}" dt="2025-09-30T13:45:54.617" v="192" actId="1076"/>
        <pc:sldMkLst>
          <pc:docMk/>
          <pc:sldMk cId="3589671246" sldId="269"/>
        </pc:sldMkLst>
        <pc:spChg chg="add mod">
          <ac:chgData name="Ellie Pettersen" userId="e16866c3-3b86-4c81-a9ba-fb1de5f792ce" providerId="ADAL" clId="{F09F3CDC-2C7C-4228-80B6-22720609BD86}" dt="2025-09-30T08:18:47.690" v="5"/>
          <ac:spMkLst>
            <pc:docMk/>
            <pc:sldMk cId="3589671246" sldId="269"/>
            <ac:spMk id="2" creationId="{D8848D9E-89A3-1E29-B2B8-DD33EADE5EA9}"/>
          </ac:spMkLst>
        </pc:spChg>
        <pc:spChg chg="add mod">
          <ac:chgData name="Ellie Pettersen" userId="e16866c3-3b86-4c81-a9ba-fb1de5f792ce" providerId="ADAL" clId="{F09F3CDC-2C7C-4228-80B6-22720609BD86}" dt="2025-09-30T08:19:18.281" v="37" actId="20577"/>
          <ac:spMkLst>
            <pc:docMk/>
            <pc:sldMk cId="3589671246" sldId="269"/>
            <ac:spMk id="3" creationId="{FB36C2E0-A466-8E06-DFE3-222ED49E62B8}"/>
          </ac:spMkLst>
        </pc:spChg>
        <pc:spChg chg="add del">
          <ac:chgData name="Ellie Pettersen" userId="e16866c3-3b86-4c81-a9ba-fb1de5f792ce" providerId="ADAL" clId="{F09F3CDC-2C7C-4228-80B6-22720609BD86}" dt="2025-09-30T08:19:36.218" v="39" actId="478"/>
          <ac:spMkLst>
            <pc:docMk/>
            <pc:sldMk cId="3589671246" sldId="269"/>
            <ac:spMk id="4" creationId="{2FC5B6F2-1CF2-8C39-5EB6-16169385032B}"/>
          </ac:spMkLst>
        </pc:spChg>
        <pc:picChg chg="add mod">
          <ac:chgData name="Ellie Pettersen" userId="e16866c3-3b86-4c81-a9ba-fb1de5f792ce" providerId="ADAL" clId="{F09F3CDC-2C7C-4228-80B6-22720609BD86}" dt="2025-09-30T13:45:07.512" v="179" actId="1076"/>
          <ac:picMkLst>
            <pc:docMk/>
            <pc:sldMk cId="3589671246" sldId="269"/>
            <ac:picMk id="6" creationId="{BE507B97-6A52-3FBF-73D0-0456B9245642}"/>
          </ac:picMkLst>
        </pc:picChg>
        <pc:picChg chg="add mod">
          <ac:chgData name="Ellie Pettersen" userId="e16866c3-3b86-4c81-a9ba-fb1de5f792ce" providerId="ADAL" clId="{F09F3CDC-2C7C-4228-80B6-22720609BD86}" dt="2025-09-30T13:44:56.416" v="176" actId="14100"/>
          <ac:picMkLst>
            <pc:docMk/>
            <pc:sldMk cId="3589671246" sldId="269"/>
            <ac:picMk id="8" creationId="{F5C446B8-EA7E-55E8-10B0-209EB37FDB94}"/>
          </ac:picMkLst>
        </pc:picChg>
        <pc:picChg chg="add mod">
          <ac:chgData name="Ellie Pettersen" userId="e16866c3-3b86-4c81-a9ba-fb1de5f792ce" providerId="ADAL" clId="{F09F3CDC-2C7C-4228-80B6-22720609BD86}" dt="2025-09-30T13:45:54.617" v="192" actId="1076"/>
          <ac:picMkLst>
            <pc:docMk/>
            <pc:sldMk cId="3589671246" sldId="269"/>
            <ac:picMk id="10" creationId="{AE30A31B-DCFE-F0E3-7311-C8E06C1D60EA}"/>
          </ac:picMkLst>
        </pc:picChg>
        <pc:picChg chg="add mod">
          <ac:chgData name="Ellie Pettersen" userId="e16866c3-3b86-4c81-a9ba-fb1de5f792ce" providerId="ADAL" clId="{F09F3CDC-2C7C-4228-80B6-22720609BD86}" dt="2025-09-30T13:45:48.154" v="191" actId="14100"/>
          <ac:picMkLst>
            <pc:docMk/>
            <pc:sldMk cId="3589671246" sldId="269"/>
            <ac:picMk id="12" creationId="{A547D8DF-0371-59C0-B617-8509A7FB1B59}"/>
          </ac:picMkLst>
        </pc:picChg>
        <pc:picChg chg="add mod">
          <ac:chgData name="Ellie Pettersen" userId="e16866c3-3b86-4c81-a9ba-fb1de5f792ce" providerId="ADAL" clId="{F09F3CDC-2C7C-4228-80B6-22720609BD86}" dt="2025-09-30T13:45:40.593" v="189" actId="14100"/>
          <ac:picMkLst>
            <pc:docMk/>
            <pc:sldMk cId="3589671246" sldId="269"/>
            <ac:picMk id="14" creationId="{6D290138-588C-40C9-054A-2DFAE449E752}"/>
          </ac:picMkLst>
        </pc:picChg>
      </pc:sldChg>
      <pc:sldChg chg="new del">
        <pc:chgData name="Ellie Pettersen" userId="e16866c3-3b86-4c81-a9ba-fb1de5f792ce" providerId="ADAL" clId="{F09F3CDC-2C7C-4228-80B6-22720609BD86}" dt="2025-09-30T08:17:56.615" v="2" actId="47"/>
        <pc:sldMkLst>
          <pc:docMk/>
          <pc:sldMk cId="1155849893" sldId="271"/>
        </pc:sldMkLst>
      </pc:sldChg>
      <pc:sldChg chg="addSp delSp modSp add mod ord">
        <pc:chgData name="Ellie Pettersen" userId="e16866c3-3b86-4c81-a9ba-fb1de5f792ce" providerId="ADAL" clId="{F09F3CDC-2C7C-4228-80B6-22720609BD86}" dt="2025-09-30T13:36:02.748" v="150" actId="1076"/>
        <pc:sldMkLst>
          <pc:docMk/>
          <pc:sldMk cId="3648241981" sldId="271"/>
        </pc:sldMkLst>
        <pc:spChg chg="add mod">
          <ac:chgData name="Ellie Pettersen" userId="e16866c3-3b86-4c81-a9ba-fb1de5f792ce" providerId="ADAL" clId="{F09F3CDC-2C7C-4228-80B6-22720609BD86}" dt="2025-09-30T08:20:54.644" v="56"/>
          <ac:spMkLst>
            <pc:docMk/>
            <pc:sldMk cId="3648241981" sldId="271"/>
            <ac:spMk id="2" creationId="{DB5AD819-36F9-3570-00FC-F09EF84B4FA3}"/>
          </ac:spMkLst>
        </pc:spChg>
        <pc:spChg chg="add mod">
          <ac:chgData name="Ellie Pettersen" userId="e16866c3-3b86-4c81-a9ba-fb1de5f792ce" providerId="ADAL" clId="{F09F3CDC-2C7C-4228-80B6-22720609BD86}" dt="2025-09-30T08:21:02.109" v="81" actId="20577"/>
          <ac:spMkLst>
            <pc:docMk/>
            <pc:sldMk cId="3648241981" sldId="271"/>
            <ac:spMk id="3" creationId="{39F46A43-25FF-EE82-A7B5-D0F860FA25DB}"/>
          </ac:spMkLst>
        </pc:spChg>
        <pc:picChg chg="add mod">
          <ac:chgData name="Ellie Pettersen" userId="e16866c3-3b86-4c81-a9ba-fb1de5f792ce" providerId="ADAL" clId="{F09F3CDC-2C7C-4228-80B6-22720609BD86}" dt="2025-09-30T13:27:17.338" v="116" actId="1076"/>
          <ac:picMkLst>
            <pc:docMk/>
            <pc:sldMk cId="3648241981" sldId="271"/>
            <ac:picMk id="5" creationId="{FF2056DC-85D3-A627-BB2C-65CBBD5C7A0C}"/>
          </ac:picMkLst>
        </pc:picChg>
        <pc:picChg chg="add mod">
          <ac:chgData name="Ellie Pettersen" userId="e16866c3-3b86-4c81-a9ba-fb1de5f792ce" providerId="ADAL" clId="{F09F3CDC-2C7C-4228-80B6-22720609BD86}" dt="2025-09-30T13:36:02.748" v="150" actId="1076"/>
          <ac:picMkLst>
            <pc:docMk/>
            <pc:sldMk cId="3648241981" sldId="271"/>
            <ac:picMk id="7" creationId="{2737D51E-EFEC-32C0-0DCB-870778BF14D1}"/>
          </ac:picMkLst>
        </pc:picChg>
        <pc:picChg chg="add mod">
          <ac:chgData name="Ellie Pettersen" userId="e16866c3-3b86-4c81-a9ba-fb1de5f792ce" providerId="ADAL" clId="{F09F3CDC-2C7C-4228-80B6-22720609BD86}" dt="2025-09-30T13:35:55.657" v="148" actId="1076"/>
          <ac:picMkLst>
            <pc:docMk/>
            <pc:sldMk cId="3648241981" sldId="271"/>
            <ac:picMk id="9" creationId="{18A800DE-0ECB-E0B4-9E7D-AD9B8F866DD9}"/>
          </ac:picMkLst>
        </pc:picChg>
        <pc:picChg chg="add del mod">
          <ac:chgData name="Ellie Pettersen" userId="e16866c3-3b86-4c81-a9ba-fb1de5f792ce" providerId="ADAL" clId="{F09F3CDC-2C7C-4228-80B6-22720609BD86}" dt="2025-09-30T08:25:25.746" v="93" actId="478"/>
          <ac:picMkLst>
            <pc:docMk/>
            <pc:sldMk cId="3648241981" sldId="271"/>
            <ac:picMk id="10" creationId="{2CB9BC4B-933E-BB94-B417-770BBFD4E274}"/>
          </ac:picMkLst>
        </pc:picChg>
        <pc:picChg chg="add mod">
          <ac:chgData name="Ellie Pettersen" userId="e16866c3-3b86-4c81-a9ba-fb1de5f792ce" providerId="ADAL" clId="{F09F3CDC-2C7C-4228-80B6-22720609BD86}" dt="2025-09-30T13:27:25.433" v="119" actId="1076"/>
          <ac:picMkLst>
            <pc:docMk/>
            <pc:sldMk cId="3648241981" sldId="271"/>
            <ac:picMk id="12" creationId="{F16610E2-D194-86AB-BC08-1099B1D86D09}"/>
          </ac:picMkLst>
        </pc:picChg>
        <pc:picChg chg="add mod">
          <ac:chgData name="Ellie Pettersen" userId="e16866c3-3b86-4c81-a9ba-fb1de5f792ce" providerId="ADAL" clId="{F09F3CDC-2C7C-4228-80B6-22720609BD86}" dt="2025-09-30T13:35:59.265" v="149" actId="1076"/>
          <ac:picMkLst>
            <pc:docMk/>
            <pc:sldMk cId="3648241981" sldId="271"/>
            <ac:picMk id="14" creationId="{58B32820-4E3A-281D-CF62-D32745FD5DE4}"/>
          </ac:picMkLst>
        </pc:picChg>
        <pc:picChg chg="add mod">
          <ac:chgData name="Ellie Pettersen" userId="e16866c3-3b86-4c81-a9ba-fb1de5f792ce" providerId="ADAL" clId="{F09F3CDC-2C7C-4228-80B6-22720609BD86}" dt="2025-09-30T13:35:53.413" v="147" actId="1076"/>
          <ac:picMkLst>
            <pc:docMk/>
            <pc:sldMk cId="3648241981" sldId="271"/>
            <ac:picMk id="16" creationId="{A73AF816-B399-06D2-3F4C-03A151C87A88}"/>
          </ac:picMkLst>
        </pc:picChg>
      </pc:sldChg>
    </pc:docChg>
  </pc:docChgLst>
  <pc:docChgLst>
    <pc:chgData name="Ellie Pettersen" userId="e16866c3-3b86-4c81-a9ba-fb1de5f792ce" providerId="ADAL" clId="{6888B24B-DE4A-4E20-BCBA-138525AE820F}"/>
    <pc:docChg chg="undo custSel addSld delSld modSld">
      <pc:chgData name="Ellie Pettersen" userId="e16866c3-3b86-4c81-a9ba-fb1de5f792ce" providerId="ADAL" clId="{6888B24B-DE4A-4E20-BCBA-138525AE820F}" dt="2025-09-04T20:26:04.618" v="5" actId="47"/>
      <pc:docMkLst>
        <pc:docMk/>
      </pc:docMkLst>
      <pc:sldChg chg="modSp mod">
        <pc:chgData name="Ellie Pettersen" userId="e16866c3-3b86-4c81-a9ba-fb1de5f792ce" providerId="ADAL" clId="{6888B24B-DE4A-4E20-BCBA-138525AE820F}" dt="2025-09-04T20:25:57.043" v="3" actId="20577"/>
        <pc:sldMkLst>
          <pc:docMk/>
          <pc:sldMk cId="672748780" sldId="268"/>
        </pc:sldMkLst>
        <pc:spChg chg="mod">
          <ac:chgData name="Ellie Pettersen" userId="e16866c3-3b86-4c81-a9ba-fb1de5f792ce" providerId="ADAL" clId="{6888B24B-DE4A-4E20-BCBA-138525AE820F}" dt="2025-09-04T20:25:57.043" v="3" actId="20577"/>
          <ac:spMkLst>
            <pc:docMk/>
            <pc:sldMk cId="672748780" sldId="268"/>
            <ac:spMk id="18" creationId="{00000000-0000-0000-0000-000000000000}"/>
          </ac:spMkLst>
        </pc:spChg>
      </pc:sldChg>
      <pc:sldChg chg="add del">
        <pc:chgData name="Ellie Pettersen" userId="e16866c3-3b86-4c81-a9ba-fb1de5f792ce" providerId="ADAL" clId="{6888B24B-DE4A-4E20-BCBA-138525AE820F}" dt="2025-09-04T20:26:04.618" v="5" actId="47"/>
        <pc:sldMkLst>
          <pc:docMk/>
          <pc:sldMk cId="3589671246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3E9B-8BE6-9E48-B5F7-24A93137D08C}" type="datetimeFigureOut">
              <a:rPr lang="en-GB" smtClean="0"/>
              <a:t>30/09/2025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271D9-4177-024A-8708-7ECE2038D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929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1D9-4177-024A-8708-7ECE2038D71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45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271D9-4177-024A-8708-7ECE2038D71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780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F4B2-8564-D046-B3E0-B99F361E5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0FB45-F573-434C-A066-DE9309694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5FE47-083B-3B4B-93CD-3A65A688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CB4CB-6A45-7547-A071-EF6FF03C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5410F-2E9E-A946-BFB1-EA02C77C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65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4968F-D817-0B4A-9DE1-841F9CF46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FB573-1397-0A49-8C4C-238D1338E2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3D5D-B815-BA42-AAE9-724452CDF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609F0-9571-BF48-AD3E-D0D01CD7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0E5E1-2071-D248-98E4-18C0D3081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0301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A29EE-EF1B-0149-BAD3-7E72E3B14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7B0AD-5172-A04F-A96C-C3D04F9252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95379-8AEF-0F4A-A35C-BD6827402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2F5F1-24EB-6D49-8541-2AD428F5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CD405-8E9F-4D4E-91DE-375BAEC4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93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31DF-37B0-7540-8A3D-95E4189B0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58E7-54F2-9C41-99D3-C62802149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549A8-FB6A-9F43-9E5B-D85B2932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F804-1647-8E49-BFEB-EEA41BDD5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DD0E9-5F73-C541-AD59-AD840064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156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22841-DF1D-3046-8193-1C77D7DE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A44E7-6E5A-864D-B1E0-88C98A9FD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553C-83AF-4145-A69B-58AE04CC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EBCF5-0D42-EA46-9DF9-222FD3F32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3991-E0E3-C549-BAFF-6E4B189A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9380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18D39-4EF3-2A4F-81F8-3BF9290E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4D12E-2FF0-DF46-924B-0AC8AE6D8E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38391-B1DD-6047-9EEA-18061505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63D3-56B5-4F40-A095-587954CD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A7AE2-DC6E-BC4B-A4A3-FE2247B3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AFB9-CCB0-9247-A5D0-8D563EDDF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511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39E5-EBBF-D744-B9FB-39100538C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74C9B-6837-7D4B-A4CC-B029FFED19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7C89D-9F24-7046-BFD9-A25B86B69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2D7CBA-2FFF-9546-9BB5-0248DA62D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8113D9-6548-7643-8B9E-817B70DFDC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D3B4E-E893-9443-9E3D-3B0CC1C5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6AB7E-C0C4-3547-97BF-7D7C97140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F8A37-C891-4D40-A021-08ECB707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9008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10F66-EA60-D348-825E-416B9C70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08EE73-FA20-094E-90F3-1D61229D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5133A5-B3BD-844C-AE79-4F3B6B9B5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B8090-09B1-A446-930E-A2BB8F19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182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E87766-3E62-2246-AFD4-AB88E1528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6A7E3-A3E6-9C45-8F1E-DB0B7022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6BE3B-7C93-E949-A17F-B9020E280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861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1F25C-18E5-9C4D-A044-D5E78F631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5F646-F9BF-394E-9588-4614FED46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5849B-B9EA-9048-A0C3-1EF04C560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3672F-7ABB-9F42-A3BA-0C43743AF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B45B7-FB8C-3842-8C7C-DFC5E653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61F44-F33F-AA42-9CD5-B58F52EC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7462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D8E6-1AAF-FD46-8B34-C15106FE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6F3966-D341-264D-A293-D2FD4C4FB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C61E9-8CD7-AE45-88A4-EDBA27B3A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40B01-51C7-114E-9090-551B4F09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5E6E0-DE01-5047-88BA-FC6C6F426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F202-8166-8D4B-A40C-F046E246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6900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7E90A-2935-C443-834C-2F5D62BF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0BEA2-1E3B-A944-A36A-03CFFA81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68A46-B001-6442-A729-DE48E32AA6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3A5D8-47BA-0349-A71D-579DA63CD604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C1139-E713-C54F-91FC-C93BF8746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F1954-36AE-5844-979E-1E5A659A45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0E3C5-147B-DC4E-8E72-DD855C83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tton_Oak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308" y="1995344"/>
            <a:ext cx="3987801" cy="36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7059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33" y="4182465"/>
            <a:ext cx="2646090" cy="1976400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3" y="2053339"/>
            <a:ext cx="2674133" cy="1997345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66" y="4182463"/>
            <a:ext cx="2646091" cy="1976401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20" y="2053341"/>
            <a:ext cx="2674129" cy="199734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20" y="4182464"/>
            <a:ext cx="2646089" cy="1976400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66" y="2053341"/>
            <a:ext cx="2674129" cy="199734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sp>
        <p:nvSpPr>
          <p:cNvPr id="8" name="Rounded Rectangular Callout 7"/>
          <p:cNvSpPr/>
          <p:nvPr/>
        </p:nvSpPr>
        <p:spPr>
          <a:xfrm>
            <a:off x="9552806" y="2131632"/>
            <a:ext cx="1752601" cy="1451212"/>
          </a:xfrm>
          <a:prstGeom prst="wedgeRoundRectCallou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9615151" y="2369402"/>
            <a:ext cx="169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fW precursive" panose="00000500000000000000" pitchFamily="2" charset="0"/>
              </a:rPr>
              <a:t>Year 3/4 practising the glockenspiels. </a:t>
            </a:r>
          </a:p>
        </p:txBody>
      </p:sp>
    </p:spTree>
    <p:extLst>
      <p:ext uri="{BB962C8B-B14F-4D97-AF65-F5344CB8AC3E}">
        <p14:creationId xmlns:p14="http://schemas.microsoft.com/office/powerpoint/2010/main" val="128513484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D13436-629F-8169-A332-368A7500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DB5AD819-36F9-3570-00FC-F09EF84B4FA3}"/>
              </a:ext>
            </a:extLst>
          </p:cNvPr>
          <p:cNvSpPr/>
          <p:nvPr/>
        </p:nvSpPr>
        <p:spPr>
          <a:xfrm>
            <a:off x="9552806" y="2131632"/>
            <a:ext cx="1752601" cy="1451212"/>
          </a:xfrm>
          <a:prstGeom prst="wedgeRoundRectCallou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46A43-25FF-EE82-A7B5-D0F860FA25DB}"/>
              </a:ext>
            </a:extLst>
          </p:cNvPr>
          <p:cNvSpPr txBox="1"/>
          <p:nvPr/>
        </p:nvSpPr>
        <p:spPr>
          <a:xfrm>
            <a:off x="9615151" y="2369402"/>
            <a:ext cx="1690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fW precursive" panose="00000500000000000000" pitchFamily="2" charset="0"/>
              </a:rPr>
              <a:t>Year 5/6 pupils enjoying brass.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056DC-85D3-A627-BB2C-65CBBD5C7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29" y="1928603"/>
            <a:ext cx="2518548" cy="2209869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37D51E-EFEC-32C0-0DCB-870778BF1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687" y="4308125"/>
            <a:ext cx="1509320" cy="2367411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800DE-0ECB-E0B4-9E7D-AD9B8F866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1664" y="1928604"/>
            <a:ext cx="2696635" cy="2343594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2" name="Picture 11" descr="A group of boys playing instruments in a classroom&#10;&#10;AI-generated content may be incorrect.">
            <a:extLst>
              <a:ext uri="{FF2B5EF4-FFF2-40B4-BE49-F238E27FC236}">
                <a16:creationId xmlns:a16="http://schemas.microsoft.com/office/drawing/2014/main" id="{F16610E2-D194-86AB-BC08-1099B1D86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729" y="4120234"/>
            <a:ext cx="2518548" cy="2511075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4" name="Picture 13" descr="A group of children playing instruments&#10;&#10;AI-generated content may be incorrect.">
            <a:extLst>
              <a:ext uri="{FF2B5EF4-FFF2-40B4-BE49-F238E27FC236}">
                <a16:creationId xmlns:a16="http://schemas.microsoft.com/office/drawing/2014/main" id="{58B32820-4E3A-281D-CF62-D32745FD5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543" y="4346923"/>
            <a:ext cx="2658847" cy="2284385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3AF816-B399-06D2-3F4C-03A151C87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687" y="1928604"/>
            <a:ext cx="2670736" cy="2367411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364824198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7" y="2244436"/>
            <a:ext cx="1945451" cy="260465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79" y="2230580"/>
            <a:ext cx="1966148" cy="263236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12" y="2244436"/>
            <a:ext cx="1966148" cy="263236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51" y="2244436"/>
            <a:ext cx="1966148" cy="2632363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289" y="2258290"/>
            <a:ext cx="1955800" cy="2618509"/>
          </a:xfrm>
          <a:prstGeom prst="rect">
            <a:avLst/>
          </a:prstGeom>
          <a:ln w="57150">
            <a:solidFill>
              <a:srgbClr val="CC0066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4364181" y="5056909"/>
            <a:ext cx="2008910" cy="872836"/>
          </a:xfrm>
          <a:prstGeom prst="wedgeRoundRectCallou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4468090" y="5227995"/>
            <a:ext cx="1801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HfW precursive" panose="00000500000000000000" pitchFamily="2" charset="0"/>
              </a:rPr>
              <a:t>Young Voices </a:t>
            </a:r>
          </a:p>
        </p:txBody>
      </p:sp>
    </p:spTree>
    <p:extLst>
      <p:ext uri="{BB962C8B-B14F-4D97-AF65-F5344CB8AC3E}">
        <p14:creationId xmlns:p14="http://schemas.microsoft.com/office/powerpoint/2010/main" val="67274878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5839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771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y wearing a hat and glasses&#10;&#10;Description automatically generated">
            <a:extLst>
              <a:ext uri="{FF2B5EF4-FFF2-40B4-BE49-F238E27FC236}">
                <a16:creationId xmlns:a16="http://schemas.microsoft.com/office/drawing/2014/main" id="{953F5AF0-305C-6144-8DE3-A2E04647C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F2DEE3-FB58-2C4D-A593-93C38DA8C4F3}"/>
              </a:ext>
            </a:extLst>
          </p:cNvPr>
          <p:cNvSpPr txBox="1"/>
          <p:nvPr/>
        </p:nvSpPr>
        <p:spPr>
          <a:xfrm>
            <a:off x="344619" y="3029463"/>
            <a:ext cx="426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Music increases pupils’ confidence through self-expression and performance, as well as providing a sense of achievement.  </a:t>
            </a:r>
          </a:p>
        </p:txBody>
      </p:sp>
    </p:spTree>
    <p:extLst>
      <p:ext uri="{BB962C8B-B14F-4D97-AF65-F5344CB8AC3E}">
        <p14:creationId xmlns:p14="http://schemas.microsoft.com/office/powerpoint/2010/main" val="314371961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uitar&#10;&#10;Description automatically generated">
            <a:extLst>
              <a:ext uri="{FF2B5EF4-FFF2-40B4-BE49-F238E27FC236}">
                <a16:creationId xmlns:a16="http://schemas.microsoft.com/office/drawing/2014/main" id="{DEB68F10-F58F-8A49-A1BB-189B35342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125"/>
            <a:ext cx="12247503" cy="81331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75480E-A340-214E-818B-2160FFB8A6FC}"/>
              </a:ext>
            </a:extLst>
          </p:cNvPr>
          <p:cNvSpPr txBox="1"/>
          <p:nvPr/>
        </p:nvSpPr>
        <p:spPr>
          <a:xfrm>
            <a:off x="7343726" y="0"/>
            <a:ext cx="4312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Pupils demonstrate perseverance, persistence and discipline as they develop their musical skills.</a:t>
            </a:r>
          </a:p>
        </p:txBody>
      </p:sp>
    </p:spTree>
    <p:extLst>
      <p:ext uri="{BB962C8B-B14F-4D97-AF65-F5344CB8AC3E}">
        <p14:creationId xmlns:p14="http://schemas.microsoft.com/office/powerpoint/2010/main" val="13542148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dog, white, laying&#10;&#10;Description automatically generated">
            <a:extLst>
              <a:ext uri="{FF2B5EF4-FFF2-40B4-BE49-F238E27FC236}">
                <a16:creationId xmlns:a16="http://schemas.microsoft.com/office/drawing/2014/main" id="{9749E19B-92E4-9046-AB65-B8D75BCDD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9" y="-1927225"/>
            <a:ext cx="12247889" cy="8924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CAA1A-A9BA-ED4F-B111-09DC0A9591D2}"/>
              </a:ext>
            </a:extLst>
          </p:cNvPr>
          <p:cNvSpPr txBox="1"/>
          <p:nvPr/>
        </p:nvSpPr>
        <p:spPr>
          <a:xfrm>
            <a:off x="5989983" y="5411068"/>
            <a:ext cx="5989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Music helps pupils to appreciate and understand a wide range of traditions and cultures. </a:t>
            </a:r>
          </a:p>
        </p:txBody>
      </p:sp>
    </p:spTree>
    <p:extLst>
      <p:ext uri="{BB962C8B-B14F-4D97-AF65-F5344CB8AC3E}">
        <p14:creationId xmlns:p14="http://schemas.microsoft.com/office/powerpoint/2010/main" val="159745093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E776DEA-CE8B-6142-8C5F-5DB80668A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17"/>
            <a:ext cx="12192000" cy="8136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80041-C5AE-EB45-98B2-B5B5766B8D71}"/>
              </a:ext>
            </a:extLst>
          </p:cNvPr>
          <p:cNvSpPr txBox="1"/>
          <p:nvPr/>
        </p:nvSpPr>
        <p:spPr>
          <a:xfrm>
            <a:off x="384785" y="66261"/>
            <a:ext cx="47442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Pupils learn how music is created, produced and communicated, through the elements e.g. pitch, timbre. </a:t>
            </a:r>
          </a:p>
        </p:txBody>
      </p:sp>
    </p:spTree>
    <p:extLst>
      <p:ext uri="{BB962C8B-B14F-4D97-AF65-F5344CB8AC3E}">
        <p14:creationId xmlns:p14="http://schemas.microsoft.com/office/powerpoint/2010/main" val="30330843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ano keyboard&#10;&#10;Description automatically generated">
            <a:extLst>
              <a:ext uri="{FF2B5EF4-FFF2-40B4-BE49-F238E27FC236}">
                <a16:creationId xmlns:a16="http://schemas.microsoft.com/office/drawing/2014/main" id="{B8E21537-1BD9-934A-9E29-91D80ACC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75861"/>
            <a:ext cx="12246605" cy="81732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5B3133-6B03-F140-9B9C-8A94166740B7}"/>
              </a:ext>
            </a:extLst>
          </p:cNvPr>
          <p:cNvSpPr/>
          <p:nvPr/>
        </p:nvSpPr>
        <p:spPr>
          <a:xfrm>
            <a:off x="298173" y="5899111"/>
            <a:ext cx="11595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Music allows pupils to express their feelings and ideas through composition and performance. </a:t>
            </a:r>
          </a:p>
        </p:txBody>
      </p:sp>
    </p:spTree>
    <p:extLst>
      <p:ext uri="{BB962C8B-B14F-4D97-AF65-F5344CB8AC3E}">
        <p14:creationId xmlns:p14="http://schemas.microsoft.com/office/powerpoint/2010/main" val="349218704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4411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7">
            <a:extLst>
              <a:ext uri="{FF2B5EF4-FFF2-40B4-BE49-F238E27FC236}">
                <a16:creationId xmlns:a16="http://schemas.microsoft.com/office/drawing/2014/main" id="{D8848D9E-89A3-1E29-B2B8-DD33EADE5EA9}"/>
              </a:ext>
            </a:extLst>
          </p:cNvPr>
          <p:cNvSpPr/>
          <p:nvPr/>
        </p:nvSpPr>
        <p:spPr>
          <a:xfrm>
            <a:off x="9552806" y="2131632"/>
            <a:ext cx="1752601" cy="1451212"/>
          </a:xfrm>
          <a:prstGeom prst="wedgeRoundRectCallout">
            <a:avLst/>
          </a:prstGeom>
          <a:noFill/>
          <a:ln w="28575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36C2E0-A466-8E06-DFE3-222ED49E62B8}"/>
              </a:ext>
            </a:extLst>
          </p:cNvPr>
          <p:cNvSpPr txBox="1"/>
          <p:nvPr/>
        </p:nvSpPr>
        <p:spPr>
          <a:xfrm>
            <a:off x="9615151" y="2369402"/>
            <a:ext cx="169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fW precursive" panose="00000500000000000000" pitchFamily="2" charset="0"/>
              </a:rPr>
              <a:t>Year 3 practicing the ukulele. </a:t>
            </a:r>
          </a:p>
        </p:txBody>
      </p:sp>
      <p:pic>
        <p:nvPicPr>
          <p:cNvPr id="6" name="Picture 5" descr="A group of children in a classroom playing ukuleles&#10;&#10;AI-generated content may be incorrect.">
            <a:extLst>
              <a:ext uri="{FF2B5EF4-FFF2-40B4-BE49-F238E27FC236}">
                <a16:creationId xmlns:a16="http://schemas.microsoft.com/office/drawing/2014/main" id="{BE507B97-6A52-3FBF-73D0-0456B9245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81" y="2022292"/>
            <a:ext cx="2829709" cy="2465558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8" name="Picture 7" descr="A person playing a guitar in a classroom&#10;&#10;AI-generated content may be incorrect.">
            <a:extLst>
              <a:ext uri="{FF2B5EF4-FFF2-40B4-BE49-F238E27FC236}">
                <a16:creationId xmlns:a16="http://schemas.microsoft.com/office/drawing/2014/main" id="{F5C446B8-EA7E-55E8-10B0-209EB37FD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68" y="2022292"/>
            <a:ext cx="2614735" cy="2890735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30A31B-DCFE-F0E3-7311-C8E06C1D6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12" y="4696958"/>
            <a:ext cx="1705446" cy="2030292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7D8DF-0371-59C0-B617-8509A7FB1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880" y="1997665"/>
            <a:ext cx="2921581" cy="4013391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pic>
        <p:nvPicPr>
          <p:cNvPr id="14" name="Picture 13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6D290138-588C-40C9-054A-2DFAE449E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667" y="5078917"/>
            <a:ext cx="2614735" cy="1644586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</p:spTree>
    <p:extLst>
      <p:ext uri="{BB962C8B-B14F-4D97-AF65-F5344CB8AC3E}">
        <p14:creationId xmlns:p14="http://schemas.microsoft.com/office/powerpoint/2010/main" val="358967124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F66B491FF0E1408195B4F5ED31B88A" ma:contentTypeVersion="15" ma:contentTypeDescription="Create a new document." ma:contentTypeScope="" ma:versionID="b8b540dbe22b4ddae804065085524f27">
  <xsd:schema xmlns:xsd="http://www.w3.org/2001/XMLSchema" xmlns:xs="http://www.w3.org/2001/XMLSchema" xmlns:p="http://schemas.microsoft.com/office/2006/metadata/properties" xmlns:ns2="74ccd02f-fadc-4a56-958d-04196117971c" xmlns:ns3="18609214-7fad-4203-881a-3cc1d7eaffd0" targetNamespace="http://schemas.microsoft.com/office/2006/metadata/properties" ma:root="true" ma:fieldsID="6c2c8bd16aa5b0ef25d9bc0ce11a7990" ns2:_="" ns3:_="">
    <xsd:import namespace="74ccd02f-fadc-4a56-958d-04196117971c"/>
    <xsd:import namespace="18609214-7fad-4203-881a-3cc1d7eaff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cd02f-fadc-4a56-958d-041961179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e03970a-e55d-4629-b0e7-91e18418f6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09214-7fad-4203-881a-3cc1d7eaffd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b6ca4e-f6bb-44ea-9a42-f670050b8d8d}" ma:internalName="TaxCatchAll" ma:showField="CatchAllData" ma:web="18609214-7fad-4203-881a-3cc1d7eaff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ccd02f-fadc-4a56-958d-04196117971c">
      <Terms xmlns="http://schemas.microsoft.com/office/infopath/2007/PartnerControls"/>
    </lcf76f155ced4ddcb4097134ff3c332f>
    <TaxCatchAll xmlns="18609214-7fad-4203-881a-3cc1d7eaffd0" xsi:nil="true"/>
  </documentManagement>
</p:properties>
</file>

<file path=customXml/itemProps1.xml><?xml version="1.0" encoding="utf-8"?>
<ds:datastoreItem xmlns:ds="http://schemas.openxmlformats.org/officeDocument/2006/customXml" ds:itemID="{4E9391EC-D62D-44D6-AEB7-BA0E69A7A9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ccd02f-fadc-4a56-958d-04196117971c"/>
    <ds:schemaRef ds:uri="18609214-7fad-4203-881a-3cc1d7eaff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4C985B-4EB6-4820-9BDE-AF085209C1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519605-8469-4F34-8E01-56113123ED3D}">
  <ds:schemaRefs>
    <ds:schemaRef ds:uri="http://schemas.microsoft.com/office/2006/metadata/properties"/>
    <ds:schemaRef ds:uri="http://schemas.microsoft.com/office/infopath/2007/PartnerControls"/>
    <ds:schemaRef ds:uri="74ccd02f-fadc-4a56-958d-04196117971c"/>
    <ds:schemaRef ds:uri="18609214-7fad-4203-881a-3cc1d7eaffd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106</Words>
  <Application>Microsoft Office PowerPoint</Application>
  <PresentationFormat>Widescreen</PresentationFormat>
  <Paragraphs>11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HfW precursive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Elaine Sutton</dc:creator>
  <cp:lastModifiedBy>Ellie Pettersen</cp:lastModifiedBy>
  <cp:revision>30</cp:revision>
  <dcterms:created xsi:type="dcterms:W3CDTF">2019-09-27T14:28:44Z</dcterms:created>
  <dcterms:modified xsi:type="dcterms:W3CDTF">2025-09-30T13:46:02Z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420200.000000000</vt:lpwstr>
  </property>
  <property fmtid="{D5CDD505-2E9C-101B-9397-08002B2CF9AE}" pid="3" name="ContentTypeId">
    <vt:lpwstr>0x01010072F66B491FF0E1408195B4F5ED31B88A</vt:lpwstr>
  </property>
  <property fmtid="{D5CDD505-2E9C-101B-9397-08002B2CF9AE}" pid="4" name="MediaServiceImageTags">
    <vt:lpwstr/>
  </property>
</Properties>
</file>