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8" r:id="rId22"/>
    <p:sldId id="279" r:id="rId23"/>
    <p:sldId id="280" r:id="rId24"/>
    <p:sldId id="281" r:id="rId25"/>
    <p:sldId id="284" r:id="rId26"/>
    <p:sldId id="287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10" r:id="rId46"/>
    <p:sldId id="311" r:id="rId47"/>
    <p:sldId id="312" r:id="rId48"/>
    <p:sldId id="313" r:id="rId49"/>
    <p:sldId id="314" r:id="rId50"/>
    <p:sldId id="317" r:id="rId51"/>
    <p:sldId id="320" r:id="rId52"/>
    <p:sldId id="322" r:id="rId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9"/>
    <p:restoredTop sz="94512"/>
  </p:normalViewPr>
  <p:slideViewPr>
    <p:cSldViewPr snapToGrid="0" snapToObjects="1">
      <p:cViewPr varScale="1">
        <p:scale>
          <a:sx n="55" d="100"/>
          <a:sy n="55" d="100"/>
        </p:scale>
        <p:origin x="16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z="9000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000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4000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z="2400" spc="48"/>
            </a:lvl1pPr>
            <a:lvl2pPr>
              <a:spcBef>
                <a:spcPts val="2800"/>
              </a:spcBef>
              <a:defRPr sz="2400" spc="48"/>
            </a:lvl2pPr>
            <a:lvl3pPr>
              <a:spcBef>
                <a:spcPts val="2800"/>
              </a:spcBef>
              <a:defRPr sz="2400" spc="48"/>
            </a:lvl3pPr>
            <a:lvl4pPr>
              <a:spcBef>
                <a:spcPts val="2800"/>
              </a:spcBef>
              <a:defRPr sz="2400" spc="48"/>
            </a:lvl4pPr>
            <a:lvl5pPr>
              <a:spcBef>
                <a:spcPts val="2800"/>
              </a:spcBef>
              <a:defRPr sz="2400" spc="4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all" spc="79" baseline="0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0" b="0" i="0" u="none" strike="noStrike" cap="none" spc="56" baseline="0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ogo quiz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Logo quiz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9. peps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9</a:t>
            </a:r>
            <a:endParaRPr dirty="0"/>
          </a:p>
        </p:txBody>
      </p:sp>
      <p:pic>
        <p:nvPicPr>
          <p:cNvPr id="185" name="pepsi.png" descr="peps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5945" y="4018915"/>
            <a:ext cx="3987479" cy="3900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10. ferrar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10</a:t>
            </a:r>
            <a:endParaRPr dirty="0"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3853" y="4043303"/>
            <a:ext cx="4105394" cy="4105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11. unice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11</a:t>
            </a:r>
            <a:endParaRPr dirty="0"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7421" y="4287359"/>
            <a:ext cx="5469958" cy="2871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12. kf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12</a:t>
            </a:r>
            <a:endParaRPr dirty="0"/>
          </a:p>
        </p:txBody>
      </p:sp>
      <p:pic>
        <p:nvPicPr>
          <p:cNvPr id="194" name="kfc.png" descr="kf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8839" y="3966365"/>
            <a:ext cx="3200474" cy="4347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13. nik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13</a:t>
            </a:r>
            <a:endParaRPr dirty="0"/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0347" y="4650725"/>
            <a:ext cx="4294680" cy="2416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14. bat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14</a:t>
            </a:r>
            <a:endParaRPr dirty="0"/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6056" y="4404170"/>
            <a:ext cx="5115189" cy="2878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15. nb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15</a:t>
            </a:r>
            <a:endParaRPr dirty="0"/>
          </a:p>
        </p:txBody>
      </p:sp>
      <p:pic>
        <p:nvPicPr>
          <p:cNvPr id="203" name="Screenshot 2019-01-02 at 16.31.39.png" descr="Screenshot 2019-01-02 at 16.31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7230" y="3744425"/>
            <a:ext cx="2452202" cy="4700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16. merced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16</a:t>
            </a:r>
            <a:endParaRPr dirty="0"/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3103" y="4075053"/>
            <a:ext cx="3997097" cy="3997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17. adi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17</a:t>
            </a:r>
            <a:endParaRPr dirty="0"/>
          </a:p>
        </p:txBody>
      </p:sp>
      <p:pic>
        <p:nvPicPr>
          <p:cNvPr id="209" name="adidas old.png" descr="adidas o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004" y="4444801"/>
            <a:ext cx="5247003" cy="3835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18. renaul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18</a:t>
            </a:r>
            <a:endParaRPr dirty="0"/>
          </a:p>
        </p:txBody>
      </p:sp>
      <p:pic>
        <p:nvPicPr>
          <p:cNvPr id="212" name="renault.png" descr="renaul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8196" y="4203613"/>
            <a:ext cx="3133576" cy="3987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1. wikipe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1</a:t>
            </a:r>
            <a:endParaRPr dirty="0"/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2238" y="4172918"/>
            <a:ext cx="4557940" cy="4150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21. l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19</a:t>
            </a:r>
            <a:endParaRPr dirty="0"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7030" y="3937233"/>
            <a:ext cx="4990740" cy="3330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22. ap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0</a:t>
            </a:r>
            <a:endParaRPr dirty="0"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2749" y="4564399"/>
            <a:ext cx="2943221" cy="2943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23. xbo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1</a:t>
            </a:r>
            <a:endParaRPr dirty="0"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7399" y="4094449"/>
            <a:ext cx="3595486" cy="3595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24. starbu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2</a:t>
            </a:r>
            <a:endParaRPr dirty="0"/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3759" y="4091909"/>
            <a:ext cx="3385460" cy="3385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25. dominos pizz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3</a:t>
            </a:r>
            <a:endParaRPr dirty="0"/>
          </a:p>
        </p:txBody>
      </p:sp>
      <p:pic>
        <p:nvPicPr>
          <p:cNvPr id="233" name="domino pizza.png" descr="domino pizz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0845" y="4493081"/>
            <a:ext cx="3923001" cy="3368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28. goog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4</a:t>
            </a:r>
            <a:endParaRPr dirty="0"/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3074" y="3744080"/>
            <a:ext cx="4151296" cy="3113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31. super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25</a:t>
            </a:r>
            <a:endParaRPr dirty="0"/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8667" y="4457839"/>
            <a:ext cx="3429665" cy="2832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1. wikipe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wikipedia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2238" y="4172918"/>
            <a:ext cx="4557940" cy="41506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184242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2. Michel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Michelin</a:t>
            </a:r>
          </a:p>
        </p:txBody>
      </p:sp>
      <p:pic>
        <p:nvPicPr>
          <p:cNvPr id="164" name="michelin.png" descr="michel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5521" y="3722278"/>
            <a:ext cx="3741338" cy="49506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9391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3. Mc dona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Mc donalds</a:t>
            </a:r>
          </a:p>
        </p:txBody>
      </p:sp>
      <p:pic>
        <p:nvPicPr>
          <p:cNvPr id="167" name="macdonalds.png" descr="macdonal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4927" y="4097663"/>
            <a:ext cx="4574946" cy="42520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72334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2. Michel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endParaRPr dirty="0"/>
          </a:p>
        </p:txBody>
      </p:sp>
      <p:pic>
        <p:nvPicPr>
          <p:cNvPr id="164" name="michelin.png" descr="michel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5521" y="3722278"/>
            <a:ext cx="3741338" cy="4950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4. Mitsubish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4. Mitsubishi</a:t>
            </a:r>
          </a:p>
        </p:txBody>
      </p:sp>
      <p:pic>
        <p:nvPicPr>
          <p:cNvPr id="170" name="mitsubishi.png" descr="mitsubish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7903" y="4149734"/>
            <a:ext cx="4005830" cy="3479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378017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5. shel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5. shell</a:t>
            </a:r>
          </a:p>
        </p:txBody>
      </p:sp>
      <p:pic>
        <p:nvPicPr>
          <p:cNvPr id="173" name="shell.png" descr="she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8614" y="3979183"/>
            <a:ext cx="4087572" cy="37772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47050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6. LAcos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6. LAcoste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430" y="3573422"/>
            <a:ext cx="6445248" cy="4833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449914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7. ww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7. wwf</a:t>
            </a:r>
          </a:p>
        </p:txBody>
      </p:sp>
      <p:pic>
        <p:nvPicPr>
          <p:cNvPr id="179" name="wwf.png" descr="ww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7426" y="3879934"/>
            <a:ext cx="3709948" cy="4393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50937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8. hello kit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8. hello kitty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0470" y="4071399"/>
            <a:ext cx="7048957" cy="4012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421721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9. peps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9. pepsi</a:t>
            </a:r>
          </a:p>
        </p:txBody>
      </p:sp>
      <p:pic>
        <p:nvPicPr>
          <p:cNvPr id="185" name="pepsi.png" descr="peps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5945" y="4018915"/>
            <a:ext cx="3987479" cy="39001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9540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10. ferrar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10. ferrari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3853" y="4043303"/>
            <a:ext cx="4105394" cy="41053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671470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11. unice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11. unicef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7421" y="4287359"/>
            <a:ext cx="5469958" cy="28717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73554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12. kf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12. kfc</a:t>
            </a:r>
          </a:p>
        </p:txBody>
      </p:sp>
      <p:pic>
        <p:nvPicPr>
          <p:cNvPr id="194" name="kfc.png" descr="kf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8839" y="3966365"/>
            <a:ext cx="3200474" cy="43478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507219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13. nik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13. nike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0347" y="4650725"/>
            <a:ext cx="4294680" cy="2416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75503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3. Mc dona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3</a:t>
            </a:r>
            <a:endParaRPr dirty="0"/>
          </a:p>
        </p:txBody>
      </p:sp>
      <p:pic>
        <p:nvPicPr>
          <p:cNvPr id="167" name="macdonalds.png" descr="macdonal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4927" y="4097663"/>
            <a:ext cx="4574946" cy="4252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14. bat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14. batman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6056" y="4404170"/>
            <a:ext cx="5115189" cy="28782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223329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15. nb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15. nba</a:t>
            </a:r>
          </a:p>
        </p:txBody>
      </p:sp>
      <p:pic>
        <p:nvPicPr>
          <p:cNvPr id="203" name="Screenshot 2019-01-02 at 16.31.39.png" descr="Screenshot 2019-01-02 at 16.31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7230" y="3744425"/>
            <a:ext cx="2452202" cy="47000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238241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16. merced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16. mercedes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3103" y="4075053"/>
            <a:ext cx="3997097" cy="3997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127549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17. adi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17. adidas</a:t>
            </a:r>
          </a:p>
        </p:txBody>
      </p:sp>
      <p:pic>
        <p:nvPicPr>
          <p:cNvPr id="209" name="adidas old.png" descr="adidas o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7004" y="4444801"/>
            <a:ext cx="5247003" cy="38358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529592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18. renaul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18. renault</a:t>
            </a:r>
          </a:p>
        </p:txBody>
      </p:sp>
      <p:pic>
        <p:nvPicPr>
          <p:cNvPr id="212" name="renault.png" descr="renaul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8196" y="4203613"/>
            <a:ext cx="3133576" cy="39879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591050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21. l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19</a:t>
            </a:r>
            <a:r>
              <a:rPr dirty="0" smtClean="0"/>
              <a:t> </a:t>
            </a:r>
            <a:r>
              <a:rPr dirty="0"/>
              <a:t>lG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7030" y="3937233"/>
            <a:ext cx="4990740" cy="33300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096470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22. ap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0</a:t>
            </a:r>
            <a:r>
              <a:rPr dirty="0" smtClean="0"/>
              <a:t>. </a:t>
            </a:r>
            <a:r>
              <a:rPr dirty="0"/>
              <a:t>apple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2749" y="4564399"/>
            <a:ext cx="2943221" cy="29432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746979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23. xbo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1</a:t>
            </a:r>
            <a:r>
              <a:rPr dirty="0" smtClean="0"/>
              <a:t>. </a:t>
            </a:r>
            <a:r>
              <a:rPr dirty="0"/>
              <a:t>xbox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7399" y="4094449"/>
            <a:ext cx="3595486" cy="35954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663369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24. starbu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2</a:t>
            </a:r>
            <a:r>
              <a:rPr dirty="0" smtClean="0"/>
              <a:t>. </a:t>
            </a:r>
            <a:r>
              <a:rPr dirty="0"/>
              <a:t>starbucks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3759" y="4091909"/>
            <a:ext cx="3385460" cy="33854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534754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25. dominos pizz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3</a:t>
            </a:r>
            <a:r>
              <a:rPr dirty="0" smtClean="0"/>
              <a:t>. </a:t>
            </a:r>
            <a:r>
              <a:rPr dirty="0"/>
              <a:t>dominos pizza</a:t>
            </a:r>
          </a:p>
        </p:txBody>
      </p:sp>
      <p:pic>
        <p:nvPicPr>
          <p:cNvPr id="233" name="domino pizza.png" descr="domino pizz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0845" y="4493081"/>
            <a:ext cx="3923001" cy="3368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58852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4. Mitsubish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4</a:t>
            </a:r>
            <a:endParaRPr dirty="0"/>
          </a:p>
        </p:txBody>
      </p:sp>
      <p:pic>
        <p:nvPicPr>
          <p:cNvPr id="170" name="mitsubishi.png" descr="mitsubish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7903" y="4149734"/>
            <a:ext cx="4005830" cy="3479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28. goog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2</a:t>
            </a:r>
            <a:r>
              <a:rPr lang="en-GB" dirty="0" smtClean="0"/>
              <a:t>4</a:t>
            </a:r>
            <a:r>
              <a:rPr dirty="0" smtClean="0"/>
              <a:t>. </a:t>
            </a:r>
            <a:r>
              <a:rPr dirty="0"/>
              <a:t>google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3074" y="3744080"/>
            <a:ext cx="4151296" cy="31134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226185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31. superm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25</a:t>
            </a:r>
            <a:r>
              <a:rPr dirty="0" smtClean="0"/>
              <a:t>. </a:t>
            </a:r>
            <a:r>
              <a:rPr dirty="0"/>
              <a:t>superman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8667" y="4457839"/>
            <a:ext cx="3429665" cy="28323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44129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what is your score?"/>
          <p:cNvSpPr txBox="1">
            <a:spLocks noGrp="1"/>
          </p:cNvSpPr>
          <p:nvPr>
            <p:ph type="title"/>
          </p:nvPr>
        </p:nvSpPr>
        <p:spPr>
          <a:xfrm>
            <a:off x="342900" y="4749800"/>
            <a:ext cx="11658600" cy="1333500"/>
          </a:xfrm>
          <a:prstGeom prst="rect">
            <a:avLst/>
          </a:prstGeom>
        </p:spPr>
        <p:txBody>
          <a:bodyPr/>
          <a:lstStyle/>
          <a:p>
            <a:r>
              <a:t>what is your score?</a:t>
            </a:r>
          </a:p>
        </p:txBody>
      </p:sp>
    </p:spTree>
    <p:extLst>
      <p:ext uri="{BB962C8B-B14F-4D97-AF65-F5344CB8AC3E}">
        <p14:creationId xmlns:p14="http://schemas.microsoft.com/office/powerpoint/2010/main" val="73409954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5. shel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5</a:t>
            </a:r>
            <a:endParaRPr dirty="0"/>
          </a:p>
        </p:txBody>
      </p:sp>
      <p:pic>
        <p:nvPicPr>
          <p:cNvPr id="173" name="shell.png" descr="she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8614" y="3979183"/>
            <a:ext cx="4087572" cy="3777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6. LAcos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6</a:t>
            </a:r>
            <a:endParaRPr dirty="0"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430" y="3573422"/>
            <a:ext cx="6445248" cy="4833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7. ww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7</a:t>
            </a:r>
            <a:endParaRPr dirty="0"/>
          </a:p>
        </p:txBody>
      </p:sp>
      <p:pic>
        <p:nvPicPr>
          <p:cNvPr id="179" name="wwf.png" descr="ww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7426" y="3879934"/>
            <a:ext cx="3709948" cy="4393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8. hello kit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8</a:t>
            </a:r>
            <a:endParaRPr dirty="0"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0470" y="4071399"/>
            <a:ext cx="7048957" cy="4012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Macintosh PowerPoint</Application>
  <PresentationFormat>Custom</PresentationFormat>
  <Paragraphs>52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Avenir Medium</vt:lpstr>
      <vt:lpstr>Baskerville SemiBold</vt:lpstr>
      <vt:lpstr>Futura</vt:lpstr>
      <vt:lpstr>Helvetica Neue</vt:lpstr>
      <vt:lpstr>New_Template8</vt:lpstr>
      <vt:lpstr>Logo quiz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1. wikipedia</vt:lpstr>
      <vt:lpstr>2. Michelin</vt:lpstr>
      <vt:lpstr>3. Mc donalds</vt:lpstr>
      <vt:lpstr>4. Mitsubishi</vt:lpstr>
      <vt:lpstr>5. shell</vt:lpstr>
      <vt:lpstr>6. LAcoste</vt:lpstr>
      <vt:lpstr>7. wwf</vt:lpstr>
      <vt:lpstr>8. hello kitty</vt:lpstr>
      <vt:lpstr>9. pepsi</vt:lpstr>
      <vt:lpstr>10. ferrari</vt:lpstr>
      <vt:lpstr>11. unicef</vt:lpstr>
      <vt:lpstr>12. kfc</vt:lpstr>
      <vt:lpstr>13. nike</vt:lpstr>
      <vt:lpstr>14. batman</vt:lpstr>
      <vt:lpstr>15. nba</vt:lpstr>
      <vt:lpstr>16. mercedes</vt:lpstr>
      <vt:lpstr>17. adidas</vt:lpstr>
      <vt:lpstr>18. renault</vt:lpstr>
      <vt:lpstr>19 lG</vt:lpstr>
      <vt:lpstr>20. apple</vt:lpstr>
      <vt:lpstr>21. xbox</vt:lpstr>
      <vt:lpstr>22. starbucks</vt:lpstr>
      <vt:lpstr>23. dominos pizza</vt:lpstr>
      <vt:lpstr>24. google</vt:lpstr>
      <vt:lpstr>25. superman</vt:lpstr>
      <vt:lpstr>what is your score?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 quiz</dc:title>
  <cp:lastModifiedBy>Microsoft Office User</cp:lastModifiedBy>
  <cp:revision>1</cp:revision>
  <dcterms:modified xsi:type="dcterms:W3CDTF">2021-02-24T10:24:41Z</dcterms:modified>
</cp:coreProperties>
</file>