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0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2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50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00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39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84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8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74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76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9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31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F0351-9022-4ED4-9D3F-164EAA9BC68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6FB46-E4CD-4D2C-AC0F-72CEF95D7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9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share.tv/x/ss6011308660590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share.tv/x/JoZUR2dOQPk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hyperlink" Target="https://safeshare.tv/x/QB2jUZ5bwzI" TargetMode="External"/><Relationship Id="rId4" Type="http://schemas.openxmlformats.org/officeDocument/2006/relationships/hyperlink" Target="https://safeshare.tv/x/RTUpdOmpSG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share.tv/x/ss601126506a5ca" TargetMode="External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hyperlink" Target="https://safeshare.tv/x/ss6006e8ef4e19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hyperlink" Target="https://safeshare.tv/x/ss60103604a109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afeshare.tv/x/ss60103575f25ed" TargetMode="Externa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309" y="457693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 smtClean="0"/>
              <a:t>LO</a:t>
            </a:r>
            <a:r>
              <a:rPr lang="en-GB" dirty="0" smtClean="0"/>
              <a:t>: To appreciate and classify Chinese instruments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9333" y="2845292"/>
            <a:ext cx="6713951" cy="38708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8599" y="3036904"/>
            <a:ext cx="5635417" cy="34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5553" y="374876"/>
            <a:ext cx="2903394" cy="2281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19943" y="2438400"/>
            <a:ext cx="60742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Do you recognise this piece of music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?  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njoy!</a:t>
            </a:r>
            <a:endParaRPr lang="en-GB" sz="24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https://safeshare.tv/x/ss6011308660590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28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0564" y="696907"/>
            <a:ext cx="2000250" cy="15525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40371" y="345850"/>
            <a:ext cx="75937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Chinese New Year is on Friday 12</a:t>
            </a:r>
            <a:r>
              <a:rPr lang="en-GB" sz="24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th</a:t>
            </a:r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February 2021.</a:t>
            </a:r>
          </a:p>
          <a:p>
            <a:endParaRPr lang="en-GB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Each new year in China is named after a different animal.  2021 will be the year of the Ox!</a:t>
            </a:r>
          </a:p>
          <a:p>
            <a:endParaRPr lang="en-GB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There are many traditions associated with this time of year: fireworks, dragon dances and concerts that feature traditional Chinese instruments.</a:t>
            </a:r>
          </a:p>
          <a:p>
            <a:endParaRPr lang="en-GB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The new year’s concert on Chinese TV can have as many as a billion people watching it</a:t>
            </a:r>
            <a:r>
              <a:rPr lang="en-GB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!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140371" y="4685499"/>
            <a:ext cx="73572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Click here to see a Dragon Dance: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>
                <a:hlinkClick r:id="rId3"/>
              </a:rPr>
              <a:t>https://safeshare.tv/x/JoZUR2dOQPk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2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711" y="348752"/>
            <a:ext cx="11180240" cy="62755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66102" y="1006780"/>
            <a:ext cx="84688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Chinese 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intruments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can be classified into woodwind, string and percussion.</a:t>
            </a:r>
          </a:p>
          <a:p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The string instruments can be plucked or bowed.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Some woodwind instruments have reeds (like the clarinet and saxophone) and others don’t (like the flute).</a:t>
            </a:r>
          </a:p>
          <a:p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Listen again to the Dragon Dance – which family of instruments can you hear?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051" y="4900284"/>
            <a:ext cx="148590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1960" y="609600"/>
            <a:ext cx="11069053" cy="5470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284" y="0"/>
            <a:ext cx="1901716" cy="19348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7726" y="609600"/>
            <a:ext cx="634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Let’s look at a bamboo flute called a </a:t>
            </a:r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d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izi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(pronounced ‘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deetsu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’).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2600" y="1696760"/>
            <a:ext cx="4895850" cy="4762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7726" y="3260170"/>
            <a:ext cx="40719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Listen to a </a:t>
            </a:r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d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izi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:</a:t>
            </a:r>
          </a:p>
          <a:p>
            <a:r>
              <a:rPr lang="en-GB" dirty="0" smtClean="0">
                <a:hlinkClick r:id="rId4"/>
              </a:rPr>
              <a:t>https://safeshare.tv/x/RTUpdOmpSGU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321971" y="3344779"/>
            <a:ext cx="48557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Watch how a 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dizi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is made:</a:t>
            </a:r>
          </a:p>
          <a:p>
            <a:r>
              <a:rPr lang="en-GB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5"/>
              </a:rPr>
              <a:t>https://safeshare.tv/x/QB2jUZ5bwzI</a:t>
            </a:r>
            <a:endParaRPr lang="en-GB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450" y="4391138"/>
            <a:ext cx="1847850" cy="13811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836" y="4147036"/>
            <a:ext cx="18192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1960" y="609600"/>
            <a:ext cx="11069053" cy="5470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284" y="0"/>
            <a:ext cx="1901716" cy="19348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7726" y="609600"/>
            <a:ext cx="7098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Let’s look at a string instrument called a 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guzheng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(pronounced ‘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goojong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’).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726" y="3567480"/>
            <a:ext cx="47498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Listen to a 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guzheng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:</a:t>
            </a:r>
          </a:p>
          <a:p>
            <a:r>
              <a:rPr lang="en-GB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3"/>
              </a:rPr>
              <a:t>https://safeshare.tv/x/ss601126506a5ca</a:t>
            </a:r>
            <a:endParaRPr lang="en-GB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1970" y="3633912"/>
            <a:ext cx="51237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How a </a:t>
            </a:r>
            <a:r>
              <a:rPr lang="en-GB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guzheng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is played:</a:t>
            </a:r>
          </a:p>
          <a:p>
            <a:r>
              <a:rPr lang="en-GB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4"/>
              </a:rPr>
              <a:t>https://safeshare.tv/x/ss6006e8ef4e194</a:t>
            </a:r>
            <a:endParaRPr lang="en-GB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1642" y="1973082"/>
            <a:ext cx="5915025" cy="13335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0325" y="4511121"/>
            <a:ext cx="1912062" cy="14496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5103" y="4657374"/>
            <a:ext cx="21431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2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8888" y="2275836"/>
            <a:ext cx="8476808" cy="45821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97723" y="1135117"/>
            <a:ext cx="86079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Which 2 families of instruments are being played here?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4"/>
              </a:rPr>
              <a:t>https://safeshare.tv/x/ss60103604a109f</a:t>
            </a:r>
            <a:endParaRPr lang="en-GB" sz="20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0094" y="3190441"/>
            <a:ext cx="1595602" cy="187362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181951" y="3407172"/>
            <a:ext cx="4701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String and woodwind, well done!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62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893" y="2229095"/>
            <a:ext cx="8563274" cy="46289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5200" y="3442852"/>
            <a:ext cx="1458966" cy="17131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5421" y="720990"/>
            <a:ext cx="801874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Which 2 families of instruments are being played 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in this video?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5"/>
              </a:rPr>
              <a:t>https://safeshare.tv/x/ss60103575f25ed</a:t>
            </a:r>
            <a:endParaRPr lang="en-GB" sz="2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27404" y="3258186"/>
            <a:ext cx="3361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Percussion and String!</a:t>
            </a:r>
          </a:p>
        </p:txBody>
      </p:sp>
    </p:spTree>
    <p:extLst>
      <p:ext uri="{BB962C8B-B14F-4D97-AF65-F5344CB8AC3E}">
        <p14:creationId xmlns:p14="http://schemas.microsoft.com/office/powerpoint/2010/main" val="238059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04" y="197786"/>
            <a:ext cx="11837796" cy="63989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62248" y="1843468"/>
            <a:ext cx="47979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What </a:t>
            </a:r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did you notice about the tempo (speed) in the 2</a:t>
            </a:r>
            <a:r>
              <a:rPr lang="en-GB" sz="3200" baseline="30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nd</a:t>
            </a:r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performance compared to the 1</a:t>
            </a:r>
            <a:r>
              <a:rPr lang="en-GB" sz="3200" baseline="30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st</a:t>
            </a:r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?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4166" y="2428243"/>
            <a:ext cx="1458966" cy="17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04" y="197786"/>
            <a:ext cx="11837796" cy="63989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62248" y="1843468"/>
            <a:ext cx="47979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The tempo was faster in the 2</a:t>
            </a:r>
            <a:r>
              <a:rPr lang="en-GB" sz="3200" baseline="30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nd</a:t>
            </a:r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performance.  </a:t>
            </a:r>
          </a:p>
          <a:p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Well done!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4166" y="2428243"/>
            <a:ext cx="1458966" cy="17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0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293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LO: To appreciate and classify Chinese instruments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 </dc:title>
  <dc:creator>Windows User</dc:creator>
  <cp:lastModifiedBy>Windows User</cp:lastModifiedBy>
  <cp:revision>21</cp:revision>
  <dcterms:created xsi:type="dcterms:W3CDTF">2021-02-01T10:10:53Z</dcterms:created>
  <dcterms:modified xsi:type="dcterms:W3CDTF">2021-02-02T09:57:46Z</dcterms:modified>
</cp:coreProperties>
</file>