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/>
    <p:restoredTop sz="94649"/>
  </p:normalViewPr>
  <p:slideViewPr>
    <p:cSldViewPr snapToGrid="0" snapToObjects="1">
      <p:cViewPr varScale="1">
        <p:scale>
          <a:sx n="87" d="100"/>
          <a:sy n="87" d="100"/>
        </p:scale>
        <p:origin x="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528B-E1A1-BE4F-9816-1FD50A1D8312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FA5D-858B-AA4A-9584-C2C3398A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528B-E1A1-BE4F-9816-1FD50A1D8312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FA5D-858B-AA4A-9584-C2C3398A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528B-E1A1-BE4F-9816-1FD50A1D8312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FA5D-858B-AA4A-9584-C2C3398A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02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139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455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614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52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633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03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528B-E1A1-BE4F-9816-1FD50A1D8312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FA5D-858B-AA4A-9584-C2C3398A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0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528B-E1A1-BE4F-9816-1FD50A1D8312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FA5D-858B-AA4A-9584-C2C3398A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6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528B-E1A1-BE4F-9816-1FD50A1D8312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FA5D-858B-AA4A-9584-C2C3398A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9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528B-E1A1-BE4F-9816-1FD50A1D8312}" type="datetimeFigureOut">
              <a:rPr lang="en-US" smtClean="0"/>
              <a:t>1/21/21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FA5D-858B-AA4A-9584-C2C3398A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528B-E1A1-BE4F-9816-1FD50A1D8312}" type="datetimeFigureOut">
              <a:rPr lang="en-US" smtClean="0"/>
              <a:t>1/21/21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FA5D-858B-AA4A-9584-C2C3398A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6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528B-E1A1-BE4F-9816-1FD50A1D8312}" type="datetimeFigureOut">
              <a:rPr lang="en-US" smtClean="0"/>
              <a:t>1/21/21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FA5D-858B-AA4A-9584-C2C3398A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528B-E1A1-BE4F-9816-1FD50A1D8312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FA5D-858B-AA4A-9584-C2C3398A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528B-E1A1-BE4F-9816-1FD50A1D8312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FA5D-858B-AA4A-9584-C2C3398A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2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7528B-E1A1-BE4F-9816-1FD50A1D8312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5FA5D-858B-AA4A-9584-C2C3398AA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charset="0"/>
              </a:rPr>
              <a:t>Introduction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20938" y="3241675"/>
            <a:ext cx="1903412" cy="573088"/>
          </a:xfrm>
          <a:prstGeom prst="round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What</a:t>
            </a:r>
            <a:r>
              <a:rPr lang="en-GB" dirty="0">
                <a:solidFill>
                  <a:srgbClr val="1C1C1C"/>
                </a:solidFill>
              </a:rPr>
              <a:t> did they do?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877176" y="3235325"/>
            <a:ext cx="1901825" cy="573088"/>
          </a:xfrm>
          <a:prstGeom prst="round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When</a:t>
            </a:r>
            <a:r>
              <a:rPr lang="en-GB" dirty="0">
                <a:solidFill>
                  <a:srgbClr val="1C1C1C"/>
                </a:solidFill>
              </a:rPr>
              <a:t> did this happen?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430463" y="2071688"/>
            <a:ext cx="1903412" cy="571500"/>
          </a:xfrm>
          <a:prstGeom prst="round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Who</a:t>
            </a:r>
            <a:r>
              <a:rPr lang="en-GB" dirty="0">
                <a:solidFill>
                  <a:srgbClr val="1C1C1C"/>
                </a:solidFill>
              </a:rPr>
              <a:t> did the activity?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877176" y="2039939"/>
            <a:ext cx="1901825" cy="573087"/>
          </a:xfrm>
          <a:prstGeom prst="round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Where</a:t>
            </a:r>
            <a:r>
              <a:rPr lang="en-GB" dirty="0">
                <a:solidFill>
                  <a:srgbClr val="1C1C1C"/>
                </a:solidFill>
              </a:rPr>
              <a:t> did it all take place?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83064" y="5010150"/>
            <a:ext cx="3825875" cy="573088"/>
          </a:xfrm>
          <a:prstGeom prst="round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Why</a:t>
            </a:r>
            <a:r>
              <a:rPr lang="en-GB" dirty="0">
                <a:solidFill>
                  <a:srgbClr val="1C1C1C"/>
                </a:solidFill>
              </a:rPr>
              <a:t> was the activity carried out?</a:t>
            </a:r>
          </a:p>
        </p:txBody>
      </p:sp>
      <p:pic>
        <p:nvPicPr>
          <p:cNvPr id="92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4" y="2162175"/>
            <a:ext cx="24606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latin typeface="Twinkl SemiBold" charset="0"/>
              </a:rPr>
              <a:t>Main body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79650" y="1574800"/>
            <a:ext cx="7632700" cy="573088"/>
          </a:xfrm>
          <a:prstGeom prst="round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Write in </a:t>
            </a:r>
            <a:r>
              <a:rPr lang="en-GB" dirty="0">
                <a:solidFill>
                  <a:schemeClr val="bg1"/>
                </a:solidFill>
              </a:rPr>
              <a:t>chronological order.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79650" y="3406775"/>
            <a:ext cx="7632700" cy="571500"/>
          </a:xfrm>
          <a:prstGeom prst="round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Write in </a:t>
            </a:r>
            <a:r>
              <a:rPr lang="en-GB" dirty="0">
                <a:solidFill>
                  <a:schemeClr val="bg1"/>
                </a:solidFill>
              </a:rPr>
              <a:t>paragraphs.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74888" y="5237164"/>
            <a:ext cx="7632700" cy="573087"/>
          </a:xfrm>
          <a:prstGeom prst="round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Write about what happened </a:t>
            </a:r>
            <a:r>
              <a:rPr lang="en-GB" dirty="0">
                <a:solidFill>
                  <a:schemeClr val="bg1"/>
                </a:solidFill>
              </a:rPr>
              <a:t>during the activity.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79650" y="4322763"/>
            <a:ext cx="7632700" cy="571500"/>
          </a:xfrm>
          <a:prstGeom prst="round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Use </a:t>
            </a:r>
            <a:r>
              <a:rPr lang="en-GB" dirty="0">
                <a:solidFill>
                  <a:schemeClr val="bg1"/>
                </a:solidFill>
              </a:rPr>
              <a:t>detailed</a:t>
            </a:r>
            <a:r>
              <a:rPr lang="en-GB" dirty="0">
                <a:solidFill>
                  <a:srgbClr val="1C1C1C"/>
                </a:solidFill>
              </a:rPr>
              <a:t> and </a:t>
            </a:r>
            <a:r>
              <a:rPr lang="en-GB" dirty="0">
                <a:solidFill>
                  <a:schemeClr val="bg1"/>
                </a:solidFill>
              </a:rPr>
              <a:t>technical vocabulary.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79650" y="2490789"/>
            <a:ext cx="7632700" cy="573087"/>
          </a:xfrm>
          <a:prstGeom prst="round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Use </a:t>
            </a:r>
            <a:r>
              <a:rPr lang="en-GB" dirty="0">
                <a:solidFill>
                  <a:schemeClr val="bg1"/>
                </a:solidFill>
              </a:rPr>
              <a:t>sequential words.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latin typeface="Twinkl SemiBold" charset="0"/>
              </a:rPr>
              <a:t>Sequential Words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79650" y="1450975"/>
            <a:ext cx="7632700" cy="3435350"/>
          </a:xfrm>
          <a:custGeom>
            <a:avLst/>
            <a:gdLst>
              <a:gd name="connsiteX0" fmla="*/ 0 w 7632700"/>
              <a:gd name="connsiteY0" fmla="*/ 572570 h 3435350"/>
              <a:gd name="connsiteX1" fmla="*/ 572570 w 7632700"/>
              <a:gd name="connsiteY1" fmla="*/ 0 h 3435350"/>
              <a:gd name="connsiteX2" fmla="*/ 7060130 w 7632700"/>
              <a:gd name="connsiteY2" fmla="*/ 0 h 3435350"/>
              <a:gd name="connsiteX3" fmla="*/ 7632700 w 7632700"/>
              <a:gd name="connsiteY3" fmla="*/ 572570 h 3435350"/>
              <a:gd name="connsiteX4" fmla="*/ 7632700 w 7632700"/>
              <a:gd name="connsiteY4" fmla="*/ 2862780 h 3435350"/>
              <a:gd name="connsiteX5" fmla="*/ 7060130 w 7632700"/>
              <a:gd name="connsiteY5" fmla="*/ 3435350 h 3435350"/>
              <a:gd name="connsiteX6" fmla="*/ 572570 w 7632700"/>
              <a:gd name="connsiteY6" fmla="*/ 3435350 h 3435350"/>
              <a:gd name="connsiteX7" fmla="*/ 0 w 7632700"/>
              <a:gd name="connsiteY7" fmla="*/ 2862780 h 3435350"/>
              <a:gd name="connsiteX8" fmla="*/ 0 w 7632700"/>
              <a:gd name="connsiteY8" fmla="*/ 572570 h 3435350"/>
              <a:gd name="connsiteX0" fmla="*/ 0 w 7640523"/>
              <a:gd name="connsiteY0" fmla="*/ 572570 h 3435350"/>
              <a:gd name="connsiteX1" fmla="*/ 572570 w 7640523"/>
              <a:gd name="connsiteY1" fmla="*/ 0 h 3435350"/>
              <a:gd name="connsiteX2" fmla="*/ 7060130 w 7640523"/>
              <a:gd name="connsiteY2" fmla="*/ 0 h 3435350"/>
              <a:gd name="connsiteX3" fmla="*/ 7632700 w 7640523"/>
              <a:gd name="connsiteY3" fmla="*/ 572570 h 3435350"/>
              <a:gd name="connsiteX4" fmla="*/ 7632700 w 7640523"/>
              <a:gd name="connsiteY4" fmla="*/ 2862780 h 3435350"/>
              <a:gd name="connsiteX5" fmla="*/ 7391725 w 7640523"/>
              <a:gd name="connsiteY5" fmla="*/ 3435350 h 3435350"/>
              <a:gd name="connsiteX6" fmla="*/ 572570 w 7640523"/>
              <a:gd name="connsiteY6" fmla="*/ 3435350 h 3435350"/>
              <a:gd name="connsiteX7" fmla="*/ 0 w 7640523"/>
              <a:gd name="connsiteY7" fmla="*/ 2862780 h 3435350"/>
              <a:gd name="connsiteX8" fmla="*/ 0 w 7640523"/>
              <a:gd name="connsiteY8" fmla="*/ 572570 h 3435350"/>
              <a:gd name="connsiteX0" fmla="*/ 111 w 7640634"/>
              <a:gd name="connsiteY0" fmla="*/ 572570 h 3435350"/>
              <a:gd name="connsiteX1" fmla="*/ 572681 w 7640634"/>
              <a:gd name="connsiteY1" fmla="*/ 0 h 3435350"/>
              <a:gd name="connsiteX2" fmla="*/ 7060241 w 7640634"/>
              <a:gd name="connsiteY2" fmla="*/ 0 h 3435350"/>
              <a:gd name="connsiteX3" fmla="*/ 7632811 w 7640634"/>
              <a:gd name="connsiteY3" fmla="*/ 572570 h 3435350"/>
              <a:gd name="connsiteX4" fmla="*/ 7632811 w 7640634"/>
              <a:gd name="connsiteY4" fmla="*/ 2862780 h 3435350"/>
              <a:gd name="connsiteX5" fmla="*/ 7391836 w 7640634"/>
              <a:gd name="connsiteY5" fmla="*/ 3435350 h 3435350"/>
              <a:gd name="connsiteX6" fmla="*/ 301375 w 7640634"/>
              <a:gd name="connsiteY6" fmla="*/ 3435350 h 3435350"/>
              <a:gd name="connsiteX7" fmla="*/ 111 w 7640634"/>
              <a:gd name="connsiteY7" fmla="*/ 2862780 h 3435350"/>
              <a:gd name="connsiteX8" fmla="*/ 111 w 7640634"/>
              <a:gd name="connsiteY8" fmla="*/ 572570 h 3435350"/>
              <a:gd name="connsiteX0" fmla="*/ 111 w 7632811"/>
              <a:gd name="connsiteY0" fmla="*/ 572570 h 3435350"/>
              <a:gd name="connsiteX1" fmla="*/ 572681 w 7632811"/>
              <a:gd name="connsiteY1" fmla="*/ 0 h 3435350"/>
              <a:gd name="connsiteX2" fmla="*/ 7060241 w 7632811"/>
              <a:gd name="connsiteY2" fmla="*/ 0 h 3435350"/>
              <a:gd name="connsiteX3" fmla="*/ 7632811 w 7632811"/>
              <a:gd name="connsiteY3" fmla="*/ 572570 h 3435350"/>
              <a:gd name="connsiteX4" fmla="*/ 7632811 w 7632811"/>
              <a:gd name="connsiteY4" fmla="*/ 2862780 h 3435350"/>
              <a:gd name="connsiteX5" fmla="*/ 7311449 w 7632811"/>
              <a:gd name="connsiteY5" fmla="*/ 3435350 h 3435350"/>
              <a:gd name="connsiteX6" fmla="*/ 301375 w 7632811"/>
              <a:gd name="connsiteY6" fmla="*/ 3435350 h 3435350"/>
              <a:gd name="connsiteX7" fmla="*/ 111 w 7632811"/>
              <a:gd name="connsiteY7" fmla="*/ 2862780 h 3435350"/>
              <a:gd name="connsiteX8" fmla="*/ 111 w 7632811"/>
              <a:gd name="connsiteY8" fmla="*/ 572570 h 3435350"/>
              <a:gd name="connsiteX0" fmla="*/ 111 w 7632922"/>
              <a:gd name="connsiteY0" fmla="*/ 572570 h 3435350"/>
              <a:gd name="connsiteX1" fmla="*/ 572681 w 7632922"/>
              <a:gd name="connsiteY1" fmla="*/ 0 h 3435350"/>
              <a:gd name="connsiteX2" fmla="*/ 7331547 w 7632922"/>
              <a:gd name="connsiteY2" fmla="*/ 0 h 3435350"/>
              <a:gd name="connsiteX3" fmla="*/ 7632811 w 7632922"/>
              <a:gd name="connsiteY3" fmla="*/ 572570 h 3435350"/>
              <a:gd name="connsiteX4" fmla="*/ 7632811 w 7632922"/>
              <a:gd name="connsiteY4" fmla="*/ 2862780 h 3435350"/>
              <a:gd name="connsiteX5" fmla="*/ 7311449 w 7632922"/>
              <a:gd name="connsiteY5" fmla="*/ 3435350 h 3435350"/>
              <a:gd name="connsiteX6" fmla="*/ 301375 w 7632922"/>
              <a:gd name="connsiteY6" fmla="*/ 3435350 h 3435350"/>
              <a:gd name="connsiteX7" fmla="*/ 111 w 7632922"/>
              <a:gd name="connsiteY7" fmla="*/ 2862780 h 3435350"/>
              <a:gd name="connsiteX8" fmla="*/ 111 w 7632922"/>
              <a:gd name="connsiteY8" fmla="*/ 572570 h 3435350"/>
              <a:gd name="connsiteX0" fmla="*/ 111 w 7632922"/>
              <a:gd name="connsiteY0" fmla="*/ 572570 h 3435350"/>
              <a:gd name="connsiteX1" fmla="*/ 341569 w 7632922"/>
              <a:gd name="connsiteY1" fmla="*/ 0 h 3435350"/>
              <a:gd name="connsiteX2" fmla="*/ 7331547 w 7632922"/>
              <a:gd name="connsiteY2" fmla="*/ 0 h 3435350"/>
              <a:gd name="connsiteX3" fmla="*/ 7632811 w 7632922"/>
              <a:gd name="connsiteY3" fmla="*/ 572570 h 3435350"/>
              <a:gd name="connsiteX4" fmla="*/ 7632811 w 7632922"/>
              <a:gd name="connsiteY4" fmla="*/ 2862780 h 3435350"/>
              <a:gd name="connsiteX5" fmla="*/ 7311449 w 7632922"/>
              <a:gd name="connsiteY5" fmla="*/ 3435350 h 3435350"/>
              <a:gd name="connsiteX6" fmla="*/ 301375 w 7632922"/>
              <a:gd name="connsiteY6" fmla="*/ 3435350 h 3435350"/>
              <a:gd name="connsiteX7" fmla="*/ 111 w 7632922"/>
              <a:gd name="connsiteY7" fmla="*/ 2862780 h 3435350"/>
              <a:gd name="connsiteX8" fmla="*/ 111 w 7632922"/>
              <a:gd name="connsiteY8" fmla="*/ 572570 h 343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2922" h="3435350">
                <a:moveTo>
                  <a:pt x="111" y="572570"/>
                </a:moveTo>
                <a:cubicBezTo>
                  <a:pt x="111" y="256348"/>
                  <a:pt x="25347" y="0"/>
                  <a:pt x="341569" y="0"/>
                </a:cubicBezTo>
                <a:lnTo>
                  <a:pt x="7331547" y="0"/>
                </a:lnTo>
                <a:cubicBezTo>
                  <a:pt x="7647769" y="0"/>
                  <a:pt x="7632811" y="256348"/>
                  <a:pt x="7632811" y="572570"/>
                </a:cubicBezTo>
                <a:lnTo>
                  <a:pt x="7632811" y="2862780"/>
                </a:lnTo>
                <a:cubicBezTo>
                  <a:pt x="7632811" y="3179002"/>
                  <a:pt x="7627671" y="3435350"/>
                  <a:pt x="7311449" y="3435350"/>
                </a:cubicBezTo>
                <a:lnTo>
                  <a:pt x="301375" y="3435350"/>
                </a:lnTo>
                <a:cubicBezTo>
                  <a:pt x="-14847" y="3435350"/>
                  <a:pt x="111" y="3179002"/>
                  <a:pt x="111" y="2862780"/>
                </a:cubicBezTo>
                <a:lnTo>
                  <a:pt x="111" y="572570"/>
                </a:lnTo>
                <a:close/>
              </a:path>
            </a:pathLst>
          </a:cu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>
              <a:defRPr/>
            </a:pPr>
            <a:r>
              <a:rPr lang="en-GB" dirty="0">
                <a:solidFill>
                  <a:srgbClr val="1C1C1C"/>
                </a:solidFill>
              </a:rPr>
              <a:t>Here are a few examples:</a:t>
            </a:r>
          </a:p>
          <a:p>
            <a:pPr>
              <a:defRPr/>
            </a:pPr>
            <a:endParaRPr lang="en-GB" dirty="0">
              <a:solidFill>
                <a:srgbClr val="1C1C1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1C1C1C"/>
                </a:solidFill>
              </a:rPr>
              <a:t>Finally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1C1C1C"/>
                </a:solidFill>
              </a:rPr>
              <a:t>Later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1C1C1C"/>
                </a:solidFill>
              </a:rPr>
              <a:t>Meanwhile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1C1C1C"/>
                </a:solidFill>
              </a:rPr>
              <a:t>Next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1C1C1C"/>
                </a:solidFill>
              </a:rPr>
              <a:t>Firstly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1C1C1C"/>
                </a:solidFill>
              </a:rPr>
              <a:t>Then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1C1C1C"/>
                </a:solidFill>
              </a:rPr>
              <a:t>Eventually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74888" y="5284789"/>
            <a:ext cx="7632700" cy="573087"/>
          </a:xfrm>
          <a:prstGeom prst="round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tIns="108000" rIns="108000" bIns="108000"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What others can you think of?</a:t>
            </a:r>
            <a:endParaRPr lang="en-GB" u="sng" dirty="0">
              <a:solidFill>
                <a:srgbClr val="1C1C1C"/>
              </a:solidFill>
            </a:endParaRPr>
          </a:p>
        </p:txBody>
      </p:sp>
      <p:pic>
        <p:nvPicPr>
          <p:cNvPr id="1126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4" y="1530351"/>
            <a:ext cx="449103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2760664"/>
            <a:ext cx="1066800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latin typeface="Twinkl SemiBold" charset="0"/>
              </a:rPr>
              <a:t>Concluding Paragraph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74888" y="3273425"/>
            <a:ext cx="7632700" cy="573088"/>
          </a:xfrm>
          <a:prstGeom prst="round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Write about the </a:t>
            </a:r>
            <a:r>
              <a:rPr lang="en-GB" dirty="0">
                <a:solidFill>
                  <a:schemeClr val="bg1"/>
                </a:solidFill>
              </a:rPr>
              <a:t>highlights</a:t>
            </a:r>
            <a:r>
              <a:rPr lang="en-GB" dirty="0">
                <a:solidFill>
                  <a:srgbClr val="1C1C1C"/>
                </a:solidFill>
              </a:rPr>
              <a:t> of the event.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74888" y="2495550"/>
            <a:ext cx="7632700" cy="573088"/>
          </a:xfrm>
          <a:prstGeom prst="round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How would you describe the general </a:t>
            </a:r>
            <a:r>
              <a:rPr lang="en-GB" dirty="0">
                <a:solidFill>
                  <a:schemeClr val="bg1"/>
                </a:solidFill>
              </a:rPr>
              <a:t>atmosphere</a:t>
            </a:r>
            <a:r>
              <a:rPr lang="en-GB" dirty="0">
                <a:solidFill>
                  <a:srgbClr val="1C1C1C"/>
                </a:solidFill>
              </a:rPr>
              <a:t> of the event?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00764" y="4052889"/>
            <a:ext cx="3811587" cy="573087"/>
          </a:xfrm>
          <a:prstGeom prst="round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What have you </a:t>
            </a:r>
            <a:r>
              <a:rPr lang="en-GB" dirty="0">
                <a:solidFill>
                  <a:schemeClr val="bg1"/>
                </a:solidFill>
              </a:rPr>
              <a:t>learnt?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79650" y="1714500"/>
            <a:ext cx="7632700" cy="573088"/>
          </a:xfrm>
          <a:prstGeom prst="round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</a:rPr>
              <a:t>What would you </a:t>
            </a:r>
            <a:r>
              <a:rPr lang="en-GB" dirty="0">
                <a:solidFill>
                  <a:schemeClr val="bg1"/>
                </a:solidFill>
              </a:rPr>
              <a:t>recommend</a:t>
            </a:r>
            <a:r>
              <a:rPr lang="en-GB" dirty="0">
                <a:solidFill>
                  <a:srgbClr val="1C1C1C"/>
                </a:solidFill>
              </a:rPr>
              <a:t> to others?</a:t>
            </a:r>
            <a:endParaRPr lang="en-GB" u="sng" dirty="0">
              <a:solidFill>
                <a:srgbClr val="1C1C1C"/>
              </a:solidFill>
            </a:endParaRPr>
          </a:p>
        </p:txBody>
      </p:sp>
      <p:pic>
        <p:nvPicPr>
          <p:cNvPr id="1229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3941763"/>
            <a:ext cx="3065463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Macintosh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 Light</vt:lpstr>
      <vt:lpstr>Twinkl SemiBold</vt:lpstr>
      <vt:lpstr>Arial</vt:lpstr>
      <vt:lpstr>Calibri</vt:lpstr>
      <vt:lpstr>Office Theme</vt:lpstr>
      <vt:lpstr>PowerPoint Presentation</vt:lpstr>
      <vt:lpstr>Introduction</vt:lpstr>
      <vt:lpstr>Main body</vt:lpstr>
      <vt:lpstr>Sequential Words</vt:lpstr>
      <vt:lpstr>Concluding Paragraph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2021-01-21T11:15:34Z</dcterms:created>
  <dcterms:modified xsi:type="dcterms:W3CDTF">2021-01-21T11:16:03Z</dcterms:modified>
</cp:coreProperties>
</file>