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82" r:id="rId6"/>
    <p:sldId id="272" r:id="rId7"/>
    <p:sldId id="273" r:id="rId8"/>
    <p:sldId id="274" r:id="rId9"/>
    <p:sldId id="275" r:id="rId10"/>
    <p:sldId id="276" r:id="rId11"/>
    <p:sldId id="277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7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thor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tomatic</a:t>
            </a: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nch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25457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h</a:t>
            </a:r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nted</a:t>
            </a:r>
            <a:endParaRPr lang="en-GB" sz="13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gust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au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nty</a:t>
            </a: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Paul</vt:lpstr>
      <vt:lpstr>haul</vt:lpstr>
      <vt:lpstr>launch</vt:lpstr>
      <vt:lpstr>taunt</vt:lpstr>
      <vt:lpstr>haunted</vt:lpstr>
      <vt:lpstr>Saul</vt:lpstr>
      <vt:lpstr>August</vt:lpstr>
      <vt:lpstr>jaunty</vt:lpstr>
      <vt:lpstr>author</vt:lpstr>
      <vt:lpstr>automatic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Jennie Lowe</cp:lastModifiedBy>
  <cp:revision>10</cp:revision>
  <dcterms:created xsi:type="dcterms:W3CDTF">2020-06-12T09:48:05Z</dcterms:created>
  <dcterms:modified xsi:type="dcterms:W3CDTF">2021-01-13T14:12:39Z</dcterms:modified>
</cp:coreProperties>
</file>