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8" r:id="rId2"/>
    <p:sldId id="263" r:id="rId3"/>
    <p:sldId id="264"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7" r:id="rId18"/>
    <p:sldId id="288" r:id="rId19"/>
    <p:sldId id="289" r:id="rId20"/>
    <p:sldId id="291" r:id="rId21"/>
    <p:sldId id="290" r:id="rId22"/>
    <p:sldId id="293" r:id="rId23"/>
    <p:sldId id="294" r:id="rId24"/>
    <p:sldId id="295" r:id="rId25"/>
    <p:sldId id="271" r:id="rId26"/>
    <p:sldId id="267" r:id="rId27"/>
  </p:sldIdLst>
  <p:sldSz cx="9144000" cy="6858000" type="screen4x3"/>
  <p:notesSz cx="6858000" cy="9144000"/>
  <p:embeddedFontLst>
    <p:embeddedFont>
      <p:font typeface="Twinkl SemiBold" charset="0"/>
      <p:bold r:id="rId30"/>
    </p:embeddedFont>
    <p:embeddedFont>
      <p:font typeface="Calibri" panose="020F0502020204030204" pitchFamily="34" charset="0"/>
      <p:regular r:id="rId31"/>
      <p:bold r:id="rId32"/>
      <p:italic r:id="rId33"/>
      <p:boldItalic r:id="rId34"/>
    </p:embeddedFont>
    <p:embeddedFont>
      <p:font typeface="Twinkl" panose="020B0604020202020204" charset="0"/>
      <p:regular r:id="rId35"/>
      <p:bold r:id="rId36"/>
    </p:embeddedFont>
    <p:embeddedFont>
      <p:font typeface="Twinkl Thin" panose="02000000000000000000" charset="0"/>
      <p:regular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293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013F7B"/>
    <a:srgbClr val="013F7C"/>
    <a:srgbClr val="0175B0"/>
    <a:srgbClr val="00A7E4"/>
    <a:srgbClr val="90C7E5"/>
    <a:srgbClr val="87BD31"/>
    <a:srgbClr val="2C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320" y="72"/>
      </p:cViewPr>
      <p:guideLst>
        <p:guide orient="horz" pos="2160"/>
        <p:guide pos="2880"/>
        <p:guide pos="317"/>
        <p:guide orient="horz" pos="2931"/>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C08F7A-5BED-4388-8698-CFBE02E5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B675C3C-754E-4618-B6EF-37FF394885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651379F-015D-43F2-A2A2-9672A5E15387}" type="datetimeFigureOut">
              <a:rPr lang="en-GB"/>
              <a:pPr>
                <a:defRPr/>
              </a:pPr>
              <a:t>02/12/2020</a:t>
            </a:fld>
            <a:endParaRPr lang="en-GB"/>
          </a:p>
        </p:txBody>
      </p:sp>
      <p:sp>
        <p:nvSpPr>
          <p:cNvPr id="4" name="Footer Placeholder 3">
            <a:extLst>
              <a:ext uri="{FF2B5EF4-FFF2-40B4-BE49-F238E27FC236}">
                <a16:creationId xmlns:a16="http://schemas.microsoft.com/office/drawing/2014/main" id="{6018B32C-DCAF-404D-9C85-F30CFB9581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E44AFD1-5E9C-4991-91F3-521C2E445C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BC8763D-8385-48FC-BF96-220AF93B121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8FBF9-97C9-4FC1-8751-C3CBE8BDDA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B363EB4-7388-4A7E-8C72-5BC4957FB4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DA5412-4444-4DF2-BB9A-39121CD17574}" type="datetimeFigureOut">
              <a:rPr lang="en-GB"/>
              <a:pPr>
                <a:defRPr/>
              </a:pPr>
              <a:t>02/12/2020</a:t>
            </a:fld>
            <a:endParaRPr lang="en-GB"/>
          </a:p>
        </p:txBody>
      </p:sp>
      <p:sp>
        <p:nvSpPr>
          <p:cNvPr id="4" name="Slide Image Placeholder 3">
            <a:extLst>
              <a:ext uri="{FF2B5EF4-FFF2-40B4-BE49-F238E27FC236}">
                <a16:creationId xmlns:a16="http://schemas.microsoft.com/office/drawing/2014/main" id="{C761B972-5DB1-4EA2-9BF6-684C4620E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76E6ED-6533-4505-B431-EB1554A642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FB1EAAE-03F0-44BD-9A40-7091F1DDE36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E3E2E3-C652-4EBC-A953-2F598D4F13F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620DE23-CAFA-4723-A026-6FF6CAE4757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21ECC9-0B1B-4564-985C-AC3A0EF85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4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98277B6-A79B-4375-9171-AD978DD043B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51BAC5A5-043F-4613-962E-02F6A833DD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3D44001-D9DD-4145-8C9B-7C49D75C6BA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5315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0C35675-3C42-425B-B48A-2B8B5F5469D4}"/>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7560B680-331C-4DF7-9402-206762AA00A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4D0D758-ABB6-4E0E-8F85-EA00CBACF6D1}"/>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BDB72D60-F588-456C-BE73-589CDF459FA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FE4AFBD5-3101-4E1E-A90B-9884ED0357B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681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4035D33-92B2-4135-B18B-E7094BB393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Year 3 2A / Year 4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630A0F0-513D-4965-A6B8-3BE0C09DBE0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9570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637E4-94B2-4042-AF05-067BF2737C5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58E2A8-72C5-489E-AC93-51DE4C2D507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B726D9-C25E-4EF0-92D0-F83C7A86D9B5}"/>
              </a:ext>
            </a:extLst>
          </p:cNvPr>
          <p:cNvSpPr/>
          <p:nvPr/>
        </p:nvSpPr>
        <p:spPr>
          <a:xfrm>
            <a:off x="539750" y="2259013"/>
            <a:ext cx="984250" cy="3965575"/>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350B18FF-19D8-4C20-9963-E5ED914258C6}"/>
              </a:ext>
            </a:extLst>
          </p:cNvPr>
          <p:cNvSpPr/>
          <p:nvPr/>
        </p:nvSpPr>
        <p:spPr>
          <a:xfrm>
            <a:off x="539750" y="1798638"/>
            <a:ext cx="8064500"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6" name="Title 20">
            <a:extLst>
              <a:ext uri="{FF2B5EF4-FFF2-40B4-BE49-F238E27FC236}">
                <a16:creationId xmlns:a16="http://schemas.microsoft.com/office/drawing/2014/main" id="{BDA0A541-2FC0-478C-89D9-631F06D34A15}"/>
              </a:ext>
            </a:extLst>
          </p:cNvPr>
          <p:cNvSpPr>
            <a:spLocks noGrp="1"/>
          </p:cNvSpPr>
          <p:nvPr>
            <p:ph type="title"/>
          </p:nvPr>
        </p:nvSpPr>
        <p:spPr>
          <a:xfrm>
            <a:off x="461963" y="658813"/>
            <a:ext cx="8220075" cy="993775"/>
          </a:xfrm>
        </p:spPr>
        <p:txBody>
          <a:bodyPr/>
          <a:lstStyle/>
          <a:p>
            <a:pPr algn="ctr" eaLnBrk="1" hangingPunct="1"/>
            <a:r>
              <a:rPr lang="en-GB" altLang="en-US" sz="3600"/>
              <a:t>Writing Your Own Fronted Adverbials: ISPACE</a:t>
            </a:r>
          </a:p>
        </p:txBody>
      </p:sp>
      <p:sp>
        <p:nvSpPr>
          <p:cNvPr id="5" name="Rectangle 4">
            <a:extLst>
              <a:ext uri="{FF2B5EF4-FFF2-40B4-BE49-F238E27FC236}">
                <a16:creationId xmlns:a16="http://schemas.microsoft.com/office/drawing/2014/main" id="{656C8A82-9011-4B82-A9BC-B7A432B1DD41}"/>
              </a:ext>
            </a:extLst>
          </p:cNvPr>
          <p:cNvSpPr/>
          <p:nvPr/>
        </p:nvSpPr>
        <p:spPr>
          <a:xfrm>
            <a:off x="755650" y="1806575"/>
            <a:ext cx="7061200"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Using ISPACE can help you remember six different ways to create fronted adverbials...</a:t>
            </a:r>
            <a:endParaRPr lang="en-GB" spc="-40" dirty="0">
              <a:latin typeface="Twinkl SemiBold" pitchFamily="2" charset="0"/>
            </a:endParaRPr>
          </a:p>
        </p:txBody>
      </p:sp>
      <p:sp>
        <p:nvSpPr>
          <p:cNvPr id="18438" name="TextBox 3">
            <a:extLst>
              <a:ext uri="{FF2B5EF4-FFF2-40B4-BE49-F238E27FC236}">
                <a16:creationId xmlns:a16="http://schemas.microsoft.com/office/drawing/2014/main" id="{DB79F92D-6BA7-4BB9-B003-CE1C7275E71A}"/>
              </a:ext>
            </a:extLst>
          </p:cNvPr>
          <p:cNvSpPr txBox="1">
            <a:spLocks noChangeArrowheads="1"/>
          </p:cNvSpPr>
          <p:nvPr/>
        </p:nvSpPr>
        <p:spPr bwMode="auto">
          <a:xfrm>
            <a:off x="1690688" y="27432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18439" name="TextBox 16">
            <a:extLst>
              <a:ext uri="{FF2B5EF4-FFF2-40B4-BE49-F238E27FC236}">
                <a16:creationId xmlns:a16="http://schemas.microsoft.com/office/drawing/2014/main" id="{F91E7F35-B0C4-4F5C-B37B-EEC2539EB3F5}"/>
              </a:ext>
            </a:extLst>
          </p:cNvPr>
          <p:cNvSpPr txBox="1">
            <a:spLocks noChangeArrowheads="1"/>
          </p:cNvSpPr>
          <p:nvPr/>
        </p:nvSpPr>
        <p:spPr bwMode="auto">
          <a:xfrm>
            <a:off x="1690688" y="33369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18440" name="TextBox 18">
            <a:extLst>
              <a:ext uri="{FF2B5EF4-FFF2-40B4-BE49-F238E27FC236}">
                <a16:creationId xmlns:a16="http://schemas.microsoft.com/office/drawing/2014/main" id="{4F7C409C-41EE-4C38-9825-57FE60B1CFCE}"/>
              </a:ext>
            </a:extLst>
          </p:cNvPr>
          <p:cNvSpPr txBox="1">
            <a:spLocks noChangeArrowheads="1"/>
          </p:cNvSpPr>
          <p:nvPr/>
        </p:nvSpPr>
        <p:spPr bwMode="auto">
          <a:xfrm>
            <a:off x="1690688" y="393223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8441" name="TextBox 19">
            <a:extLst>
              <a:ext uri="{FF2B5EF4-FFF2-40B4-BE49-F238E27FC236}">
                <a16:creationId xmlns:a16="http://schemas.microsoft.com/office/drawing/2014/main" id="{9266291F-53EF-433D-96F7-131B315E804B}"/>
              </a:ext>
            </a:extLst>
          </p:cNvPr>
          <p:cNvSpPr txBox="1">
            <a:spLocks noChangeArrowheads="1"/>
          </p:cNvSpPr>
          <p:nvPr/>
        </p:nvSpPr>
        <p:spPr bwMode="auto">
          <a:xfrm>
            <a:off x="1690688" y="45100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8442" name="TextBox 24">
            <a:extLst>
              <a:ext uri="{FF2B5EF4-FFF2-40B4-BE49-F238E27FC236}">
                <a16:creationId xmlns:a16="http://schemas.microsoft.com/office/drawing/2014/main" id="{D139F24D-DCBF-4DFD-8F85-4D7B43B89BB7}"/>
              </a:ext>
            </a:extLst>
          </p:cNvPr>
          <p:cNvSpPr txBox="1">
            <a:spLocks noChangeArrowheads="1"/>
          </p:cNvSpPr>
          <p:nvPr/>
        </p:nvSpPr>
        <p:spPr bwMode="auto">
          <a:xfrm>
            <a:off x="1690688" y="508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8443" name="TextBox 25">
            <a:extLst>
              <a:ext uri="{FF2B5EF4-FFF2-40B4-BE49-F238E27FC236}">
                <a16:creationId xmlns:a16="http://schemas.microsoft.com/office/drawing/2014/main" id="{835DAB8D-7DF6-4700-9771-B9EB5D3D503D}"/>
              </a:ext>
            </a:extLst>
          </p:cNvPr>
          <p:cNvSpPr txBox="1">
            <a:spLocks noChangeArrowheads="1"/>
          </p:cNvSpPr>
          <p:nvPr/>
        </p:nvSpPr>
        <p:spPr bwMode="auto">
          <a:xfrm>
            <a:off x="1690688" y="5662613"/>
            <a:ext cx="200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18444" name="Group 2">
            <a:extLst>
              <a:ext uri="{FF2B5EF4-FFF2-40B4-BE49-F238E27FC236}">
                <a16:creationId xmlns:a16="http://schemas.microsoft.com/office/drawing/2014/main" id="{BF4EE832-DFD1-45CE-BE5B-C9ADCD20EB06}"/>
              </a:ext>
            </a:extLst>
          </p:cNvPr>
          <p:cNvGrpSpPr>
            <a:grpSpLocks/>
          </p:cNvGrpSpPr>
          <p:nvPr/>
        </p:nvGrpSpPr>
        <p:grpSpPr bwMode="auto">
          <a:xfrm rot="5400000">
            <a:off x="-687387" y="4113212"/>
            <a:ext cx="3443288" cy="550863"/>
            <a:chOff x="1339258" y="2641360"/>
            <a:chExt cx="6316101" cy="1009269"/>
          </a:xfrm>
        </p:grpSpPr>
        <p:pic>
          <p:nvPicPr>
            <p:cNvPr id="18457" name="Picture 8">
              <a:extLst>
                <a:ext uri="{FF2B5EF4-FFF2-40B4-BE49-F238E27FC236}">
                  <a16:creationId xmlns:a16="http://schemas.microsoft.com/office/drawing/2014/main" id="{936D04B3-CADF-49CB-90E4-EFEDE3A8F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5"/>
              <a:ext cx="1009269" cy="9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9">
              <a:extLst>
                <a:ext uri="{FF2B5EF4-FFF2-40B4-BE49-F238E27FC236}">
                  <a16:creationId xmlns:a16="http://schemas.microsoft.com/office/drawing/2014/main" id="{DD73DC54-2872-45C2-9827-AFC4026D9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5" y="2665884"/>
              <a:ext cx="969284" cy="9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10">
              <a:extLst>
                <a:ext uri="{FF2B5EF4-FFF2-40B4-BE49-F238E27FC236}">
                  <a16:creationId xmlns:a16="http://schemas.microsoft.com/office/drawing/2014/main" id="{2C14CD53-FC0A-4132-A3CD-AEADF83B4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0" y="2665886"/>
              <a:ext cx="965957" cy="9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1">
              <a:extLst>
                <a:ext uri="{FF2B5EF4-FFF2-40B4-BE49-F238E27FC236}">
                  <a16:creationId xmlns:a16="http://schemas.microsoft.com/office/drawing/2014/main" id="{55BB3ED9-9973-4A07-A902-17ABE29611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58" y="2665885"/>
              <a:ext cx="958831" cy="9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2">
              <a:extLst>
                <a:ext uri="{FF2B5EF4-FFF2-40B4-BE49-F238E27FC236}">
                  <a16:creationId xmlns:a16="http://schemas.microsoft.com/office/drawing/2014/main" id="{198DFA5B-2F6B-41A1-B5A0-414D53062A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1" y="2665886"/>
              <a:ext cx="968364" cy="96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3">
              <a:extLst>
                <a:ext uri="{FF2B5EF4-FFF2-40B4-BE49-F238E27FC236}">
                  <a16:creationId xmlns:a16="http://schemas.microsoft.com/office/drawing/2014/main" id="{2FFDC9B0-3993-4CEA-94C4-C422DE4B10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4" y="2665881"/>
              <a:ext cx="964535" cy="9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5" name="TextBox 26">
            <a:extLst>
              <a:ext uri="{FF2B5EF4-FFF2-40B4-BE49-F238E27FC236}">
                <a16:creationId xmlns:a16="http://schemas.microsoft.com/office/drawing/2014/main" id="{B3D7350E-A779-4BD3-8D2D-8743F80D3AF8}"/>
              </a:ext>
            </a:extLst>
          </p:cNvPr>
          <p:cNvSpPr txBox="1">
            <a:spLocks noChangeArrowheads="1"/>
          </p:cNvSpPr>
          <p:nvPr/>
        </p:nvSpPr>
        <p:spPr bwMode="auto">
          <a:xfrm>
            <a:off x="844550" y="26955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18446" name="TextBox 27">
            <a:extLst>
              <a:ext uri="{FF2B5EF4-FFF2-40B4-BE49-F238E27FC236}">
                <a16:creationId xmlns:a16="http://schemas.microsoft.com/office/drawing/2014/main" id="{5985F09B-CD50-4C3C-9ACE-755056137068}"/>
              </a:ext>
            </a:extLst>
          </p:cNvPr>
          <p:cNvSpPr txBox="1">
            <a:spLocks noChangeArrowheads="1"/>
          </p:cNvSpPr>
          <p:nvPr/>
        </p:nvSpPr>
        <p:spPr bwMode="auto">
          <a:xfrm>
            <a:off x="844550" y="32908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18447" name="TextBox 28">
            <a:extLst>
              <a:ext uri="{FF2B5EF4-FFF2-40B4-BE49-F238E27FC236}">
                <a16:creationId xmlns:a16="http://schemas.microsoft.com/office/drawing/2014/main" id="{6EDD1709-11A5-41EA-96CD-3780C9AEA25D}"/>
              </a:ext>
            </a:extLst>
          </p:cNvPr>
          <p:cNvSpPr txBox="1">
            <a:spLocks noChangeArrowheads="1"/>
          </p:cNvSpPr>
          <p:nvPr/>
        </p:nvSpPr>
        <p:spPr bwMode="auto">
          <a:xfrm>
            <a:off x="844550" y="39036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18448" name="TextBox 29">
            <a:extLst>
              <a:ext uri="{FF2B5EF4-FFF2-40B4-BE49-F238E27FC236}">
                <a16:creationId xmlns:a16="http://schemas.microsoft.com/office/drawing/2014/main" id="{4C1EB59A-0520-4A7C-89A7-9A0E19E2A507}"/>
              </a:ext>
            </a:extLst>
          </p:cNvPr>
          <p:cNvSpPr txBox="1">
            <a:spLocks noChangeArrowheads="1"/>
          </p:cNvSpPr>
          <p:nvPr/>
        </p:nvSpPr>
        <p:spPr bwMode="auto">
          <a:xfrm>
            <a:off x="844550" y="445452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18449" name="TextBox 30">
            <a:extLst>
              <a:ext uri="{FF2B5EF4-FFF2-40B4-BE49-F238E27FC236}">
                <a16:creationId xmlns:a16="http://schemas.microsoft.com/office/drawing/2014/main" id="{D586F84D-B43E-4700-BFD5-670C499FFF06}"/>
              </a:ext>
            </a:extLst>
          </p:cNvPr>
          <p:cNvSpPr txBox="1">
            <a:spLocks noChangeArrowheads="1"/>
          </p:cNvSpPr>
          <p:nvPr/>
        </p:nvSpPr>
        <p:spPr bwMode="auto">
          <a:xfrm>
            <a:off x="844550" y="502443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18450" name="TextBox 31">
            <a:extLst>
              <a:ext uri="{FF2B5EF4-FFF2-40B4-BE49-F238E27FC236}">
                <a16:creationId xmlns:a16="http://schemas.microsoft.com/office/drawing/2014/main" id="{F63DD47C-8319-408B-B6F4-E785D9377FFA}"/>
              </a:ext>
            </a:extLst>
          </p:cNvPr>
          <p:cNvSpPr txBox="1">
            <a:spLocks noChangeArrowheads="1"/>
          </p:cNvSpPr>
          <p:nvPr/>
        </p:nvSpPr>
        <p:spPr bwMode="auto">
          <a:xfrm>
            <a:off x="844550" y="5632450"/>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sp>
        <p:nvSpPr>
          <p:cNvPr id="18451" name="TextBox 32">
            <a:extLst>
              <a:ext uri="{FF2B5EF4-FFF2-40B4-BE49-F238E27FC236}">
                <a16:creationId xmlns:a16="http://schemas.microsoft.com/office/drawing/2014/main" id="{1124895A-CC23-45FE-9F71-7F6B889D8361}"/>
              </a:ext>
            </a:extLst>
          </p:cNvPr>
          <p:cNvSpPr txBox="1">
            <a:spLocks noChangeArrowheads="1"/>
          </p:cNvSpPr>
          <p:nvPr/>
        </p:nvSpPr>
        <p:spPr bwMode="auto">
          <a:xfrm>
            <a:off x="3776663" y="28130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Shaking with fear, ...</a:t>
            </a:r>
          </a:p>
        </p:txBody>
      </p:sp>
      <p:sp>
        <p:nvSpPr>
          <p:cNvPr id="18452" name="TextBox 33">
            <a:extLst>
              <a:ext uri="{FF2B5EF4-FFF2-40B4-BE49-F238E27FC236}">
                <a16:creationId xmlns:a16="http://schemas.microsoft.com/office/drawing/2014/main" id="{AAD33895-4241-4ADD-92E2-8DA2FE43C8C5}"/>
              </a:ext>
            </a:extLst>
          </p:cNvPr>
          <p:cNvSpPr txBox="1">
            <a:spLocks noChangeArrowheads="1"/>
          </p:cNvSpPr>
          <p:nvPr/>
        </p:nvSpPr>
        <p:spPr bwMode="auto">
          <a:xfrm>
            <a:off x="3776663" y="3408363"/>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Like a raging bull, ...</a:t>
            </a:r>
          </a:p>
        </p:txBody>
      </p:sp>
      <p:sp>
        <p:nvSpPr>
          <p:cNvPr id="18453" name="TextBox 34">
            <a:extLst>
              <a:ext uri="{FF2B5EF4-FFF2-40B4-BE49-F238E27FC236}">
                <a16:creationId xmlns:a16="http://schemas.microsoft.com/office/drawing/2014/main" id="{D200F4AB-97BB-40BE-BC73-9D5DF6356659}"/>
              </a:ext>
            </a:extLst>
          </p:cNvPr>
          <p:cNvSpPr txBox="1">
            <a:spLocks noChangeArrowheads="1"/>
          </p:cNvSpPr>
          <p:nvPr/>
        </p:nvSpPr>
        <p:spPr bwMode="auto">
          <a:xfrm>
            <a:off x="3776663" y="4002088"/>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Behind the clouds, ...</a:t>
            </a:r>
          </a:p>
        </p:txBody>
      </p:sp>
      <p:sp>
        <p:nvSpPr>
          <p:cNvPr id="18454" name="TextBox 35">
            <a:extLst>
              <a:ext uri="{FF2B5EF4-FFF2-40B4-BE49-F238E27FC236}">
                <a16:creationId xmlns:a16="http://schemas.microsoft.com/office/drawing/2014/main" id="{A966F0DA-A295-4224-9A27-28CE5E4CA5ED}"/>
              </a:ext>
            </a:extLst>
          </p:cNvPr>
          <p:cNvSpPr txBox="1">
            <a:spLocks noChangeArrowheads="1"/>
          </p:cNvSpPr>
          <p:nvPr/>
        </p:nvSpPr>
        <p:spPr bwMode="auto">
          <a:xfrm>
            <a:off x="3776663" y="4581525"/>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Anxiously, ...</a:t>
            </a:r>
          </a:p>
        </p:txBody>
      </p:sp>
      <p:sp>
        <p:nvSpPr>
          <p:cNvPr id="18455" name="TextBox 36">
            <a:extLst>
              <a:ext uri="{FF2B5EF4-FFF2-40B4-BE49-F238E27FC236}">
                <a16:creationId xmlns:a16="http://schemas.microsoft.com/office/drawing/2014/main" id="{64461FFA-0D13-410A-A24F-53F921214717}"/>
              </a:ext>
            </a:extLst>
          </p:cNvPr>
          <p:cNvSpPr txBox="1">
            <a:spLocks noChangeArrowheads="1"/>
          </p:cNvSpPr>
          <p:nvPr/>
        </p:nvSpPr>
        <p:spPr bwMode="auto">
          <a:xfrm>
            <a:off x="3776663" y="51498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After he opened his eyes, ...</a:t>
            </a:r>
          </a:p>
        </p:txBody>
      </p:sp>
      <p:sp>
        <p:nvSpPr>
          <p:cNvPr id="18456" name="TextBox 37">
            <a:extLst>
              <a:ext uri="{FF2B5EF4-FFF2-40B4-BE49-F238E27FC236}">
                <a16:creationId xmlns:a16="http://schemas.microsoft.com/office/drawing/2014/main" id="{0F62912F-86D0-4508-A60F-3CDA1EE46768}"/>
              </a:ext>
            </a:extLst>
          </p:cNvPr>
          <p:cNvSpPr txBox="1">
            <a:spLocks noChangeArrowheads="1"/>
          </p:cNvSpPr>
          <p:nvPr/>
        </p:nvSpPr>
        <p:spPr bwMode="auto">
          <a:xfrm>
            <a:off x="3776663" y="5732463"/>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Exhausted,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B238FD-6674-481F-915E-913B94BDD69B}"/>
              </a:ext>
            </a:extLst>
          </p:cNvPr>
          <p:cNvSpPr/>
          <p:nvPr/>
        </p:nvSpPr>
        <p:spPr>
          <a:xfrm>
            <a:off x="503238" y="4529138"/>
            <a:ext cx="8101012" cy="15636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049D1D4-D964-426A-818B-5CFF119963A7}"/>
              </a:ext>
            </a:extLst>
          </p:cNvPr>
          <p:cNvSpPr/>
          <p:nvPr/>
        </p:nvSpPr>
        <p:spPr>
          <a:xfrm>
            <a:off x="503238" y="1798638"/>
            <a:ext cx="8101012"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20">
            <a:extLst>
              <a:ext uri="{FF2B5EF4-FFF2-40B4-BE49-F238E27FC236}">
                <a16:creationId xmlns:a16="http://schemas.microsoft.com/office/drawing/2014/main" id="{DD3CEB47-BCB4-4209-AB8A-B00F0858486A}"/>
              </a:ext>
            </a:extLst>
          </p:cNvPr>
          <p:cNvSpPr>
            <a:spLocks noGrp="1"/>
          </p:cNvSpPr>
          <p:nvPr>
            <p:ph type="title"/>
          </p:nvPr>
        </p:nvSpPr>
        <p:spPr>
          <a:xfrm>
            <a:off x="461963" y="658813"/>
            <a:ext cx="8220075" cy="993775"/>
          </a:xfrm>
        </p:spPr>
        <p:txBody>
          <a:bodyPr/>
          <a:lstStyle/>
          <a:p>
            <a:pPr algn="ctr" eaLnBrk="1" hangingPunct="1"/>
            <a:r>
              <a:rPr lang="en-GB" altLang="en-US" sz="3600"/>
              <a:t>Fronted Adverbial or </a:t>
            </a:r>
            <a:br>
              <a:rPr lang="en-GB" altLang="en-US" sz="3600"/>
            </a:br>
            <a:r>
              <a:rPr lang="en-GB" altLang="en-US" sz="3600"/>
              <a:t>Subordinate Clause?</a:t>
            </a:r>
          </a:p>
        </p:txBody>
      </p:sp>
      <p:sp>
        <p:nvSpPr>
          <p:cNvPr id="5" name="Rectangle 4">
            <a:extLst>
              <a:ext uri="{FF2B5EF4-FFF2-40B4-BE49-F238E27FC236}">
                <a16:creationId xmlns:a16="http://schemas.microsoft.com/office/drawing/2014/main" id="{302985AE-F775-47F8-8417-BD57A52F6141}"/>
              </a:ext>
            </a:extLst>
          </p:cNvPr>
          <p:cNvSpPr/>
          <p:nvPr/>
        </p:nvSpPr>
        <p:spPr>
          <a:xfrm>
            <a:off x="776288" y="1806575"/>
            <a:ext cx="7612062"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If you begin your fronted adverbial with a  subordinating conjunction, </a:t>
            </a:r>
            <a:br>
              <a:rPr lang="en-GB" dirty="0">
                <a:latin typeface="+mn-lt"/>
              </a:rPr>
            </a:br>
            <a:r>
              <a:rPr lang="en-GB" dirty="0">
                <a:latin typeface="+mn-lt"/>
              </a:rPr>
              <a:t>for example...</a:t>
            </a:r>
            <a:endParaRPr lang="en-GB" spc="-40" dirty="0">
              <a:latin typeface="Twinkl SemiBold" pitchFamily="2" charset="0"/>
            </a:endParaRPr>
          </a:p>
        </p:txBody>
      </p:sp>
      <p:sp>
        <p:nvSpPr>
          <p:cNvPr id="25" name="TextBox 24">
            <a:extLst>
              <a:ext uri="{FF2B5EF4-FFF2-40B4-BE49-F238E27FC236}">
                <a16:creationId xmlns:a16="http://schemas.microsoft.com/office/drawing/2014/main" id="{1EF36BE9-1026-4FA9-9857-8257F19C2590}"/>
              </a:ext>
            </a:extLst>
          </p:cNvPr>
          <p:cNvSpPr txBox="1">
            <a:spLocks noChangeArrowheads="1"/>
          </p:cNvSpPr>
          <p:nvPr/>
        </p:nvSpPr>
        <p:spPr bwMode="auto">
          <a:xfrm>
            <a:off x="2254250" y="3062288"/>
            <a:ext cx="2871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600" b="1">
                <a:solidFill>
                  <a:schemeClr val="tx1"/>
                </a:solidFill>
                <a:latin typeface="Twinkl SemiBold" pitchFamily="2" charset="0"/>
                <a:cs typeface="Arial" panose="020B0604020202020204" pitchFamily="34" charset="0"/>
              </a:rPr>
              <a:t>Conjunction</a:t>
            </a:r>
            <a:endParaRPr lang="en-GB" altLang="en-US" sz="3600">
              <a:solidFill>
                <a:schemeClr val="tx1"/>
              </a:solidFill>
              <a:latin typeface="Twinkl SemiBold" pitchFamily="2" charset="0"/>
              <a:cs typeface="Arial" panose="020B0604020202020204" pitchFamily="34" charset="0"/>
            </a:endParaRPr>
          </a:p>
        </p:txBody>
      </p:sp>
      <p:grpSp>
        <p:nvGrpSpPr>
          <p:cNvPr id="8" name="Group 7">
            <a:extLst>
              <a:ext uri="{FF2B5EF4-FFF2-40B4-BE49-F238E27FC236}">
                <a16:creationId xmlns:a16="http://schemas.microsoft.com/office/drawing/2014/main" id="{3E7BDDE2-7EFE-4858-995F-A5E17519567F}"/>
              </a:ext>
            </a:extLst>
          </p:cNvPr>
          <p:cNvGrpSpPr>
            <a:grpSpLocks/>
          </p:cNvGrpSpPr>
          <p:nvPr/>
        </p:nvGrpSpPr>
        <p:grpSpPr bwMode="auto">
          <a:xfrm>
            <a:off x="1277938" y="2876550"/>
            <a:ext cx="976312" cy="974725"/>
            <a:chOff x="548961" y="2867047"/>
            <a:chExt cx="975662" cy="974416"/>
          </a:xfrm>
        </p:grpSpPr>
        <p:pic>
          <p:nvPicPr>
            <p:cNvPr id="19466" name="Picture 11">
              <a:extLst>
                <a:ext uri="{FF2B5EF4-FFF2-40B4-BE49-F238E27FC236}">
                  <a16:creationId xmlns:a16="http://schemas.microsoft.com/office/drawing/2014/main" id="{D7626482-CDA2-45A9-B6CD-CF0EB78E3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61" y="2867047"/>
              <a:ext cx="975662" cy="97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30">
              <a:extLst>
                <a:ext uri="{FF2B5EF4-FFF2-40B4-BE49-F238E27FC236}">
                  <a16:creationId xmlns:a16="http://schemas.microsoft.com/office/drawing/2014/main" id="{5FC869B3-B604-4508-B1C8-92328328FBBC}"/>
                </a:ext>
              </a:extLst>
            </p:cNvPr>
            <p:cNvSpPr txBox="1">
              <a:spLocks noChangeArrowheads="1"/>
            </p:cNvSpPr>
            <p:nvPr/>
          </p:nvSpPr>
          <p:spPr bwMode="auto">
            <a:xfrm>
              <a:off x="555518" y="2876612"/>
              <a:ext cx="927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400" b="1">
                  <a:solidFill>
                    <a:schemeClr val="bg1"/>
                  </a:solidFill>
                  <a:cs typeface="Arial" panose="020B0604020202020204" pitchFamily="34" charset="0"/>
                </a:rPr>
                <a:t>C</a:t>
              </a:r>
            </a:p>
          </p:txBody>
        </p:sp>
      </p:grpSp>
      <p:sp>
        <p:nvSpPr>
          <p:cNvPr id="33" name="TextBox 32">
            <a:extLst>
              <a:ext uri="{FF2B5EF4-FFF2-40B4-BE49-F238E27FC236}">
                <a16:creationId xmlns:a16="http://schemas.microsoft.com/office/drawing/2014/main" id="{16A0E7C3-ABA8-4C70-8D7D-29CE7CDF3D4B}"/>
              </a:ext>
            </a:extLst>
          </p:cNvPr>
          <p:cNvSpPr txBox="1">
            <a:spLocks noChangeArrowheads="1"/>
          </p:cNvSpPr>
          <p:nvPr/>
        </p:nvSpPr>
        <p:spPr bwMode="auto">
          <a:xfrm>
            <a:off x="3924300" y="3644900"/>
            <a:ext cx="407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C"/>
                </a:solidFill>
                <a:cs typeface="Arial" panose="020B0604020202020204" pitchFamily="34" charset="0"/>
              </a:rPr>
              <a:t>e.g. After he opened his eyes,</a:t>
            </a:r>
          </a:p>
        </p:txBody>
      </p:sp>
      <p:sp>
        <p:nvSpPr>
          <p:cNvPr id="6" name="TextBox 5">
            <a:extLst>
              <a:ext uri="{FF2B5EF4-FFF2-40B4-BE49-F238E27FC236}">
                <a16:creationId xmlns:a16="http://schemas.microsoft.com/office/drawing/2014/main" id="{8A054F83-2978-409D-951C-ADD2AC09F99E}"/>
              </a:ext>
            </a:extLst>
          </p:cNvPr>
          <p:cNvSpPr txBox="1">
            <a:spLocks noChangeArrowheads="1"/>
          </p:cNvSpPr>
          <p:nvPr/>
        </p:nvSpPr>
        <p:spPr bwMode="auto">
          <a:xfrm>
            <a:off x="687388" y="4678363"/>
            <a:ext cx="770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This could also be described as a subordinate clause as it contains a subject and a verb.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So, sometimes fronted adverbials can also be subordinate clauses.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P spid="3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3047-1DF5-4619-BA67-AF2B9C90F174}"/>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5EFD8B7-B0E1-4FF1-93C4-D1710C450A55}"/>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E8A8F1A-5E08-4B64-8742-2F2370536C54}"/>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Title 20">
            <a:extLst>
              <a:ext uri="{FF2B5EF4-FFF2-40B4-BE49-F238E27FC236}">
                <a16:creationId xmlns:a16="http://schemas.microsoft.com/office/drawing/2014/main" id="{FB6FA742-E621-488B-B141-3FA19E0F3724}"/>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0486" name="Rectangle 4">
            <a:extLst>
              <a:ext uri="{FF2B5EF4-FFF2-40B4-BE49-F238E27FC236}">
                <a16:creationId xmlns:a16="http://schemas.microsoft.com/office/drawing/2014/main" id="{E394CB8C-2344-47FD-A340-EACCD4980C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BC3C03D3-D1DB-40BB-9E7B-C288817B19BE}"/>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jubilant winner of the talent contest celebrated. </a:t>
            </a:r>
          </a:p>
        </p:txBody>
      </p:sp>
      <p:grpSp>
        <p:nvGrpSpPr>
          <p:cNvPr id="20488" name="Group 5">
            <a:extLst>
              <a:ext uri="{FF2B5EF4-FFF2-40B4-BE49-F238E27FC236}">
                <a16:creationId xmlns:a16="http://schemas.microsoft.com/office/drawing/2014/main" id="{B9E9AA40-E983-4D4E-8F9E-FF9C9227B3D8}"/>
              </a:ext>
            </a:extLst>
          </p:cNvPr>
          <p:cNvGrpSpPr>
            <a:grpSpLocks/>
          </p:cNvGrpSpPr>
          <p:nvPr/>
        </p:nvGrpSpPr>
        <p:grpSpPr bwMode="auto">
          <a:xfrm>
            <a:off x="8108950" y="574675"/>
            <a:ext cx="415925" cy="2633663"/>
            <a:chOff x="8181927" y="548029"/>
            <a:chExt cx="416068" cy="2634247"/>
          </a:xfrm>
        </p:grpSpPr>
        <p:grpSp>
          <p:nvGrpSpPr>
            <p:cNvPr id="20490" name="Group 2">
              <a:extLst>
                <a:ext uri="{FF2B5EF4-FFF2-40B4-BE49-F238E27FC236}">
                  <a16:creationId xmlns:a16="http://schemas.microsoft.com/office/drawing/2014/main" id="{B17526A8-197F-41FD-A746-22F58C0A510A}"/>
                </a:ext>
              </a:extLst>
            </p:cNvPr>
            <p:cNvGrpSpPr>
              <a:grpSpLocks/>
            </p:cNvGrpSpPr>
            <p:nvPr/>
          </p:nvGrpSpPr>
          <p:grpSpPr bwMode="auto">
            <a:xfrm rot="5400000">
              <a:off x="7088066" y="1672348"/>
              <a:ext cx="2603789" cy="416068"/>
              <a:chOff x="1339254" y="2641363"/>
              <a:chExt cx="6316107" cy="1009266"/>
            </a:xfrm>
          </p:grpSpPr>
          <p:pic>
            <p:nvPicPr>
              <p:cNvPr id="20497" name="Picture 8">
                <a:extLst>
                  <a:ext uri="{FF2B5EF4-FFF2-40B4-BE49-F238E27FC236}">
                    <a16:creationId xmlns:a16="http://schemas.microsoft.com/office/drawing/2014/main" id="{6ECFB3CF-FA32-4171-B586-6B5E9E508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a:extLst>
                  <a:ext uri="{FF2B5EF4-FFF2-40B4-BE49-F238E27FC236}">
                    <a16:creationId xmlns:a16="http://schemas.microsoft.com/office/drawing/2014/main" id="{C85592BC-3D6F-4491-ACD1-469FD7B43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0">
                <a:extLst>
                  <a:ext uri="{FF2B5EF4-FFF2-40B4-BE49-F238E27FC236}">
                    <a16:creationId xmlns:a16="http://schemas.microsoft.com/office/drawing/2014/main" id="{43F782AC-69ED-47BF-8C01-48D96139B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1">
                <a:extLst>
                  <a:ext uri="{FF2B5EF4-FFF2-40B4-BE49-F238E27FC236}">
                    <a16:creationId xmlns:a16="http://schemas.microsoft.com/office/drawing/2014/main" id="{BB76EB88-4B14-40DA-AB9F-3EE632B294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2">
                <a:extLst>
                  <a:ext uri="{FF2B5EF4-FFF2-40B4-BE49-F238E27FC236}">
                    <a16:creationId xmlns:a16="http://schemas.microsoft.com/office/drawing/2014/main" id="{CA36DEE5-9240-4EC2-B3D1-026AEF99C1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3">
                <a:extLst>
                  <a:ext uri="{FF2B5EF4-FFF2-40B4-BE49-F238E27FC236}">
                    <a16:creationId xmlns:a16="http://schemas.microsoft.com/office/drawing/2014/main" id="{22CC02F0-5F03-48DA-A849-6B288D2EAE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TextBox 26">
              <a:extLst>
                <a:ext uri="{FF2B5EF4-FFF2-40B4-BE49-F238E27FC236}">
                  <a16:creationId xmlns:a16="http://schemas.microsoft.com/office/drawing/2014/main" id="{18B3ADF8-CC6A-4A4E-8C4A-DC620157935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0492" name="TextBox 27">
              <a:extLst>
                <a:ext uri="{FF2B5EF4-FFF2-40B4-BE49-F238E27FC236}">
                  <a16:creationId xmlns:a16="http://schemas.microsoft.com/office/drawing/2014/main" id="{5B6F4891-97CB-48C1-B37A-EA55B34F9B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0493" name="TextBox 28">
              <a:extLst>
                <a:ext uri="{FF2B5EF4-FFF2-40B4-BE49-F238E27FC236}">
                  <a16:creationId xmlns:a16="http://schemas.microsoft.com/office/drawing/2014/main" id="{D27C4C2D-3562-4E0C-8E7B-91DDF7EA5541}"/>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0494" name="TextBox 29">
              <a:extLst>
                <a:ext uri="{FF2B5EF4-FFF2-40B4-BE49-F238E27FC236}">
                  <a16:creationId xmlns:a16="http://schemas.microsoft.com/office/drawing/2014/main" id="{581E64F2-FFB0-4F6C-BE5E-B2888AC2A8E8}"/>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0495" name="TextBox 30">
              <a:extLst>
                <a:ext uri="{FF2B5EF4-FFF2-40B4-BE49-F238E27FC236}">
                  <a16:creationId xmlns:a16="http://schemas.microsoft.com/office/drawing/2014/main" id="{21BAA247-D82B-4BBD-9173-625C75CFA273}"/>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0496" name="TextBox 31">
              <a:extLst>
                <a:ext uri="{FF2B5EF4-FFF2-40B4-BE49-F238E27FC236}">
                  <a16:creationId xmlns:a16="http://schemas.microsoft.com/office/drawing/2014/main" id="{31B414E7-CD56-4AF7-B5DF-061D0A17ADF2}"/>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F15E834-D8A7-4BFF-B6E2-205DF426E510}"/>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smtClean="0">
                <a:solidFill>
                  <a:schemeClr val="tx1"/>
                </a:solidFill>
              </a:rPr>
              <a:t>How </a:t>
            </a:r>
            <a:r>
              <a:rPr lang="en-GB" altLang="en-US" dirty="0">
                <a:solidFill>
                  <a:schemeClr val="tx1"/>
                </a:solidFill>
              </a:rPr>
              <a:t>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2A84D5-92A0-44AB-BC96-8F94A2DF618D}"/>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FB4880D3-86C0-46A5-A512-A56CB4FAC3B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816DC95B-EDE3-48A2-BCF3-5B99E1959BF3}"/>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Title 20">
            <a:extLst>
              <a:ext uri="{FF2B5EF4-FFF2-40B4-BE49-F238E27FC236}">
                <a16:creationId xmlns:a16="http://schemas.microsoft.com/office/drawing/2014/main" id="{68B1DC57-6D01-4F79-B6D2-06901A64D007}"/>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1510" name="Rectangle 4">
            <a:extLst>
              <a:ext uri="{FF2B5EF4-FFF2-40B4-BE49-F238E27FC236}">
                <a16:creationId xmlns:a16="http://schemas.microsoft.com/office/drawing/2014/main" id="{9FB84696-6B27-46D7-8817-6081397F0F7A}"/>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7C960135-276E-4914-AC16-90181CC45EAC}"/>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parachutist landed with a bump.</a:t>
            </a:r>
          </a:p>
        </p:txBody>
      </p:sp>
      <p:grpSp>
        <p:nvGrpSpPr>
          <p:cNvPr id="21512" name="Group 5">
            <a:extLst>
              <a:ext uri="{FF2B5EF4-FFF2-40B4-BE49-F238E27FC236}">
                <a16:creationId xmlns:a16="http://schemas.microsoft.com/office/drawing/2014/main" id="{C81FA2F3-E673-483F-9DCE-8EA15345EF59}"/>
              </a:ext>
            </a:extLst>
          </p:cNvPr>
          <p:cNvGrpSpPr>
            <a:grpSpLocks/>
          </p:cNvGrpSpPr>
          <p:nvPr/>
        </p:nvGrpSpPr>
        <p:grpSpPr bwMode="auto">
          <a:xfrm>
            <a:off x="8108950" y="574675"/>
            <a:ext cx="415925" cy="2633663"/>
            <a:chOff x="8181927" y="548029"/>
            <a:chExt cx="416068" cy="2634247"/>
          </a:xfrm>
        </p:grpSpPr>
        <p:grpSp>
          <p:nvGrpSpPr>
            <p:cNvPr id="21514" name="Group 2">
              <a:extLst>
                <a:ext uri="{FF2B5EF4-FFF2-40B4-BE49-F238E27FC236}">
                  <a16:creationId xmlns:a16="http://schemas.microsoft.com/office/drawing/2014/main" id="{C43ECE8E-98D9-4ED3-89E4-5395D1D537B6}"/>
                </a:ext>
              </a:extLst>
            </p:cNvPr>
            <p:cNvGrpSpPr>
              <a:grpSpLocks/>
            </p:cNvGrpSpPr>
            <p:nvPr/>
          </p:nvGrpSpPr>
          <p:grpSpPr bwMode="auto">
            <a:xfrm rot="5400000">
              <a:off x="7088066" y="1672348"/>
              <a:ext cx="2603789" cy="416068"/>
              <a:chOff x="1339254" y="2641363"/>
              <a:chExt cx="6316107" cy="1009266"/>
            </a:xfrm>
          </p:grpSpPr>
          <p:pic>
            <p:nvPicPr>
              <p:cNvPr id="21521" name="Picture 8">
                <a:extLst>
                  <a:ext uri="{FF2B5EF4-FFF2-40B4-BE49-F238E27FC236}">
                    <a16:creationId xmlns:a16="http://schemas.microsoft.com/office/drawing/2014/main" id="{076B6BA6-D1CA-4B01-BBFF-BF60A33CB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9">
                <a:extLst>
                  <a:ext uri="{FF2B5EF4-FFF2-40B4-BE49-F238E27FC236}">
                    <a16:creationId xmlns:a16="http://schemas.microsoft.com/office/drawing/2014/main" id="{459867A5-67DA-449C-A2EC-F4F156986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0">
                <a:extLst>
                  <a:ext uri="{FF2B5EF4-FFF2-40B4-BE49-F238E27FC236}">
                    <a16:creationId xmlns:a16="http://schemas.microsoft.com/office/drawing/2014/main" id="{CD692B28-1F7D-4922-8BFE-3B99FD043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1">
                <a:extLst>
                  <a:ext uri="{FF2B5EF4-FFF2-40B4-BE49-F238E27FC236}">
                    <a16:creationId xmlns:a16="http://schemas.microsoft.com/office/drawing/2014/main" id="{5C1B7EF9-DA5A-4E73-9B31-6916BFF128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2">
                <a:extLst>
                  <a:ext uri="{FF2B5EF4-FFF2-40B4-BE49-F238E27FC236}">
                    <a16:creationId xmlns:a16="http://schemas.microsoft.com/office/drawing/2014/main" id="{292F5322-B717-449A-B484-A8642C2C6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3">
                <a:extLst>
                  <a:ext uri="{FF2B5EF4-FFF2-40B4-BE49-F238E27FC236}">
                    <a16:creationId xmlns:a16="http://schemas.microsoft.com/office/drawing/2014/main" id="{AF20FC7C-FB7F-46AA-A442-48B25AEC60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5" name="TextBox 26">
              <a:extLst>
                <a:ext uri="{FF2B5EF4-FFF2-40B4-BE49-F238E27FC236}">
                  <a16:creationId xmlns:a16="http://schemas.microsoft.com/office/drawing/2014/main" id="{04B3DAC6-6640-4437-8F18-54492F001557}"/>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1516" name="TextBox 27">
              <a:extLst>
                <a:ext uri="{FF2B5EF4-FFF2-40B4-BE49-F238E27FC236}">
                  <a16:creationId xmlns:a16="http://schemas.microsoft.com/office/drawing/2014/main" id="{16EF5905-350C-4C31-A433-D8A21E602FA5}"/>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1517" name="TextBox 28">
              <a:extLst>
                <a:ext uri="{FF2B5EF4-FFF2-40B4-BE49-F238E27FC236}">
                  <a16:creationId xmlns:a16="http://schemas.microsoft.com/office/drawing/2014/main" id="{F7F1E6E4-4242-48D4-8DD4-53A10805E7A7}"/>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1518" name="TextBox 29">
              <a:extLst>
                <a:ext uri="{FF2B5EF4-FFF2-40B4-BE49-F238E27FC236}">
                  <a16:creationId xmlns:a16="http://schemas.microsoft.com/office/drawing/2014/main" id="{055B4133-FEA1-4877-B5FB-59B8D8BFEF40}"/>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1519" name="TextBox 30">
              <a:extLst>
                <a:ext uri="{FF2B5EF4-FFF2-40B4-BE49-F238E27FC236}">
                  <a16:creationId xmlns:a16="http://schemas.microsoft.com/office/drawing/2014/main" id="{0FFB68E5-F80B-4080-8C35-46B97289D002}"/>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1520" name="TextBox 31">
              <a:extLst>
                <a:ext uri="{FF2B5EF4-FFF2-40B4-BE49-F238E27FC236}">
                  <a16:creationId xmlns:a16="http://schemas.microsoft.com/office/drawing/2014/main" id="{8E23210F-8E15-4ACC-8FCD-A16EEEE8967B}"/>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D17DD086-99EB-4CE2-A2AA-48BF01D8AABF}"/>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smtClean="0">
                <a:solidFill>
                  <a:schemeClr val="tx1"/>
                </a:solidFill>
              </a:rPr>
              <a:t>How </a:t>
            </a:r>
            <a:r>
              <a:rPr lang="en-GB" altLang="en-US" dirty="0">
                <a:solidFill>
                  <a:schemeClr val="tx1"/>
                </a:solidFill>
              </a:rPr>
              <a:t>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6101C98-E011-4F37-9201-B6DBD7202240}"/>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FF62411-FF5C-45E2-BF3B-D36A69D88F01}"/>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C894D3B-6D18-4001-914B-FA33BEFD97B1}"/>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Title 20">
            <a:extLst>
              <a:ext uri="{FF2B5EF4-FFF2-40B4-BE49-F238E27FC236}">
                <a16:creationId xmlns:a16="http://schemas.microsoft.com/office/drawing/2014/main" id="{B8883E19-95F2-472F-9341-A0AF3C885FD3}"/>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2534" name="Rectangle 4">
            <a:extLst>
              <a:ext uri="{FF2B5EF4-FFF2-40B4-BE49-F238E27FC236}">
                <a16:creationId xmlns:a16="http://schemas.microsoft.com/office/drawing/2014/main" id="{6BB12355-A12C-4B2C-B21E-20B3B1AFB65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157585D4-719C-467E-9D02-6D66888CA029}"/>
              </a:ext>
            </a:extLst>
          </p:cNvPr>
          <p:cNvSpPr txBox="1"/>
          <p:nvPr/>
        </p:nvSpPr>
        <p:spPr>
          <a:xfrm>
            <a:off x="755650" y="3700463"/>
            <a:ext cx="7632700" cy="1076325"/>
          </a:xfrm>
          <a:prstGeom prst="rect">
            <a:avLst/>
          </a:prstGeom>
          <a:noFill/>
        </p:spPr>
        <p:txBody>
          <a:bodyPr>
            <a:spAutoFit/>
          </a:bodyPr>
          <a:lstStyle/>
          <a:p>
            <a:pPr eaLnBrk="1" fontAlgn="auto" hangingPunct="1">
              <a:spcAft>
                <a:spcPts val="0"/>
              </a:spcAft>
              <a:defRPr/>
            </a:pPr>
            <a:r>
              <a:rPr lang="en-GB" sz="3200" u="sng" dirty="0">
                <a:latin typeface="Twinkl SemiBold" pitchFamily="2" charset="0"/>
              </a:rPr>
              <a:t>				</a:t>
            </a:r>
            <a:r>
              <a:rPr lang="en-GB" sz="3200" dirty="0">
                <a:latin typeface="Twinkl SemiBold" pitchFamily="2" charset="0"/>
              </a:rPr>
              <a:t>, the trees were covered with a fine dusting of snow.</a:t>
            </a:r>
            <a:r>
              <a:rPr lang="en-GB" sz="3200" dirty="0">
                <a:solidFill>
                  <a:schemeClr val="accent4"/>
                </a:solidFill>
                <a:latin typeface="Twinkl SemiBold" pitchFamily="2" charset="0"/>
              </a:rPr>
              <a:t> </a:t>
            </a:r>
            <a:endParaRPr lang="en-GB" sz="3200" dirty="0">
              <a:latin typeface="Twinkl SemiBold" pitchFamily="2" charset="0"/>
            </a:endParaRPr>
          </a:p>
        </p:txBody>
      </p:sp>
      <p:grpSp>
        <p:nvGrpSpPr>
          <p:cNvPr id="22536" name="Group 5">
            <a:extLst>
              <a:ext uri="{FF2B5EF4-FFF2-40B4-BE49-F238E27FC236}">
                <a16:creationId xmlns:a16="http://schemas.microsoft.com/office/drawing/2014/main" id="{55B249B1-4DAF-4540-A4DA-039030E253A3}"/>
              </a:ext>
            </a:extLst>
          </p:cNvPr>
          <p:cNvGrpSpPr>
            <a:grpSpLocks/>
          </p:cNvGrpSpPr>
          <p:nvPr/>
        </p:nvGrpSpPr>
        <p:grpSpPr bwMode="auto">
          <a:xfrm>
            <a:off x="8108950" y="574675"/>
            <a:ext cx="415925" cy="2633663"/>
            <a:chOff x="8181927" y="548029"/>
            <a:chExt cx="416068" cy="2634247"/>
          </a:xfrm>
        </p:grpSpPr>
        <p:grpSp>
          <p:nvGrpSpPr>
            <p:cNvPr id="22538" name="Group 2">
              <a:extLst>
                <a:ext uri="{FF2B5EF4-FFF2-40B4-BE49-F238E27FC236}">
                  <a16:creationId xmlns:a16="http://schemas.microsoft.com/office/drawing/2014/main" id="{369E4DCA-A52A-4B07-A642-CC9D3F48C812}"/>
                </a:ext>
              </a:extLst>
            </p:cNvPr>
            <p:cNvGrpSpPr>
              <a:grpSpLocks/>
            </p:cNvGrpSpPr>
            <p:nvPr/>
          </p:nvGrpSpPr>
          <p:grpSpPr bwMode="auto">
            <a:xfrm rot="5400000">
              <a:off x="7088066" y="1672348"/>
              <a:ext cx="2603789" cy="416068"/>
              <a:chOff x="1339254" y="2641363"/>
              <a:chExt cx="6316107" cy="1009266"/>
            </a:xfrm>
          </p:grpSpPr>
          <p:pic>
            <p:nvPicPr>
              <p:cNvPr id="22545" name="Picture 8">
                <a:extLst>
                  <a:ext uri="{FF2B5EF4-FFF2-40B4-BE49-F238E27FC236}">
                    <a16:creationId xmlns:a16="http://schemas.microsoft.com/office/drawing/2014/main" id="{0476B48A-ECE2-4773-832E-2A6B68B22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9">
                <a:extLst>
                  <a:ext uri="{FF2B5EF4-FFF2-40B4-BE49-F238E27FC236}">
                    <a16:creationId xmlns:a16="http://schemas.microsoft.com/office/drawing/2014/main" id="{A26B3366-88B5-4E18-BFDE-979D96B3A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a:extLst>
                  <a:ext uri="{FF2B5EF4-FFF2-40B4-BE49-F238E27FC236}">
                    <a16:creationId xmlns:a16="http://schemas.microsoft.com/office/drawing/2014/main" id="{90267499-1268-40F7-885B-6C29F6BF4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a:extLst>
                  <a:ext uri="{FF2B5EF4-FFF2-40B4-BE49-F238E27FC236}">
                    <a16:creationId xmlns:a16="http://schemas.microsoft.com/office/drawing/2014/main" id="{AE807636-7C50-41E8-8186-9FCF06B4D1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2">
                <a:extLst>
                  <a:ext uri="{FF2B5EF4-FFF2-40B4-BE49-F238E27FC236}">
                    <a16:creationId xmlns:a16="http://schemas.microsoft.com/office/drawing/2014/main" id="{EDD5234E-A397-4A8D-8DE6-2683363893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3">
                <a:extLst>
                  <a:ext uri="{FF2B5EF4-FFF2-40B4-BE49-F238E27FC236}">
                    <a16:creationId xmlns:a16="http://schemas.microsoft.com/office/drawing/2014/main" id="{10BC7935-116D-4F05-B0C6-D2D67AC891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TextBox 26">
              <a:extLst>
                <a:ext uri="{FF2B5EF4-FFF2-40B4-BE49-F238E27FC236}">
                  <a16:creationId xmlns:a16="http://schemas.microsoft.com/office/drawing/2014/main" id="{7BCC863F-EB01-460A-B8F6-B2962B93FD48}"/>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2540" name="TextBox 27">
              <a:extLst>
                <a:ext uri="{FF2B5EF4-FFF2-40B4-BE49-F238E27FC236}">
                  <a16:creationId xmlns:a16="http://schemas.microsoft.com/office/drawing/2014/main" id="{EED3CF06-6CA5-4F39-8FC8-EE9219F6895B}"/>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2541" name="TextBox 28">
              <a:extLst>
                <a:ext uri="{FF2B5EF4-FFF2-40B4-BE49-F238E27FC236}">
                  <a16:creationId xmlns:a16="http://schemas.microsoft.com/office/drawing/2014/main" id="{3C961077-66DC-4480-A389-57F8AF2E56FA}"/>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2542" name="TextBox 29">
              <a:extLst>
                <a:ext uri="{FF2B5EF4-FFF2-40B4-BE49-F238E27FC236}">
                  <a16:creationId xmlns:a16="http://schemas.microsoft.com/office/drawing/2014/main" id="{EA71DF91-E1CD-49F1-8959-38EBB713376D}"/>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2543" name="TextBox 30">
              <a:extLst>
                <a:ext uri="{FF2B5EF4-FFF2-40B4-BE49-F238E27FC236}">
                  <a16:creationId xmlns:a16="http://schemas.microsoft.com/office/drawing/2014/main" id="{39829623-40B2-4DDE-ADDF-B5D3ED32864D}"/>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2544" name="TextBox 31">
              <a:extLst>
                <a:ext uri="{FF2B5EF4-FFF2-40B4-BE49-F238E27FC236}">
                  <a16:creationId xmlns:a16="http://schemas.microsoft.com/office/drawing/2014/main" id="{BF85961F-1AB6-4FE5-B2E9-75CFEF32609F}"/>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52641A5-640B-447B-BB81-B360997DD7A1}"/>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smtClean="0">
                <a:solidFill>
                  <a:schemeClr val="tx1"/>
                </a:solidFill>
              </a:rPr>
              <a:t>How </a:t>
            </a:r>
            <a:r>
              <a:rPr lang="en-GB" altLang="en-US" dirty="0">
                <a:solidFill>
                  <a:schemeClr val="tx1"/>
                </a:solidFill>
              </a:rPr>
              <a:t>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BDCAB3-4A0B-4ADC-874D-228E2ADDAE57}"/>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48107A53-D504-45F1-A2FA-97EF733E181A}"/>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450A31B-EEF7-4685-BFBE-73113C57487B}"/>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7" name="Title 20">
            <a:extLst>
              <a:ext uri="{FF2B5EF4-FFF2-40B4-BE49-F238E27FC236}">
                <a16:creationId xmlns:a16="http://schemas.microsoft.com/office/drawing/2014/main" id="{4FFEB313-AC9C-4E63-BE3A-B383814174EF}"/>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3558" name="Rectangle 4">
            <a:extLst>
              <a:ext uri="{FF2B5EF4-FFF2-40B4-BE49-F238E27FC236}">
                <a16:creationId xmlns:a16="http://schemas.microsoft.com/office/drawing/2014/main" id="{5D6B73F3-28D5-44D2-B44F-17EEAB1AFA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0DB6AB9B-718E-4294-B533-A9372C10D8E3}"/>
              </a:ext>
            </a:extLst>
          </p:cNvPr>
          <p:cNvSpPr txBox="1">
            <a:spLocks noChangeArrowheads="1"/>
          </p:cNvSpPr>
          <p:nvPr/>
        </p:nvSpPr>
        <p:spPr bwMode="auto">
          <a:xfrm>
            <a:off x="755650" y="398938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she began to cry.</a:t>
            </a:r>
          </a:p>
        </p:txBody>
      </p:sp>
      <p:grpSp>
        <p:nvGrpSpPr>
          <p:cNvPr id="23560" name="Group 5">
            <a:extLst>
              <a:ext uri="{FF2B5EF4-FFF2-40B4-BE49-F238E27FC236}">
                <a16:creationId xmlns:a16="http://schemas.microsoft.com/office/drawing/2014/main" id="{6AD2CF63-C51B-43CE-8D67-2FD633532E8D}"/>
              </a:ext>
            </a:extLst>
          </p:cNvPr>
          <p:cNvGrpSpPr>
            <a:grpSpLocks/>
          </p:cNvGrpSpPr>
          <p:nvPr/>
        </p:nvGrpSpPr>
        <p:grpSpPr bwMode="auto">
          <a:xfrm>
            <a:off x="8108950" y="574675"/>
            <a:ext cx="415925" cy="2633663"/>
            <a:chOff x="8181927" y="548029"/>
            <a:chExt cx="416068" cy="2634247"/>
          </a:xfrm>
        </p:grpSpPr>
        <p:grpSp>
          <p:nvGrpSpPr>
            <p:cNvPr id="23562" name="Group 2">
              <a:extLst>
                <a:ext uri="{FF2B5EF4-FFF2-40B4-BE49-F238E27FC236}">
                  <a16:creationId xmlns:a16="http://schemas.microsoft.com/office/drawing/2014/main" id="{A85AD44E-AA46-443F-BFCD-A22656076DC3}"/>
                </a:ext>
              </a:extLst>
            </p:cNvPr>
            <p:cNvGrpSpPr>
              <a:grpSpLocks/>
            </p:cNvGrpSpPr>
            <p:nvPr/>
          </p:nvGrpSpPr>
          <p:grpSpPr bwMode="auto">
            <a:xfrm rot="5400000">
              <a:off x="7088066" y="1672348"/>
              <a:ext cx="2603789" cy="416068"/>
              <a:chOff x="1339254" y="2641363"/>
              <a:chExt cx="6316107" cy="1009266"/>
            </a:xfrm>
          </p:grpSpPr>
          <p:pic>
            <p:nvPicPr>
              <p:cNvPr id="23569" name="Picture 8">
                <a:extLst>
                  <a:ext uri="{FF2B5EF4-FFF2-40B4-BE49-F238E27FC236}">
                    <a16:creationId xmlns:a16="http://schemas.microsoft.com/office/drawing/2014/main" id="{397F3014-1F33-4586-8B87-89ED4E21B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9">
                <a:extLst>
                  <a:ext uri="{FF2B5EF4-FFF2-40B4-BE49-F238E27FC236}">
                    <a16:creationId xmlns:a16="http://schemas.microsoft.com/office/drawing/2014/main" id="{A0EAC266-AA02-4666-B531-71AA18E8E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0">
                <a:extLst>
                  <a:ext uri="{FF2B5EF4-FFF2-40B4-BE49-F238E27FC236}">
                    <a16:creationId xmlns:a16="http://schemas.microsoft.com/office/drawing/2014/main" id="{C9DC4A35-6271-4064-A8D8-5C1162ED6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a:extLst>
                  <a:ext uri="{FF2B5EF4-FFF2-40B4-BE49-F238E27FC236}">
                    <a16:creationId xmlns:a16="http://schemas.microsoft.com/office/drawing/2014/main" id="{E47322B1-9347-43D4-AB4F-725F2C6546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2">
                <a:extLst>
                  <a:ext uri="{FF2B5EF4-FFF2-40B4-BE49-F238E27FC236}">
                    <a16:creationId xmlns:a16="http://schemas.microsoft.com/office/drawing/2014/main" id="{8CDB1CC4-C8B7-44A9-B398-DF4BE7593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3">
                <a:extLst>
                  <a:ext uri="{FF2B5EF4-FFF2-40B4-BE49-F238E27FC236}">
                    <a16:creationId xmlns:a16="http://schemas.microsoft.com/office/drawing/2014/main" id="{E34FF62B-FFA5-4C63-9B9A-8F3F3E250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6">
              <a:extLst>
                <a:ext uri="{FF2B5EF4-FFF2-40B4-BE49-F238E27FC236}">
                  <a16:creationId xmlns:a16="http://schemas.microsoft.com/office/drawing/2014/main" id="{B13A5264-22C5-444E-90C3-2DE6A498F70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3564" name="TextBox 27">
              <a:extLst>
                <a:ext uri="{FF2B5EF4-FFF2-40B4-BE49-F238E27FC236}">
                  <a16:creationId xmlns:a16="http://schemas.microsoft.com/office/drawing/2014/main" id="{D789F23E-86A3-4D99-A9F8-C066DF9324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3565" name="TextBox 28">
              <a:extLst>
                <a:ext uri="{FF2B5EF4-FFF2-40B4-BE49-F238E27FC236}">
                  <a16:creationId xmlns:a16="http://schemas.microsoft.com/office/drawing/2014/main" id="{E859D6AC-E25B-44D8-931E-CEB92B9CC0F4}"/>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3566" name="TextBox 29">
              <a:extLst>
                <a:ext uri="{FF2B5EF4-FFF2-40B4-BE49-F238E27FC236}">
                  <a16:creationId xmlns:a16="http://schemas.microsoft.com/office/drawing/2014/main" id="{D4C7DD9C-C7A6-4C76-B9D1-053293BDCBE7}"/>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3567" name="TextBox 30">
              <a:extLst>
                <a:ext uri="{FF2B5EF4-FFF2-40B4-BE49-F238E27FC236}">
                  <a16:creationId xmlns:a16="http://schemas.microsoft.com/office/drawing/2014/main" id="{2F242382-CE77-4371-AA92-AC979EA3272E}"/>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3568" name="TextBox 31">
              <a:extLst>
                <a:ext uri="{FF2B5EF4-FFF2-40B4-BE49-F238E27FC236}">
                  <a16:creationId xmlns:a16="http://schemas.microsoft.com/office/drawing/2014/main" id="{409E0299-DC60-482D-A467-8B41C32EE9A0}"/>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EF075B8-7EFD-4033-B7E8-D0CC3CF27F3A}"/>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smtClean="0">
                <a:solidFill>
                  <a:schemeClr val="tx1"/>
                </a:solidFill>
              </a:rPr>
              <a:t>How </a:t>
            </a:r>
            <a:r>
              <a:rPr lang="en-GB" altLang="en-US" dirty="0">
                <a:solidFill>
                  <a:schemeClr val="tx1"/>
                </a:solidFill>
              </a:rPr>
              <a:t>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ECC1718-0FA1-42FA-8FAF-5B58529390B3}"/>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D982B2D1-494C-4DE9-8A3A-B423DB91BAA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8107AA2-8BBE-4731-89DC-CC41A5E88362}"/>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1" name="Title 20">
            <a:extLst>
              <a:ext uri="{FF2B5EF4-FFF2-40B4-BE49-F238E27FC236}">
                <a16:creationId xmlns:a16="http://schemas.microsoft.com/office/drawing/2014/main" id="{57012D72-8FCB-423C-9A5F-D7B47FA302CD}"/>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4582" name="Rectangle 4">
            <a:extLst>
              <a:ext uri="{FF2B5EF4-FFF2-40B4-BE49-F238E27FC236}">
                <a16:creationId xmlns:a16="http://schemas.microsoft.com/office/drawing/2014/main" id="{97A078D1-D86B-4E53-88BB-0D2FB4073534}"/>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516F56E6-814C-42E4-B642-5AF77D148E7C}"/>
              </a:ext>
            </a:extLst>
          </p:cNvPr>
          <p:cNvSpPr txBox="1">
            <a:spLocks noChangeArrowheads="1"/>
          </p:cNvSpPr>
          <p:nvPr/>
        </p:nvSpPr>
        <p:spPr bwMode="auto">
          <a:xfrm>
            <a:off x="755650" y="3989388"/>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audience gasped.</a:t>
            </a:r>
          </a:p>
        </p:txBody>
      </p:sp>
      <p:grpSp>
        <p:nvGrpSpPr>
          <p:cNvPr id="24584" name="Group 5">
            <a:extLst>
              <a:ext uri="{FF2B5EF4-FFF2-40B4-BE49-F238E27FC236}">
                <a16:creationId xmlns:a16="http://schemas.microsoft.com/office/drawing/2014/main" id="{903CCC60-0951-4D0B-A979-31E58864BF04}"/>
              </a:ext>
            </a:extLst>
          </p:cNvPr>
          <p:cNvGrpSpPr>
            <a:grpSpLocks/>
          </p:cNvGrpSpPr>
          <p:nvPr/>
        </p:nvGrpSpPr>
        <p:grpSpPr bwMode="auto">
          <a:xfrm>
            <a:off x="8108950" y="574675"/>
            <a:ext cx="415925" cy="2633663"/>
            <a:chOff x="8181927" y="548029"/>
            <a:chExt cx="416068" cy="2634247"/>
          </a:xfrm>
        </p:grpSpPr>
        <p:grpSp>
          <p:nvGrpSpPr>
            <p:cNvPr id="24586" name="Group 2">
              <a:extLst>
                <a:ext uri="{FF2B5EF4-FFF2-40B4-BE49-F238E27FC236}">
                  <a16:creationId xmlns:a16="http://schemas.microsoft.com/office/drawing/2014/main" id="{20C6BD2C-1FA4-401B-8184-E79AB0B6DC44}"/>
                </a:ext>
              </a:extLst>
            </p:cNvPr>
            <p:cNvGrpSpPr>
              <a:grpSpLocks/>
            </p:cNvGrpSpPr>
            <p:nvPr/>
          </p:nvGrpSpPr>
          <p:grpSpPr bwMode="auto">
            <a:xfrm rot="5400000">
              <a:off x="7088066" y="1672348"/>
              <a:ext cx="2603789" cy="416068"/>
              <a:chOff x="1339254" y="2641363"/>
              <a:chExt cx="6316107" cy="1009266"/>
            </a:xfrm>
          </p:grpSpPr>
          <p:pic>
            <p:nvPicPr>
              <p:cNvPr id="24593" name="Picture 8">
                <a:extLst>
                  <a:ext uri="{FF2B5EF4-FFF2-40B4-BE49-F238E27FC236}">
                    <a16:creationId xmlns:a16="http://schemas.microsoft.com/office/drawing/2014/main" id="{A657322F-E266-4F3A-8C85-DC28E32DD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9">
                <a:extLst>
                  <a:ext uri="{FF2B5EF4-FFF2-40B4-BE49-F238E27FC236}">
                    <a16:creationId xmlns:a16="http://schemas.microsoft.com/office/drawing/2014/main" id="{6CA89BAD-CC91-4F10-8FD8-BBC9CE5D2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0">
                <a:extLst>
                  <a:ext uri="{FF2B5EF4-FFF2-40B4-BE49-F238E27FC236}">
                    <a16:creationId xmlns:a16="http://schemas.microsoft.com/office/drawing/2014/main" id="{A3FA3F52-87DB-40EB-81E5-DEB345A32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1">
                <a:extLst>
                  <a:ext uri="{FF2B5EF4-FFF2-40B4-BE49-F238E27FC236}">
                    <a16:creationId xmlns:a16="http://schemas.microsoft.com/office/drawing/2014/main" id="{DBAA4F98-60C1-4B12-97CF-FC054375DC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12">
                <a:extLst>
                  <a:ext uri="{FF2B5EF4-FFF2-40B4-BE49-F238E27FC236}">
                    <a16:creationId xmlns:a16="http://schemas.microsoft.com/office/drawing/2014/main" id="{43D93DA8-D7FF-4F6D-A287-1B002B6F0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3">
                <a:extLst>
                  <a:ext uri="{FF2B5EF4-FFF2-40B4-BE49-F238E27FC236}">
                    <a16:creationId xmlns:a16="http://schemas.microsoft.com/office/drawing/2014/main" id="{995D0B2D-B03D-4726-BDB6-25AA58EB93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7" name="TextBox 26">
              <a:extLst>
                <a:ext uri="{FF2B5EF4-FFF2-40B4-BE49-F238E27FC236}">
                  <a16:creationId xmlns:a16="http://schemas.microsoft.com/office/drawing/2014/main" id="{3E006250-92C4-4F50-8809-63475DF3FF7D}"/>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4588" name="TextBox 27">
              <a:extLst>
                <a:ext uri="{FF2B5EF4-FFF2-40B4-BE49-F238E27FC236}">
                  <a16:creationId xmlns:a16="http://schemas.microsoft.com/office/drawing/2014/main" id="{AAF2702F-2999-455F-8AD3-139D370072F0}"/>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4589" name="TextBox 28">
              <a:extLst>
                <a:ext uri="{FF2B5EF4-FFF2-40B4-BE49-F238E27FC236}">
                  <a16:creationId xmlns:a16="http://schemas.microsoft.com/office/drawing/2014/main" id="{B0E41C99-00F7-435F-813C-94B7D11F389B}"/>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4590" name="TextBox 29">
              <a:extLst>
                <a:ext uri="{FF2B5EF4-FFF2-40B4-BE49-F238E27FC236}">
                  <a16:creationId xmlns:a16="http://schemas.microsoft.com/office/drawing/2014/main" id="{D96AED84-ACC4-456C-A66A-895120739F72}"/>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4591" name="TextBox 30">
              <a:extLst>
                <a:ext uri="{FF2B5EF4-FFF2-40B4-BE49-F238E27FC236}">
                  <a16:creationId xmlns:a16="http://schemas.microsoft.com/office/drawing/2014/main" id="{B4E7032B-D1E8-4854-B8CC-4D298B15D676}"/>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4592" name="TextBox 31">
              <a:extLst>
                <a:ext uri="{FF2B5EF4-FFF2-40B4-BE49-F238E27FC236}">
                  <a16:creationId xmlns:a16="http://schemas.microsoft.com/office/drawing/2014/main" id="{CDABA914-8854-4F3B-AA80-76FF1E46E2C4}"/>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656990D-F8E8-4A9F-8092-851934E62D8D}"/>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smtClean="0">
                <a:solidFill>
                  <a:schemeClr val="tx1"/>
                </a:solidFill>
              </a:rPr>
              <a:t>How </a:t>
            </a:r>
            <a:r>
              <a:rPr lang="en-GB" altLang="en-US" dirty="0">
                <a:solidFill>
                  <a:schemeClr val="tx1"/>
                </a:solidFill>
              </a:rPr>
              <a:t>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8BE88-358E-49A5-9911-3CB5A6F3E86D}"/>
              </a:ext>
            </a:extLst>
          </p:cNvPr>
          <p:cNvSpPr/>
          <p:nvPr/>
        </p:nvSpPr>
        <p:spPr>
          <a:xfrm>
            <a:off x="501650" y="765175"/>
            <a:ext cx="8102600" cy="10128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44000" anchor="ctr"/>
          <a:lstStyle/>
          <a:p>
            <a:pPr algn="ctr" eaLnBrk="1" fontAlgn="auto" hangingPunct="1">
              <a:spcBef>
                <a:spcPts val="0"/>
              </a:spcBef>
              <a:spcAft>
                <a:spcPts val="0"/>
              </a:spcAft>
              <a:defRPr/>
            </a:pPr>
            <a:r>
              <a:rPr lang="en-GB" dirty="0">
                <a:solidFill>
                  <a:schemeClr val="tx1"/>
                </a:solidFill>
              </a:rPr>
              <a:t>We are going to play ‘Fronted Adverbial Ten Strikes and You’re Out’. </a:t>
            </a:r>
            <a:br>
              <a:rPr lang="en-GB" dirty="0">
                <a:solidFill>
                  <a:schemeClr val="tx1"/>
                </a:solidFill>
              </a:rPr>
            </a:br>
            <a:r>
              <a:rPr lang="en-GB" dirty="0">
                <a:solidFill>
                  <a:schemeClr val="tx1"/>
                </a:solidFill>
              </a:rPr>
              <a:t>Can you and your partner guess the letters within the </a:t>
            </a:r>
            <a:br>
              <a:rPr lang="en-GB" dirty="0">
                <a:solidFill>
                  <a:schemeClr val="tx1"/>
                </a:solidFill>
              </a:rPr>
            </a:br>
            <a:r>
              <a:rPr lang="en-GB" dirty="0">
                <a:solidFill>
                  <a:schemeClr val="tx1"/>
                </a:solidFill>
              </a:rPr>
              <a:t>fronted adverbial before it’s too late?</a:t>
            </a:r>
          </a:p>
        </p:txBody>
      </p:sp>
      <p:sp>
        <p:nvSpPr>
          <p:cNvPr id="25603" name="TextBox 21">
            <a:extLst>
              <a:ext uri="{FF2B5EF4-FFF2-40B4-BE49-F238E27FC236}">
                <a16:creationId xmlns:a16="http://schemas.microsoft.com/office/drawing/2014/main" id="{4619231E-05E1-48E8-9A29-CACE13511B6A}"/>
              </a:ext>
            </a:extLst>
          </p:cNvPr>
          <p:cNvSpPr txBox="1">
            <a:spLocks noChangeArrowheads="1"/>
          </p:cNvSpPr>
          <p:nvPr/>
        </p:nvSpPr>
        <p:spPr bwMode="auto">
          <a:xfrm>
            <a:off x="2259013" y="2606675"/>
            <a:ext cx="5788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400"/>
              <a:t>_ _ _ </a:t>
            </a:r>
            <a:r>
              <a:rPr lang="en-GB" altLang="en-US" sz="4400" b="1" u="sng"/>
              <a:t>a</a:t>
            </a:r>
            <a:r>
              <a:rPr lang="en-GB" altLang="en-US" sz="4400"/>
              <a:t> _ _</a:t>
            </a:r>
            <a:endParaRPr lang="en-GB" altLang="en-US" sz="2800">
              <a:solidFill>
                <a:schemeClr val="tx1"/>
              </a:solidFill>
            </a:endParaRPr>
          </a:p>
        </p:txBody>
      </p:sp>
      <p:pic>
        <p:nvPicPr>
          <p:cNvPr id="25604" name="Picture 5">
            <a:extLst>
              <a:ext uri="{FF2B5EF4-FFF2-40B4-BE49-F238E27FC236}">
                <a16:creationId xmlns:a16="http://schemas.microsoft.com/office/drawing/2014/main" id="{5353746F-7F1F-408A-8DCD-78DE7C28A9CB}"/>
              </a:ext>
            </a:extLst>
          </p:cNvPr>
          <p:cNvPicPr>
            <a:picLocks noChangeAspect="1"/>
          </p:cNvPicPr>
          <p:nvPr/>
        </p:nvPicPr>
        <p:blipFill>
          <a:blip r:embed="rId2">
            <a:extLst>
              <a:ext uri="{28A0092B-C50C-407E-A947-70E740481C1C}">
                <a14:useLocalDpi xmlns:a14="http://schemas.microsoft.com/office/drawing/2010/main" val="0"/>
              </a:ext>
            </a:extLst>
          </a:blip>
          <a:srcRect b="35812"/>
          <a:stretch>
            <a:fillRect/>
          </a:stretch>
        </p:blipFill>
        <p:spPr bwMode="auto">
          <a:xfrm>
            <a:off x="5594350" y="2571750"/>
            <a:ext cx="29654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AEB43C9-0636-4251-9744-0E93011F7A51}"/>
              </a:ext>
            </a:extLst>
          </p:cNvPr>
          <p:cNvGrpSpPr>
            <a:grpSpLocks/>
          </p:cNvGrpSpPr>
          <p:nvPr/>
        </p:nvGrpSpPr>
        <p:grpSpPr bwMode="auto">
          <a:xfrm>
            <a:off x="1323975" y="4732338"/>
            <a:ext cx="6496050" cy="1374775"/>
            <a:chOff x="1323975" y="4732538"/>
            <a:chExt cx="6496050" cy="1375171"/>
          </a:xfrm>
        </p:grpSpPr>
        <p:sp>
          <p:nvSpPr>
            <p:cNvPr id="7" name="Rounded Rectangle 6">
              <a:extLst>
                <a:ext uri="{FF2B5EF4-FFF2-40B4-BE49-F238E27FC236}">
                  <a16:creationId xmlns:a16="http://schemas.microsoft.com/office/drawing/2014/main" id="{B3440A3A-FF46-42D8-8E37-8B9AAB402B55}"/>
                </a:ext>
              </a:extLst>
            </p:cNvPr>
            <p:cNvSpPr/>
            <p:nvPr/>
          </p:nvSpPr>
          <p:spPr>
            <a:xfrm>
              <a:off x="1323975" y="4732538"/>
              <a:ext cx="6496050" cy="1375171"/>
            </a:xfrm>
            <a:prstGeom prst="roundRect">
              <a:avLst/>
            </a:prstGeom>
            <a:solidFill>
              <a:srgbClr val="90C7E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eaLnBrk="1" fontAlgn="auto" hangingPunct="1">
                <a:spcBef>
                  <a:spcPts val="0"/>
                </a:spcBef>
                <a:spcAft>
                  <a:spcPts val="0"/>
                </a:spcAft>
                <a:defRPr/>
              </a:pPr>
              <a:endParaRPr lang="en-GB"/>
            </a:p>
          </p:txBody>
        </p:sp>
        <p:grpSp>
          <p:nvGrpSpPr>
            <p:cNvPr id="25617" name="Group 7">
              <a:extLst>
                <a:ext uri="{FF2B5EF4-FFF2-40B4-BE49-F238E27FC236}">
                  <a16:creationId xmlns:a16="http://schemas.microsoft.com/office/drawing/2014/main" id="{E46EBA4A-FFA0-4AF1-ACE7-6CC7E388B626}"/>
                </a:ext>
              </a:extLst>
            </p:cNvPr>
            <p:cNvGrpSpPr>
              <a:grpSpLocks/>
            </p:cNvGrpSpPr>
            <p:nvPr/>
          </p:nvGrpSpPr>
          <p:grpSpPr bwMode="auto">
            <a:xfrm>
              <a:off x="1513909" y="4810510"/>
              <a:ext cx="5885429" cy="1200675"/>
              <a:chOff x="1619478" y="4769681"/>
              <a:chExt cx="5885429" cy="1200675"/>
            </a:xfrm>
          </p:grpSpPr>
          <p:sp>
            <p:nvSpPr>
              <p:cNvPr id="9" name="Oh no! Button">
                <a:extLst>
                  <a:ext uri="{FF2B5EF4-FFF2-40B4-BE49-F238E27FC236}">
                    <a16:creationId xmlns:a16="http://schemas.microsoft.com/office/drawing/2014/main" id="{CD7EC99F-A602-45C9-B431-67A4CF84EF37}"/>
                  </a:ext>
                </a:extLst>
              </p:cNvPr>
              <p:cNvSpPr/>
              <p:nvPr/>
            </p:nvSpPr>
            <p:spPr>
              <a:xfrm>
                <a:off x="5950744" y="4885439"/>
                <a:ext cx="1554163" cy="987710"/>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Oh no!</a:t>
                </a:r>
              </a:p>
            </p:txBody>
          </p:sp>
          <p:sp>
            <p:nvSpPr>
              <p:cNvPr id="25619" name="Rectangle 9">
                <a:extLst>
                  <a:ext uri="{FF2B5EF4-FFF2-40B4-BE49-F238E27FC236}">
                    <a16:creationId xmlns:a16="http://schemas.microsoft.com/office/drawing/2014/main" id="{E4C596C2-E03B-47B4-9873-4F9C2E9E8986}"/>
                  </a:ext>
                </a:extLst>
              </p:cNvPr>
              <p:cNvSpPr>
                <a:spLocks noChangeArrowheads="1"/>
              </p:cNvSpPr>
              <p:nvPr/>
            </p:nvSpPr>
            <p:spPr bwMode="auto">
              <a:xfrm>
                <a:off x="1619478" y="4769681"/>
                <a:ext cx="4158758" cy="12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incorrect letter is chosen, press the ‘</a:t>
                </a:r>
                <a:r>
                  <a:rPr lang="en-GB" altLang="en-US" b="1">
                    <a:solidFill>
                      <a:schemeClr val="tx1"/>
                    </a:solidFill>
                  </a:rPr>
                  <a:t>Oh no!</a:t>
                </a:r>
                <a:r>
                  <a:rPr lang="en-GB" altLang="en-US">
                    <a:solidFill>
                      <a:schemeClr val="tx1"/>
                    </a:solidFill>
                  </a:rPr>
                  <a:t>’ button to make a pin disappear. Can you guess all of the missing letters before you strike out? </a:t>
                </a:r>
              </a:p>
            </p:txBody>
          </p:sp>
        </p:grpSp>
      </p:grpSp>
      <p:pic>
        <p:nvPicPr>
          <p:cNvPr id="25606" name="Picture 10">
            <a:extLst>
              <a:ext uri="{FF2B5EF4-FFF2-40B4-BE49-F238E27FC236}">
                <a16:creationId xmlns:a16="http://schemas.microsoft.com/office/drawing/2014/main" id="{4BF72E80-551E-4E20-8C00-646B7B0E70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a:extLst>
              <a:ext uri="{FF2B5EF4-FFF2-40B4-BE49-F238E27FC236}">
                <a16:creationId xmlns:a16="http://schemas.microsoft.com/office/drawing/2014/main" id="{C8F65178-4661-4CD5-838D-48FA1269FF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360613"/>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a:extLst>
              <a:ext uri="{FF2B5EF4-FFF2-40B4-BE49-F238E27FC236}">
                <a16:creationId xmlns:a16="http://schemas.microsoft.com/office/drawing/2014/main" id="{535CB990-DEE9-4BE8-B422-53B907D3C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extLst>
              <a:ext uri="{FF2B5EF4-FFF2-40B4-BE49-F238E27FC236}">
                <a16:creationId xmlns:a16="http://schemas.microsoft.com/office/drawing/2014/main" id="{6C7AF7C4-5A59-4A2D-9AAA-7EA75C13A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60613"/>
            <a:ext cx="5032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a:extLst>
              <a:ext uri="{FF2B5EF4-FFF2-40B4-BE49-F238E27FC236}">
                <a16:creationId xmlns:a16="http://schemas.microsoft.com/office/drawing/2014/main" id="{B53054A4-7FDD-438A-82C6-F0F1A19A2F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id="{6412AD6E-460C-415B-B487-14539E80A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240347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6">
            <a:extLst>
              <a:ext uri="{FF2B5EF4-FFF2-40B4-BE49-F238E27FC236}">
                <a16:creationId xmlns:a16="http://schemas.microsoft.com/office/drawing/2014/main" id="{1C8320FC-24AE-47AD-A725-B678BFA14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a:extLst>
              <a:ext uri="{FF2B5EF4-FFF2-40B4-BE49-F238E27FC236}">
                <a16:creationId xmlns:a16="http://schemas.microsoft.com/office/drawing/2014/main" id="{31DE0C34-93F3-41B8-987C-ED5AF71E2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48602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a:extLst>
              <a:ext uri="{FF2B5EF4-FFF2-40B4-BE49-F238E27FC236}">
                <a16:creationId xmlns:a16="http://schemas.microsoft.com/office/drawing/2014/main" id="{ECDEE9BF-C76E-4AC7-AF04-4761389F5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48602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0">
            <a:extLst>
              <a:ext uri="{FF2B5EF4-FFF2-40B4-BE49-F238E27FC236}">
                <a16:creationId xmlns:a16="http://schemas.microsoft.com/office/drawing/2014/main" id="{ACC025F3-A44A-483E-B91D-33E36E40F6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474913"/>
            <a:ext cx="5270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81236B8-688E-4011-AD67-5C84393B53D6}"/>
              </a:ext>
            </a:extLst>
          </p:cNvPr>
          <p:cNvSpPr/>
          <p:nvPr/>
        </p:nvSpPr>
        <p:spPr>
          <a:xfrm>
            <a:off x="768350" y="749300"/>
            <a:ext cx="78359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BE55D5E-D7A8-414A-B5C1-F0A4A34E1AC4}"/>
              </a:ext>
            </a:extLst>
          </p:cNvPr>
          <p:cNvSpPr/>
          <p:nvPr/>
        </p:nvSpPr>
        <p:spPr>
          <a:xfrm>
            <a:off x="7267575" y="2568575"/>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4F124386-7A8F-4BD7-B0AC-E11717D8A1F4}"/>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6629" name="TextBox 21">
            <a:extLst>
              <a:ext uri="{FF2B5EF4-FFF2-40B4-BE49-F238E27FC236}">
                <a16:creationId xmlns:a16="http://schemas.microsoft.com/office/drawing/2014/main" id="{E7601AE6-A801-4154-9567-A0A42B62AC47}"/>
              </a:ext>
            </a:extLst>
          </p:cNvPr>
          <p:cNvSpPr txBox="1">
            <a:spLocks noChangeArrowheads="1"/>
          </p:cNvSpPr>
          <p:nvPr/>
        </p:nvSpPr>
        <p:spPr bwMode="auto">
          <a:xfrm>
            <a:off x="3667125" y="2273300"/>
            <a:ext cx="4718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a:t>
            </a:r>
          </a:p>
          <a:p>
            <a:pPr algn="ctr" eaLnBrk="1" hangingPunct="1">
              <a:lnSpc>
                <a:spcPct val="100000"/>
              </a:lnSpc>
              <a:spcBef>
                <a:spcPct val="0"/>
              </a:spcBef>
              <a:buFont typeface="Arial" panose="020B0604020202020204" pitchFamily="34" charset="0"/>
              <a:buNone/>
            </a:pPr>
            <a:r>
              <a:rPr lang="en-GB" altLang="en-US" sz="2400"/>
              <a:t>the children splashed happily.</a:t>
            </a:r>
          </a:p>
        </p:txBody>
      </p:sp>
      <p:sp>
        <p:nvSpPr>
          <p:cNvPr id="14" name="'a'">
            <a:extLst>
              <a:ext uri="{FF2B5EF4-FFF2-40B4-BE49-F238E27FC236}">
                <a16:creationId xmlns:a16="http://schemas.microsoft.com/office/drawing/2014/main" id="{F9EBC0EA-57CA-4117-BD8E-B5683B668DF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30BC3942-456E-4A2C-849C-460DEC6FA0E4}"/>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33527780-DE4F-4505-AF04-6A6242FC30D1}"/>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BEFADAA2-673A-458A-9715-D37DE53BF7D7}"/>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68758B10-79F0-4FE0-9976-E5DF6D468E76}"/>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C6CFEA9-C477-4A9D-8BC1-BECEBD976BBB}"/>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3AAD7A7-068E-4A75-9F83-B291041B344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519A70C2-A67F-4E64-82B9-CD4DAC9E37D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B6584FD6-C6E6-4841-A0BD-E6126FE8059A}"/>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16B9CF1D-4A6C-40B2-A3FF-AF7234EC42C9}"/>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021AE84-A807-49AE-9446-C3B8E2C0132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5174FD4-8D37-43B3-870A-A3E69D8031CD}"/>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6E0487D9-51AF-4B7E-BB3A-73486113440D}"/>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CD1B42A2-5DB1-44F9-8A06-93185EFCAE30}"/>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9E0DB7D3-E9F8-47B7-A256-3CEB9812BAD0}"/>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C982CD89-1E55-4AF5-B6AC-4EF988931E09}"/>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7C97F71-E49B-4308-9D20-B6FD7E757B11}"/>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44B456D8-9AE1-4FE6-B468-175C9080ECBC}"/>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C9E77FF4-71EF-4A45-A602-2757E751207D}"/>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3DFEAAC6-0CD7-4E7D-AE98-578DC6A77199}"/>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D8CB2384-99D6-4F7C-AC56-483018A64A78}"/>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4E355605-A065-4DAE-A171-4A4763644CC5}"/>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DBF696B-65B8-460A-9FF1-89577F0193A5}"/>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DA81F13-5FDE-4D84-A73D-81B1A427D2AD}"/>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4C21FDF-4159-48DB-AF94-703D264BB18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62FEC0F-CDE7-4EFD-8C32-BE81018E5C98}"/>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sp>
        <p:nvSpPr>
          <p:cNvPr id="40" name="TextBox 39">
            <a:extLst>
              <a:ext uri="{FF2B5EF4-FFF2-40B4-BE49-F238E27FC236}">
                <a16:creationId xmlns:a16="http://schemas.microsoft.com/office/drawing/2014/main" id="{1029D9C5-D6E0-4AB8-B992-F4CFFE0F52FD}"/>
              </a:ext>
            </a:extLst>
          </p:cNvPr>
          <p:cNvSpPr txBox="1">
            <a:spLocks noChangeArrowheads="1"/>
          </p:cNvSpPr>
          <p:nvPr/>
        </p:nvSpPr>
        <p:spPr bwMode="auto">
          <a:xfrm>
            <a:off x="401320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26657" name="TextBox 47107">
            <a:extLst>
              <a:ext uri="{FF2B5EF4-FFF2-40B4-BE49-F238E27FC236}">
                <a16:creationId xmlns:a16="http://schemas.microsoft.com/office/drawing/2014/main" id="{DA8EC246-3CB7-4890-BD74-5C9BB36C70A9}"/>
              </a:ext>
            </a:extLst>
          </p:cNvPr>
          <p:cNvSpPr txBox="1">
            <a:spLocks noChangeArrowheads="1"/>
          </p:cNvSpPr>
          <p:nvPr/>
        </p:nvSpPr>
        <p:spPr bwMode="auto">
          <a:xfrm>
            <a:off x="3573463"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6658" name="Group 47111">
            <a:extLst>
              <a:ext uri="{FF2B5EF4-FFF2-40B4-BE49-F238E27FC236}">
                <a16:creationId xmlns:a16="http://schemas.microsoft.com/office/drawing/2014/main" id="{B88D5CC4-680F-456B-A72B-26AF59AD6528}"/>
              </a:ext>
            </a:extLst>
          </p:cNvPr>
          <p:cNvGrpSpPr>
            <a:grpSpLocks/>
          </p:cNvGrpSpPr>
          <p:nvPr/>
        </p:nvGrpSpPr>
        <p:grpSpPr bwMode="auto">
          <a:xfrm>
            <a:off x="6729413" y="766763"/>
            <a:ext cx="1804987" cy="461962"/>
            <a:chOff x="-2781502" y="5764301"/>
            <a:chExt cx="1804349" cy="461665"/>
          </a:xfrm>
        </p:grpSpPr>
        <p:pic>
          <p:nvPicPr>
            <p:cNvPr id="26681" name="Picture 49">
              <a:extLst>
                <a:ext uri="{FF2B5EF4-FFF2-40B4-BE49-F238E27FC236}">
                  <a16:creationId xmlns:a16="http://schemas.microsoft.com/office/drawing/2014/main" id="{FD94E373-A0A8-45F2-91ED-715549CCC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502" y="5794943"/>
              <a:ext cx="405529" cy="4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56">
              <a:extLst>
                <a:ext uri="{FF2B5EF4-FFF2-40B4-BE49-F238E27FC236}">
                  <a16:creationId xmlns:a16="http://schemas.microsoft.com/office/drawing/2014/main" id="{109F5AD1-A1CD-439D-A3E7-CA6427CAF494}"/>
                </a:ext>
              </a:extLst>
            </p:cNvPr>
            <p:cNvSpPr txBox="1">
              <a:spLocks noChangeArrowheads="1"/>
            </p:cNvSpPr>
            <p:nvPr/>
          </p:nvSpPr>
          <p:spPr bwMode="auto">
            <a:xfrm>
              <a:off x="-2755998" y="57643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6683" name="TextBox 43">
              <a:extLst>
                <a:ext uri="{FF2B5EF4-FFF2-40B4-BE49-F238E27FC236}">
                  <a16:creationId xmlns:a16="http://schemas.microsoft.com/office/drawing/2014/main" id="{F034E50E-B15E-4661-B415-66DD762799A7}"/>
                </a:ext>
              </a:extLst>
            </p:cNvPr>
            <p:cNvSpPr txBox="1">
              <a:spLocks noChangeArrowheads="1"/>
            </p:cNvSpPr>
            <p:nvPr/>
          </p:nvSpPr>
          <p:spPr bwMode="auto">
            <a:xfrm>
              <a:off x="-2372377" y="5848554"/>
              <a:ext cx="1395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Preposition</a:t>
              </a:r>
              <a:endParaRPr lang="en-GB" altLang="en-US">
                <a:solidFill>
                  <a:schemeClr val="tx1"/>
                </a:solidFill>
                <a:latin typeface="Twinkl SemiBold" pitchFamily="2" charset="0"/>
                <a:cs typeface="Arial" panose="020B0604020202020204" pitchFamily="34" charset="0"/>
              </a:endParaRPr>
            </a:p>
          </p:txBody>
        </p:sp>
      </p:grpSp>
      <p:sp>
        <p:nvSpPr>
          <p:cNvPr id="78" name="TextBox 77">
            <a:extLst>
              <a:ext uri="{FF2B5EF4-FFF2-40B4-BE49-F238E27FC236}">
                <a16:creationId xmlns:a16="http://schemas.microsoft.com/office/drawing/2014/main" id="{D6CEB391-CBAB-4CBC-862B-759C8376CF68}"/>
              </a:ext>
            </a:extLst>
          </p:cNvPr>
          <p:cNvSpPr txBox="1">
            <a:spLocks noChangeArrowheads="1"/>
          </p:cNvSpPr>
          <p:nvPr/>
        </p:nvSpPr>
        <p:spPr bwMode="auto">
          <a:xfrm>
            <a:off x="44338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9" name="TextBox 78">
            <a:extLst>
              <a:ext uri="{FF2B5EF4-FFF2-40B4-BE49-F238E27FC236}">
                <a16:creationId xmlns:a16="http://schemas.microsoft.com/office/drawing/2014/main" id="{F0D229D9-3A82-4830-AF23-2CF2B90C75AA}"/>
              </a:ext>
            </a:extLst>
          </p:cNvPr>
          <p:cNvSpPr txBox="1">
            <a:spLocks noChangeArrowheads="1"/>
          </p:cNvSpPr>
          <p:nvPr/>
        </p:nvSpPr>
        <p:spPr bwMode="auto">
          <a:xfrm>
            <a:off x="50069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0" name="TextBox 79">
            <a:extLst>
              <a:ext uri="{FF2B5EF4-FFF2-40B4-BE49-F238E27FC236}">
                <a16:creationId xmlns:a16="http://schemas.microsoft.com/office/drawing/2014/main" id="{D0A50D3C-ADF7-4D02-A811-6EB7DB32B32B}"/>
              </a:ext>
            </a:extLst>
          </p:cNvPr>
          <p:cNvSpPr txBox="1">
            <a:spLocks noChangeArrowheads="1"/>
          </p:cNvSpPr>
          <p:nvPr/>
        </p:nvSpPr>
        <p:spPr bwMode="auto">
          <a:xfrm>
            <a:off x="542925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1" name="TextBox 80">
            <a:extLst>
              <a:ext uri="{FF2B5EF4-FFF2-40B4-BE49-F238E27FC236}">
                <a16:creationId xmlns:a16="http://schemas.microsoft.com/office/drawing/2014/main" id="{4446D5C8-0A41-488E-9F60-8107793E1760}"/>
              </a:ext>
            </a:extLst>
          </p:cNvPr>
          <p:cNvSpPr txBox="1">
            <a:spLocks noChangeArrowheads="1"/>
          </p:cNvSpPr>
          <p:nvPr/>
        </p:nvSpPr>
        <p:spPr bwMode="auto">
          <a:xfrm>
            <a:off x="58515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2" name="TextBox 81">
            <a:extLst>
              <a:ext uri="{FF2B5EF4-FFF2-40B4-BE49-F238E27FC236}">
                <a16:creationId xmlns:a16="http://schemas.microsoft.com/office/drawing/2014/main" id="{31AF6082-F285-4992-80E7-AE64FA8234A4}"/>
              </a:ext>
            </a:extLst>
          </p:cNvPr>
          <p:cNvSpPr txBox="1">
            <a:spLocks noChangeArrowheads="1"/>
          </p:cNvSpPr>
          <p:nvPr/>
        </p:nvSpPr>
        <p:spPr bwMode="auto">
          <a:xfrm>
            <a:off x="64230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83" name="TextBox 82">
            <a:extLst>
              <a:ext uri="{FF2B5EF4-FFF2-40B4-BE49-F238E27FC236}">
                <a16:creationId xmlns:a16="http://schemas.microsoft.com/office/drawing/2014/main" id="{DB504515-3273-491F-B013-690EB4F8B7CB}"/>
              </a:ext>
            </a:extLst>
          </p:cNvPr>
          <p:cNvSpPr txBox="1">
            <a:spLocks noChangeArrowheads="1"/>
          </p:cNvSpPr>
          <p:nvPr/>
        </p:nvSpPr>
        <p:spPr bwMode="auto">
          <a:xfrm>
            <a:off x="6846888" y="23987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1FC26962-255A-4726-817C-71EB7344F1D6}"/>
              </a:ext>
            </a:extLst>
          </p:cNvPr>
          <p:cNvSpPr txBox="1">
            <a:spLocks noChangeArrowheads="1"/>
          </p:cNvSpPr>
          <p:nvPr/>
        </p:nvSpPr>
        <p:spPr bwMode="auto">
          <a:xfrm>
            <a:off x="72675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DD10AB0C-7B08-4A06-8DCF-7D7620F322F7}"/>
              </a:ext>
            </a:extLst>
          </p:cNvPr>
          <p:cNvSpPr txBox="1">
            <a:spLocks noChangeArrowheads="1"/>
          </p:cNvSpPr>
          <p:nvPr/>
        </p:nvSpPr>
        <p:spPr bwMode="auto">
          <a:xfrm>
            <a:off x="76723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grpSp>
        <p:nvGrpSpPr>
          <p:cNvPr id="26667" name="Group 47117">
            <a:extLst>
              <a:ext uri="{FF2B5EF4-FFF2-40B4-BE49-F238E27FC236}">
                <a16:creationId xmlns:a16="http://schemas.microsoft.com/office/drawing/2014/main" id="{F82D7F9F-892F-4FF5-9D00-A61A9AD05B8A}"/>
              </a:ext>
            </a:extLst>
          </p:cNvPr>
          <p:cNvGrpSpPr>
            <a:grpSpLocks/>
          </p:cNvGrpSpPr>
          <p:nvPr/>
        </p:nvGrpSpPr>
        <p:grpSpPr bwMode="auto">
          <a:xfrm>
            <a:off x="7856538" y="5675313"/>
            <a:ext cx="633412" cy="633412"/>
            <a:chOff x="-817685" y="2347546"/>
            <a:chExt cx="633047" cy="633047"/>
          </a:xfrm>
        </p:grpSpPr>
        <p:sp>
          <p:nvSpPr>
            <p:cNvPr id="47116" name="Oval 47115">
              <a:hlinkClick r:id="rId3" action="ppaction://hlinksldjump"/>
              <a:extLst>
                <a:ext uri="{FF2B5EF4-FFF2-40B4-BE49-F238E27FC236}">
                  <a16:creationId xmlns:a16="http://schemas.microsoft.com/office/drawing/2014/main" id="{86D614AE-F3DF-42EC-9DAB-BD3DB89B6033}"/>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117" name="Right Arrow 47116">
              <a:hlinkClick r:id="rId3" action="ppaction://hlinksldjump"/>
              <a:extLst>
                <a:ext uri="{FF2B5EF4-FFF2-40B4-BE49-F238E27FC236}">
                  <a16:creationId xmlns:a16="http://schemas.microsoft.com/office/drawing/2014/main" id="{49ED8C9A-0A80-42E4-9EF5-A3BDB3ADDE7A}"/>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56" name="Picture 55">
            <a:extLst>
              <a:ext uri="{FF2B5EF4-FFF2-40B4-BE49-F238E27FC236}">
                <a16:creationId xmlns:a16="http://schemas.microsoft.com/office/drawing/2014/main" id="{949D7DEB-F2AC-47F4-9718-8C5CFADFC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C26CEAA0-99A3-4D1B-8AE9-CC9E940858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ECF9E17C-2460-4E9F-B158-EE7E2D1108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2ECD8C01-60B5-4D0D-8353-C2D0207AE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043FB89D-9E90-424F-8C85-78F0E010A9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0A5E81A9-AF5C-4F3A-A166-C84C93F17F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a16="http://schemas.microsoft.com/office/drawing/2014/main" id="{5DE5CF6D-9AAB-44C2-8FF2-8AC532D49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a:extLst>
              <a:ext uri="{FF2B5EF4-FFF2-40B4-BE49-F238E27FC236}">
                <a16:creationId xmlns:a16="http://schemas.microsoft.com/office/drawing/2014/main" id="{0EF2FC93-A93B-455B-98A4-39E1FC4388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a:extLst>
              <a:ext uri="{FF2B5EF4-FFF2-40B4-BE49-F238E27FC236}">
                <a16:creationId xmlns:a16="http://schemas.microsoft.com/office/drawing/2014/main" id="{3140BFEC-B725-4264-847B-42F61093B7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Oh no! Button">
            <a:extLst>
              <a:ext uri="{FF2B5EF4-FFF2-40B4-BE49-F238E27FC236}">
                <a16:creationId xmlns:a16="http://schemas.microsoft.com/office/drawing/2014/main" id="{9F80BBC1-6AD1-4F37-AF89-BCDFF6D0575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66" name="Picture 65">
            <a:extLst>
              <a:ext uri="{FF2B5EF4-FFF2-40B4-BE49-F238E27FC236}">
                <a16:creationId xmlns:a16="http://schemas.microsoft.com/office/drawing/2014/main" id="{FC60B71F-E845-4620-B81B-3C3C6B143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grpId="0"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grpId="0"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7"/>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childTnLst>
                    </p:cTn>
                  </p:par>
                </p:childTnLst>
              </p:cTn>
              <p:nextCondLst>
                <p:cond evt="onClick" delay="0">
                  <p:tgtEl>
                    <p:spTgt spid="27"/>
                  </p:tgtEl>
                </p:cond>
              </p:nextCondLst>
            </p:seq>
            <p:seq concurrent="1" nextAc="seek">
              <p:cTn id="101" restart="whenNotActive" fill="hold" evtFilter="cancelBubble" nodeType="interactiveSeq">
                <p:stCondLst>
                  <p:cond evt="onClick" delay="0">
                    <p:tgtEl>
                      <p:spTgt spid="2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fade">
                                      <p:cBhvr>
                                        <p:cTn id="112" dur="500"/>
                                        <p:tgtEl>
                                          <p:spTgt spid="84"/>
                                        </p:tgtEl>
                                      </p:cBhvr>
                                    </p:animEffect>
                                  </p:childTnLst>
                                </p:cTn>
                              </p:par>
                            </p:childTnLst>
                          </p:cTn>
                        </p:par>
                      </p:childTnLst>
                    </p:cTn>
                  </p:par>
                </p:childTnLst>
              </p:cTn>
              <p:nextCondLst>
                <p:cond evt="onClick" delay="0">
                  <p:tgtEl>
                    <p:spTgt spid="28"/>
                  </p:tgtEl>
                </p:cond>
              </p:nextCondLst>
            </p:seq>
            <p:seq concurrent="1" nextAc="seek">
              <p:cTn id="113" restart="whenNotActive" fill="hold" evtFilter="cancelBubble" nodeType="interactiveSeq">
                <p:stCondLst>
                  <p:cond evt="onClick" delay="0">
                    <p:tgtEl>
                      <p:spTgt spid="29"/>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4" restart="whenNotActive" fill="hold" evtFilter="cancelBubble" nodeType="interactiveSeq">
                <p:stCondLst>
                  <p:cond evt="onClick" delay="0">
                    <p:tgtEl>
                      <p:spTgt spid="32"/>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0" presetClass="exit" presetSubtype="0" fill="hold" grpId="0" nodeType="clickEffect">
                                  <p:stCondLst>
                                    <p:cond delay="0"/>
                                  </p:stCondLst>
                                  <p:childTnLst>
                                    <p:animEffect transition="out" filter="fade">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0" presetClass="exit" presetSubtype="0" fill="hold" grpId="0" nodeType="clickEffect">
                                  <p:stCondLst>
                                    <p:cond delay="0"/>
                                  </p:stCondLst>
                                  <p:childTnLst>
                                    <p:animEffect transition="out" filter="fad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fade">
                                      <p:cBhvr>
                                        <p:cTn id="148" dur="500"/>
                                        <p:tgtEl>
                                          <p:spTgt spid="79"/>
                                        </p:tgtEl>
                                      </p:cBhvr>
                                    </p:animEffect>
                                  </p:childTnLst>
                                </p:cTn>
                              </p:par>
                            </p:childTnLst>
                          </p:cTn>
                        </p:par>
                      </p:childTnLst>
                    </p:cTn>
                  </p:par>
                </p:childTnLst>
              </p:cTn>
              <p:nextCondLst>
                <p:cond evt="onClick" delay="0">
                  <p:tgtEl>
                    <p:spTgt spid="33"/>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4"/>
                                        </p:tgtEl>
                                      </p:cBhvr>
                                    </p:animEffect>
                                    <p:set>
                                      <p:cBhvr>
                                        <p:cTn id="15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5" restart="whenNotActive" fill="hold" evtFilter="cancelBubble" nodeType="interactiveSeq">
                <p:stCondLst>
                  <p:cond evt="onClick" delay="0">
                    <p:tgtEl>
                      <p:spTgt spid="35"/>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5"/>
                                        </p:tgtEl>
                                      </p:cBhvr>
                                    </p:animEffect>
                                    <p:set>
                                      <p:cBhvr>
                                        <p:cTn id="16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1" restart="whenNotActive" fill="hold" evtFilter="cancelBubble" nodeType="interactiveSeq">
                <p:stCondLst>
                  <p:cond evt="onClick" delay="0">
                    <p:tgtEl>
                      <p:spTgt spid="36"/>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10" presetClass="exit" presetSubtype="0" fill="hold" grpId="0" nodeType="clickEffect">
                                  <p:stCondLst>
                                    <p:cond delay="0"/>
                                  </p:stCondLst>
                                  <p:childTnLst>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7" restart="whenNotActive" fill="hold" evtFilter="cancelBubble" nodeType="interactiveSeq">
                <p:stCondLst>
                  <p:cond evt="onClick" delay="0">
                    <p:tgtEl>
                      <p:spTgt spid="37"/>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0" presetClass="exit" presetSubtype="0" fill="hold" grpId="0" nodeType="click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3" restart="whenNotActive" fill="hold" evtFilter="cancelBubble" nodeType="interactiveSeq">
                <p:stCondLst>
                  <p:cond evt="onClick" delay="0">
                    <p:tgtEl>
                      <p:spTgt spid="38"/>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8"/>
                                        </p:tgtEl>
                                      </p:cBhvr>
                                    </p:animEffect>
                                    <p:set>
                                      <p:cBhvr>
                                        <p:cTn id="17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65"/>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31" presetClass="exit" presetSubtype="0" fill="hold" nodeType="clickEffect">
                                  <p:stCondLst>
                                    <p:cond delay="0"/>
                                  </p:stCondLst>
                                  <p:childTnLst>
                                    <p:anim calcmode="lin" valueType="num">
                                      <p:cBhvr>
                                        <p:cTn id="189" dur="1000"/>
                                        <p:tgtEl>
                                          <p:spTgt spid="66"/>
                                        </p:tgtEl>
                                        <p:attrNameLst>
                                          <p:attrName>ppt_w</p:attrName>
                                        </p:attrNameLst>
                                      </p:cBhvr>
                                      <p:tavLst>
                                        <p:tav tm="0">
                                          <p:val>
                                            <p:strVal val="ppt_w"/>
                                          </p:val>
                                        </p:tav>
                                        <p:tav tm="100000">
                                          <p:val>
                                            <p:fltVal val="0"/>
                                          </p:val>
                                        </p:tav>
                                      </p:tavLst>
                                    </p:anim>
                                    <p:anim calcmode="lin" valueType="num">
                                      <p:cBhvr>
                                        <p:cTn id="190" dur="1000"/>
                                        <p:tgtEl>
                                          <p:spTgt spid="66"/>
                                        </p:tgtEl>
                                        <p:attrNameLst>
                                          <p:attrName>ppt_h</p:attrName>
                                        </p:attrNameLst>
                                      </p:cBhvr>
                                      <p:tavLst>
                                        <p:tav tm="0">
                                          <p:val>
                                            <p:strVal val="ppt_h"/>
                                          </p:val>
                                        </p:tav>
                                        <p:tav tm="100000">
                                          <p:val>
                                            <p:fltVal val="0"/>
                                          </p:val>
                                        </p:tav>
                                      </p:tavLst>
                                    </p:anim>
                                    <p:anim calcmode="lin" valueType="num">
                                      <p:cBhvr>
                                        <p:cTn id="191" dur="1000"/>
                                        <p:tgtEl>
                                          <p:spTgt spid="66"/>
                                        </p:tgtEl>
                                        <p:attrNameLst>
                                          <p:attrName>style.rotation</p:attrName>
                                        </p:attrNameLst>
                                      </p:cBhvr>
                                      <p:tavLst>
                                        <p:tav tm="0">
                                          <p:val>
                                            <p:fltVal val="0"/>
                                          </p:val>
                                        </p:tav>
                                        <p:tav tm="100000">
                                          <p:val>
                                            <p:fltVal val="90"/>
                                          </p:val>
                                        </p:tav>
                                      </p:tavLst>
                                    </p:anim>
                                    <p:animEffect transition="out" filter="fade">
                                      <p:cBhvr>
                                        <p:cTn id="192" dur="1000"/>
                                        <p:tgtEl>
                                          <p:spTgt spid="66"/>
                                        </p:tgtEl>
                                      </p:cBhvr>
                                    </p:animEffect>
                                    <p:set>
                                      <p:cBhvr>
                                        <p:cTn id="193" dur="1" fill="hold">
                                          <p:stCondLst>
                                            <p:cond delay="999"/>
                                          </p:stCondLst>
                                        </p:cTn>
                                        <p:tgtEl>
                                          <p:spTgt spid="6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1" presetClass="exit" presetSubtype="0" fill="hold" nodeType="clickEffect">
                                  <p:stCondLst>
                                    <p:cond delay="0"/>
                                  </p:stCondLst>
                                  <p:childTnLst>
                                    <p:anim calcmode="lin" valueType="num">
                                      <p:cBhvr>
                                        <p:cTn id="197" dur="1000"/>
                                        <p:tgtEl>
                                          <p:spTgt spid="64"/>
                                        </p:tgtEl>
                                        <p:attrNameLst>
                                          <p:attrName>ppt_w</p:attrName>
                                        </p:attrNameLst>
                                      </p:cBhvr>
                                      <p:tavLst>
                                        <p:tav tm="0">
                                          <p:val>
                                            <p:strVal val="ppt_w"/>
                                          </p:val>
                                        </p:tav>
                                        <p:tav tm="100000">
                                          <p:val>
                                            <p:fltVal val="0"/>
                                          </p:val>
                                        </p:tav>
                                      </p:tavLst>
                                    </p:anim>
                                    <p:anim calcmode="lin" valueType="num">
                                      <p:cBhvr>
                                        <p:cTn id="198" dur="1000"/>
                                        <p:tgtEl>
                                          <p:spTgt spid="64"/>
                                        </p:tgtEl>
                                        <p:attrNameLst>
                                          <p:attrName>ppt_h</p:attrName>
                                        </p:attrNameLst>
                                      </p:cBhvr>
                                      <p:tavLst>
                                        <p:tav tm="0">
                                          <p:val>
                                            <p:strVal val="ppt_h"/>
                                          </p:val>
                                        </p:tav>
                                        <p:tav tm="100000">
                                          <p:val>
                                            <p:fltVal val="0"/>
                                          </p:val>
                                        </p:tav>
                                      </p:tavLst>
                                    </p:anim>
                                    <p:anim calcmode="lin" valueType="num">
                                      <p:cBhvr>
                                        <p:cTn id="199" dur="1000"/>
                                        <p:tgtEl>
                                          <p:spTgt spid="64"/>
                                        </p:tgtEl>
                                        <p:attrNameLst>
                                          <p:attrName>style.rotation</p:attrName>
                                        </p:attrNameLst>
                                      </p:cBhvr>
                                      <p:tavLst>
                                        <p:tav tm="0">
                                          <p:val>
                                            <p:fltVal val="0"/>
                                          </p:val>
                                        </p:tav>
                                        <p:tav tm="100000">
                                          <p:val>
                                            <p:fltVal val="90"/>
                                          </p:val>
                                        </p:tav>
                                      </p:tavLst>
                                    </p:anim>
                                    <p:animEffect transition="out" filter="fade">
                                      <p:cBhvr>
                                        <p:cTn id="200" dur="1000"/>
                                        <p:tgtEl>
                                          <p:spTgt spid="64"/>
                                        </p:tgtEl>
                                      </p:cBhvr>
                                    </p:animEffect>
                                    <p:set>
                                      <p:cBhvr>
                                        <p:cTn id="201" dur="1" fill="hold">
                                          <p:stCondLst>
                                            <p:cond delay="999"/>
                                          </p:stCondLst>
                                        </p:cTn>
                                        <p:tgtEl>
                                          <p:spTgt spid="64"/>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1" presetClass="exit" presetSubtype="0" fill="hold" nodeType="clickEffect">
                                  <p:stCondLst>
                                    <p:cond delay="0"/>
                                  </p:stCondLst>
                                  <p:childTnLst>
                                    <p:anim calcmode="lin" valueType="num">
                                      <p:cBhvr>
                                        <p:cTn id="205" dur="1000"/>
                                        <p:tgtEl>
                                          <p:spTgt spid="63"/>
                                        </p:tgtEl>
                                        <p:attrNameLst>
                                          <p:attrName>ppt_w</p:attrName>
                                        </p:attrNameLst>
                                      </p:cBhvr>
                                      <p:tavLst>
                                        <p:tav tm="0">
                                          <p:val>
                                            <p:strVal val="ppt_w"/>
                                          </p:val>
                                        </p:tav>
                                        <p:tav tm="100000">
                                          <p:val>
                                            <p:fltVal val="0"/>
                                          </p:val>
                                        </p:tav>
                                      </p:tavLst>
                                    </p:anim>
                                    <p:anim calcmode="lin" valueType="num">
                                      <p:cBhvr>
                                        <p:cTn id="206" dur="1000"/>
                                        <p:tgtEl>
                                          <p:spTgt spid="63"/>
                                        </p:tgtEl>
                                        <p:attrNameLst>
                                          <p:attrName>ppt_h</p:attrName>
                                        </p:attrNameLst>
                                      </p:cBhvr>
                                      <p:tavLst>
                                        <p:tav tm="0">
                                          <p:val>
                                            <p:strVal val="ppt_h"/>
                                          </p:val>
                                        </p:tav>
                                        <p:tav tm="100000">
                                          <p:val>
                                            <p:fltVal val="0"/>
                                          </p:val>
                                        </p:tav>
                                      </p:tavLst>
                                    </p:anim>
                                    <p:anim calcmode="lin" valueType="num">
                                      <p:cBhvr>
                                        <p:cTn id="207" dur="1000"/>
                                        <p:tgtEl>
                                          <p:spTgt spid="63"/>
                                        </p:tgtEl>
                                        <p:attrNameLst>
                                          <p:attrName>style.rotation</p:attrName>
                                        </p:attrNameLst>
                                      </p:cBhvr>
                                      <p:tavLst>
                                        <p:tav tm="0">
                                          <p:val>
                                            <p:fltVal val="0"/>
                                          </p:val>
                                        </p:tav>
                                        <p:tav tm="100000">
                                          <p:val>
                                            <p:fltVal val="90"/>
                                          </p:val>
                                        </p:tav>
                                      </p:tavLst>
                                    </p:anim>
                                    <p:animEffect transition="out" filter="fade">
                                      <p:cBhvr>
                                        <p:cTn id="208" dur="1000"/>
                                        <p:tgtEl>
                                          <p:spTgt spid="63"/>
                                        </p:tgtEl>
                                      </p:cBhvr>
                                    </p:animEffect>
                                    <p:set>
                                      <p:cBhvr>
                                        <p:cTn id="209" dur="1" fill="hold">
                                          <p:stCondLst>
                                            <p:cond delay="999"/>
                                          </p:stCondLst>
                                        </p:cTn>
                                        <p:tgtEl>
                                          <p:spTgt spid="63"/>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60"/>
                                        </p:tgtEl>
                                        <p:attrNameLst>
                                          <p:attrName>ppt_w</p:attrName>
                                        </p:attrNameLst>
                                      </p:cBhvr>
                                      <p:tavLst>
                                        <p:tav tm="0">
                                          <p:val>
                                            <p:strVal val="ppt_w"/>
                                          </p:val>
                                        </p:tav>
                                        <p:tav tm="100000">
                                          <p:val>
                                            <p:fltVal val="0"/>
                                          </p:val>
                                        </p:tav>
                                      </p:tavLst>
                                    </p:anim>
                                    <p:anim calcmode="lin" valueType="num">
                                      <p:cBhvr>
                                        <p:cTn id="214" dur="1000"/>
                                        <p:tgtEl>
                                          <p:spTgt spid="60"/>
                                        </p:tgtEl>
                                        <p:attrNameLst>
                                          <p:attrName>ppt_h</p:attrName>
                                        </p:attrNameLst>
                                      </p:cBhvr>
                                      <p:tavLst>
                                        <p:tav tm="0">
                                          <p:val>
                                            <p:strVal val="ppt_h"/>
                                          </p:val>
                                        </p:tav>
                                        <p:tav tm="100000">
                                          <p:val>
                                            <p:fltVal val="0"/>
                                          </p:val>
                                        </p:tav>
                                      </p:tavLst>
                                    </p:anim>
                                    <p:anim calcmode="lin" valueType="num">
                                      <p:cBhvr>
                                        <p:cTn id="215" dur="1000"/>
                                        <p:tgtEl>
                                          <p:spTgt spid="60"/>
                                        </p:tgtEl>
                                        <p:attrNameLst>
                                          <p:attrName>style.rotation</p:attrName>
                                        </p:attrNameLst>
                                      </p:cBhvr>
                                      <p:tavLst>
                                        <p:tav tm="0">
                                          <p:val>
                                            <p:fltVal val="0"/>
                                          </p:val>
                                        </p:tav>
                                        <p:tav tm="100000">
                                          <p:val>
                                            <p:fltVal val="90"/>
                                          </p:val>
                                        </p:tav>
                                      </p:tavLst>
                                    </p:anim>
                                    <p:animEffect transition="out" filter="fade">
                                      <p:cBhvr>
                                        <p:cTn id="216" dur="1000"/>
                                        <p:tgtEl>
                                          <p:spTgt spid="60"/>
                                        </p:tgtEl>
                                      </p:cBhvr>
                                    </p:animEffect>
                                    <p:set>
                                      <p:cBhvr>
                                        <p:cTn id="217" dur="1" fill="hold">
                                          <p:stCondLst>
                                            <p:cond delay="999"/>
                                          </p:stCondLst>
                                        </p:cTn>
                                        <p:tgtEl>
                                          <p:spTgt spid="60"/>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61"/>
                                        </p:tgtEl>
                                        <p:attrNameLst>
                                          <p:attrName>ppt_w</p:attrName>
                                        </p:attrNameLst>
                                      </p:cBhvr>
                                      <p:tavLst>
                                        <p:tav tm="0">
                                          <p:val>
                                            <p:strVal val="ppt_w"/>
                                          </p:val>
                                        </p:tav>
                                        <p:tav tm="100000">
                                          <p:val>
                                            <p:fltVal val="0"/>
                                          </p:val>
                                        </p:tav>
                                      </p:tavLst>
                                    </p:anim>
                                    <p:anim calcmode="lin" valueType="num">
                                      <p:cBhvr>
                                        <p:cTn id="222" dur="1000"/>
                                        <p:tgtEl>
                                          <p:spTgt spid="61"/>
                                        </p:tgtEl>
                                        <p:attrNameLst>
                                          <p:attrName>ppt_h</p:attrName>
                                        </p:attrNameLst>
                                      </p:cBhvr>
                                      <p:tavLst>
                                        <p:tav tm="0">
                                          <p:val>
                                            <p:strVal val="ppt_h"/>
                                          </p:val>
                                        </p:tav>
                                        <p:tav tm="100000">
                                          <p:val>
                                            <p:fltVal val="0"/>
                                          </p:val>
                                        </p:tav>
                                      </p:tavLst>
                                    </p:anim>
                                    <p:anim calcmode="lin" valueType="num">
                                      <p:cBhvr>
                                        <p:cTn id="223" dur="1000"/>
                                        <p:tgtEl>
                                          <p:spTgt spid="61"/>
                                        </p:tgtEl>
                                        <p:attrNameLst>
                                          <p:attrName>style.rotation</p:attrName>
                                        </p:attrNameLst>
                                      </p:cBhvr>
                                      <p:tavLst>
                                        <p:tav tm="0">
                                          <p:val>
                                            <p:fltVal val="0"/>
                                          </p:val>
                                        </p:tav>
                                        <p:tav tm="100000">
                                          <p:val>
                                            <p:fltVal val="90"/>
                                          </p:val>
                                        </p:tav>
                                      </p:tavLst>
                                    </p:anim>
                                    <p:animEffect transition="out" filter="fade">
                                      <p:cBhvr>
                                        <p:cTn id="224" dur="1000"/>
                                        <p:tgtEl>
                                          <p:spTgt spid="61"/>
                                        </p:tgtEl>
                                      </p:cBhvr>
                                    </p:animEffect>
                                    <p:set>
                                      <p:cBhvr>
                                        <p:cTn id="225" dur="1" fill="hold">
                                          <p:stCondLst>
                                            <p:cond delay="999"/>
                                          </p:stCondLst>
                                        </p:cTn>
                                        <p:tgtEl>
                                          <p:spTgt spid="61"/>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62"/>
                                        </p:tgtEl>
                                        <p:attrNameLst>
                                          <p:attrName>ppt_w</p:attrName>
                                        </p:attrNameLst>
                                      </p:cBhvr>
                                      <p:tavLst>
                                        <p:tav tm="0">
                                          <p:val>
                                            <p:strVal val="ppt_w"/>
                                          </p:val>
                                        </p:tav>
                                        <p:tav tm="100000">
                                          <p:val>
                                            <p:fltVal val="0"/>
                                          </p:val>
                                        </p:tav>
                                      </p:tavLst>
                                    </p:anim>
                                    <p:anim calcmode="lin" valueType="num">
                                      <p:cBhvr>
                                        <p:cTn id="230" dur="1000"/>
                                        <p:tgtEl>
                                          <p:spTgt spid="62"/>
                                        </p:tgtEl>
                                        <p:attrNameLst>
                                          <p:attrName>ppt_h</p:attrName>
                                        </p:attrNameLst>
                                      </p:cBhvr>
                                      <p:tavLst>
                                        <p:tav tm="0">
                                          <p:val>
                                            <p:strVal val="ppt_h"/>
                                          </p:val>
                                        </p:tav>
                                        <p:tav tm="100000">
                                          <p:val>
                                            <p:fltVal val="0"/>
                                          </p:val>
                                        </p:tav>
                                      </p:tavLst>
                                    </p:anim>
                                    <p:anim calcmode="lin" valueType="num">
                                      <p:cBhvr>
                                        <p:cTn id="231" dur="1000"/>
                                        <p:tgtEl>
                                          <p:spTgt spid="62"/>
                                        </p:tgtEl>
                                        <p:attrNameLst>
                                          <p:attrName>style.rotation</p:attrName>
                                        </p:attrNameLst>
                                      </p:cBhvr>
                                      <p:tavLst>
                                        <p:tav tm="0">
                                          <p:val>
                                            <p:fltVal val="0"/>
                                          </p:val>
                                        </p:tav>
                                        <p:tav tm="100000">
                                          <p:val>
                                            <p:fltVal val="90"/>
                                          </p:val>
                                        </p:tav>
                                      </p:tavLst>
                                    </p:anim>
                                    <p:animEffect transition="out" filter="fade">
                                      <p:cBhvr>
                                        <p:cTn id="232" dur="1000"/>
                                        <p:tgtEl>
                                          <p:spTgt spid="62"/>
                                        </p:tgtEl>
                                      </p:cBhvr>
                                    </p:animEffect>
                                    <p:set>
                                      <p:cBhvr>
                                        <p:cTn id="233" dur="1" fill="hold">
                                          <p:stCondLst>
                                            <p:cond delay="999"/>
                                          </p:stCondLst>
                                        </p:cTn>
                                        <p:tgtEl>
                                          <p:spTgt spid="62"/>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59"/>
                                        </p:tgtEl>
                                        <p:attrNameLst>
                                          <p:attrName>ppt_w</p:attrName>
                                        </p:attrNameLst>
                                      </p:cBhvr>
                                      <p:tavLst>
                                        <p:tav tm="0">
                                          <p:val>
                                            <p:strVal val="ppt_w"/>
                                          </p:val>
                                        </p:tav>
                                        <p:tav tm="100000">
                                          <p:val>
                                            <p:fltVal val="0"/>
                                          </p:val>
                                        </p:tav>
                                      </p:tavLst>
                                    </p:anim>
                                    <p:anim calcmode="lin" valueType="num">
                                      <p:cBhvr>
                                        <p:cTn id="238" dur="1000"/>
                                        <p:tgtEl>
                                          <p:spTgt spid="59"/>
                                        </p:tgtEl>
                                        <p:attrNameLst>
                                          <p:attrName>ppt_h</p:attrName>
                                        </p:attrNameLst>
                                      </p:cBhvr>
                                      <p:tavLst>
                                        <p:tav tm="0">
                                          <p:val>
                                            <p:strVal val="ppt_h"/>
                                          </p:val>
                                        </p:tav>
                                        <p:tav tm="100000">
                                          <p:val>
                                            <p:fltVal val="0"/>
                                          </p:val>
                                        </p:tav>
                                      </p:tavLst>
                                    </p:anim>
                                    <p:anim calcmode="lin" valueType="num">
                                      <p:cBhvr>
                                        <p:cTn id="239" dur="1000"/>
                                        <p:tgtEl>
                                          <p:spTgt spid="59"/>
                                        </p:tgtEl>
                                        <p:attrNameLst>
                                          <p:attrName>style.rotation</p:attrName>
                                        </p:attrNameLst>
                                      </p:cBhvr>
                                      <p:tavLst>
                                        <p:tav tm="0">
                                          <p:val>
                                            <p:fltVal val="0"/>
                                          </p:val>
                                        </p:tav>
                                        <p:tav tm="100000">
                                          <p:val>
                                            <p:fltVal val="90"/>
                                          </p:val>
                                        </p:tav>
                                      </p:tavLst>
                                    </p:anim>
                                    <p:animEffect transition="out" filter="fade">
                                      <p:cBhvr>
                                        <p:cTn id="240" dur="1000"/>
                                        <p:tgtEl>
                                          <p:spTgt spid="59"/>
                                        </p:tgtEl>
                                      </p:cBhvr>
                                    </p:animEffect>
                                    <p:set>
                                      <p:cBhvr>
                                        <p:cTn id="241" dur="1" fill="hold">
                                          <p:stCondLst>
                                            <p:cond delay="999"/>
                                          </p:stCondLst>
                                        </p:cTn>
                                        <p:tgtEl>
                                          <p:spTgt spid="59"/>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58"/>
                                        </p:tgtEl>
                                        <p:attrNameLst>
                                          <p:attrName>ppt_w</p:attrName>
                                        </p:attrNameLst>
                                      </p:cBhvr>
                                      <p:tavLst>
                                        <p:tav tm="0">
                                          <p:val>
                                            <p:strVal val="ppt_w"/>
                                          </p:val>
                                        </p:tav>
                                        <p:tav tm="100000">
                                          <p:val>
                                            <p:fltVal val="0"/>
                                          </p:val>
                                        </p:tav>
                                      </p:tavLst>
                                    </p:anim>
                                    <p:anim calcmode="lin" valueType="num">
                                      <p:cBhvr>
                                        <p:cTn id="246" dur="1000"/>
                                        <p:tgtEl>
                                          <p:spTgt spid="58"/>
                                        </p:tgtEl>
                                        <p:attrNameLst>
                                          <p:attrName>ppt_h</p:attrName>
                                        </p:attrNameLst>
                                      </p:cBhvr>
                                      <p:tavLst>
                                        <p:tav tm="0">
                                          <p:val>
                                            <p:strVal val="ppt_h"/>
                                          </p:val>
                                        </p:tav>
                                        <p:tav tm="100000">
                                          <p:val>
                                            <p:fltVal val="0"/>
                                          </p:val>
                                        </p:tav>
                                      </p:tavLst>
                                    </p:anim>
                                    <p:anim calcmode="lin" valueType="num">
                                      <p:cBhvr>
                                        <p:cTn id="247" dur="1000"/>
                                        <p:tgtEl>
                                          <p:spTgt spid="58"/>
                                        </p:tgtEl>
                                        <p:attrNameLst>
                                          <p:attrName>style.rotation</p:attrName>
                                        </p:attrNameLst>
                                      </p:cBhvr>
                                      <p:tavLst>
                                        <p:tav tm="0">
                                          <p:val>
                                            <p:fltVal val="0"/>
                                          </p:val>
                                        </p:tav>
                                        <p:tav tm="100000">
                                          <p:val>
                                            <p:fltVal val="90"/>
                                          </p:val>
                                        </p:tav>
                                      </p:tavLst>
                                    </p:anim>
                                    <p:animEffect transition="out" filter="fade">
                                      <p:cBhvr>
                                        <p:cTn id="248" dur="1000"/>
                                        <p:tgtEl>
                                          <p:spTgt spid="58"/>
                                        </p:tgtEl>
                                      </p:cBhvr>
                                    </p:animEffect>
                                    <p:set>
                                      <p:cBhvr>
                                        <p:cTn id="249" dur="1" fill="hold">
                                          <p:stCondLst>
                                            <p:cond delay="999"/>
                                          </p:stCondLst>
                                        </p:cTn>
                                        <p:tgtEl>
                                          <p:spTgt spid="58"/>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57"/>
                                        </p:tgtEl>
                                        <p:attrNameLst>
                                          <p:attrName>ppt_w</p:attrName>
                                        </p:attrNameLst>
                                      </p:cBhvr>
                                      <p:tavLst>
                                        <p:tav tm="0">
                                          <p:val>
                                            <p:strVal val="ppt_w"/>
                                          </p:val>
                                        </p:tav>
                                        <p:tav tm="100000">
                                          <p:val>
                                            <p:fltVal val="0"/>
                                          </p:val>
                                        </p:tav>
                                      </p:tavLst>
                                    </p:anim>
                                    <p:anim calcmode="lin" valueType="num">
                                      <p:cBhvr>
                                        <p:cTn id="254" dur="1000"/>
                                        <p:tgtEl>
                                          <p:spTgt spid="57"/>
                                        </p:tgtEl>
                                        <p:attrNameLst>
                                          <p:attrName>ppt_h</p:attrName>
                                        </p:attrNameLst>
                                      </p:cBhvr>
                                      <p:tavLst>
                                        <p:tav tm="0">
                                          <p:val>
                                            <p:strVal val="ppt_h"/>
                                          </p:val>
                                        </p:tav>
                                        <p:tav tm="100000">
                                          <p:val>
                                            <p:fltVal val="0"/>
                                          </p:val>
                                        </p:tav>
                                      </p:tavLst>
                                    </p:anim>
                                    <p:anim calcmode="lin" valueType="num">
                                      <p:cBhvr>
                                        <p:cTn id="255" dur="1000"/>
                                        <p:tgtEl>
                                          <p:spTgt spid="57"/>
                                        </p:tgtEl>
                                        <p:attrNameLst>
                                          <p:attrName>style.rotation</p:attrName>
                                        </p:attrNameLst>
                                      </p:cBhvr>
                                      <p:tavLst>
                                        <p:tav tm="0">
                                          <p:val>
                                            <p:fltVal val="0"/>
                                          </p:val>
                                        </p:tav>
                                        <p:tav tm="100000">
                                          <p:val>
                                            <p:fltVal val="90"/>
                                          </p:val>
                                        </p:tav>
                                      </p:tavLst>
                                    </p:anim>
                                    <p:animEffect transition="out" filter="fade">
                                      <p:cBhvr>
                                        <p:cTn id="256" dur="1000"/>
                                        <p:tgtEl>
                                          <p:spTgt spid="57"/>
                                        </p:tgtEl>
                                      </p:cBhvr>
                                    </p:animEffect>
                                    <p:set>
                                      <p:cBhvr>
                                        <p:cTn id="257" dur="1" fill="hold">
                                          <p:stCondLst>
                                            <p:cond delay="999"/>
                                          </p:stCondLst>
                                        </p:cTn>
                                        <p:tgtEl>
                                          <p:spTgt spid="57"/>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56"/>
                                        </p:tgtEl>
                                        <p:attrNameLst>
                                          <p:attrName>ppt_w</p:attrName>
                                        </p:attrNameLst>
                                      </p:cBhvr>
                                      <p:tavLst>
                                        <p:tav tm="0">
                                          <p:val>
                                            <p:strVal val="ppt_w"/>
                                          </p:val>
                                        </p:tav>
                                        <p:tav tm="100000">
                                          <p:val>
                                            <p:fltVal val="0"/>
                                          </p:val>
                                        </p:tav>
                                      </p:tavLst>
                                    </p:anim>
                                    <p:anim calcmode="lin" valueType="num">
                                      <p:cBhvr>
                                        <p:cTn id="262" dur="1000"/>
                                        <p:tgtEl>
                                          <p:spTgt spid="56"/>
                                        </p:tgtEl>
                                        <p:attrNameLst>
                                          <p:attrName>ppt_h</p:attrName>
                                        </p:attrNameLst>
                                      </p:cBhvr>
                                      <p:tavLst>
                                        <p:tav tm="0">
                                          <p:val>
                                            <p:strVal val="ppt_h"/>
                                          </p:val>
                                        </p:tav>
                                        <p:tav tm="100000">
                                          <p:val>
                                            <p:fltVal val="0"/>
                                          </p:val>
                                        </p:tav>
                                      </p:tavLst>
                                    </p:anim>
                                    <p:anim calcmode="lin" valueType="num">
                                      <p:cBhvr>
                                        <p:cTn id="263" dur="1000"/>
                                        <p:tgtEl>
                                          <p:spTgt spid="56"/>
                                        </p:tgtEl>
                                        <p:attrNameLst>
                                          <p:attrName>style.rotation</p:attrName>
                                        </p:attrNameLst>
                                      </p:cBhvr>
                                      <p:tavLst>
                                        <p:tav tm="0">
                                          <p:val>
                                            <p:fltVal val="0"/>
                                          </p:val>
                                        </p:tav>
                                        <p:tav tm="100000">
                                          <p:val>
                                            <p:fltVal val="90"/>
                                          </p:val>
                                        </p:tav>
                                      </p:tavLst>
                                    </p:anim>
                                    <p:animEffect transition="out" filter="fade">
                                      <p:cBhvr>
                                        <p:cTn id="264" dur="1000"/>
                                        <p:tgtEl>
                                          <p:spTgt spid="56"/>
                                        </p:tgtEl>
                                      </p:cBhvr>
                                    </p:animEffect>
                                    <p:set>
                                      <p:cBhvr>
                                        <p:cTn id="265"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78" grpId="0"/>
      <p:bldP spid="79" grpId="0"/>
      <p:bldP spid="80" grpId="0"/>
      <p:bldP spid="81" grpId="0"/>
      <p:bldP spid="82" grpId="0"/>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468024-BBB7-4356-B268-45CB5B9BC192}"/>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5D0BCF19-DBDD-4C0F-B896-D432DFB296EB}"/>
              </a:ext>
            </a:extLst>
          </p:cNvPr>
          <p:cNvSpPr/>
          <p:nvPr/>
        </p:nvSpPr>
        <p:spPr>
          <a:xfrm>
            <a:off x="7258050" y="260985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E8F69AD-4DC9-4C75-A471-5A345F8E009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7653" name="TextBox 21">
            <a:extLst>
              <a:ext uri="{FF2B5EF4-FFF2-40B4-BE49-F238E27FC236}">
                <a16:creationId xmlns:a16="http://schemas.microsoft.com/office/drawing/2014/main" id="{1450C6CA-7EA0-43B3-B52B-AE761C117B59}"/>
              </a:ext>
            </a:extLst>
          </p:cNvPr>
          <p:cNvSpPr txBox="1">
            <a:spLocks noChangeArrowheads="1"/>
          </p:cNvSpPr>
          <p:nvPr/>
        </p:nvSpPr>
        <p:spPr bwMode="auto">
          <a:xfrm>
            <a:off x="3657600" y="1620838"/>
            <a:ext cx="4718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 </a:t>
            </a:r>
          </a:p>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a:t>
            </a:r>
          </a:p>
          <a:p>
            <a:pPr algn="ctr" eaLnBrk="1" hangingPunct="1">
              <a:lnSpc>
                <a:spcPct val="100000"/>
              </a:lnSpc>
              <a:spcBef>
                <a:spcPct val="0"/>
              </a:spcBef>
              <a:buFont typeface="Arial" panose="020B0604020202020204" pitchFamily="34" charset="0"/>
              <a:buNone/>
            </a:pPr>
            <a:r>
              <a:rPr lang="en-GB" altLang="en-US" sz="2400"/>
              <a:t>the pupils walked home.</a:t>
            </a:r>
          </a:p>
        </p:txBody>
      </p:sp>
      <p:sp>
        <p:nvSpPr>
          <p:cNvPr id="14" name="'a'">
            <a:extLst>
              <a:ext uri="{FF2B5EF4-FFF2-40B4-BE49-F238E27FC236}">
                <a16:creationId xmlns:a16="http://schemas.microsoft.com/office/drawing/2014/main" id="{FEB506BD-5CA2-4C91-8564-F933D718433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7DB14532-DB5D-4000-865B-4CC1F2E1F889}"/>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A480876B-4EF1-48A5-8D52-9BBDCDB9A5DE}"/>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7352C5A-AF2B-4C78-9A58-9EB5D75B2E60}"/>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4114FA37-C771-4510-8DCE-14CB8E3C9B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0C5E6427-BCEF-468A-A13E-F6398DED5504}"/>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F5A50109-BB5E-442D-9B48-15B7B595CC7B}"/>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1A1561F0-F56D-4784-A8EC-F5CDFD669A6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DC96E5CB-8C0F-4C10-8E90-6F0BE6A4AD8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7C15C8A-0817-408B-A264-F28A9B4706A4}"/>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9C81B494-65AE-4DA8-81E9-831DCAE91608}"/>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B8E7EF2A-065A-4954-830B-6A9FE9D04FE8}"/>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B1BC676B-7AD0-4F0A-A94A-FA54C87B32E8}"/>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059FBE6-F5A4-445F-9019-AEBD7EFC4E7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1418B211-B705-4CB1-BEFA-009B4818CFEC}"/>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B6339EC0-CC77-46A8-8C76-5C181D915F8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AA6017A5-42B5-410D-A25F-9724A8982B3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D2FD65F8-6153-4EDB-B854-17F177A7EFAF}"/>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FA2C2F30-12A1-46DD-8C49-3CA59DB7D1A1}"/>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97863A77-60BF-4142-9B0A-F35180A32086}"/>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455E6183-D4E5-4312-A061-B9DD45829535}"/>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B798316B-9BA0-4826-AF1D-7D7C268045D1}"/>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205B64D2-ED98-41E1-919A-266533FF1C5D}"/>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B157B63-EBAF-4EE9-8140-2D99B1493DD6}"/>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ECF6227-D64D-4788-9DBF-722776810E1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192760DB-0920-4485-ABE8-09D2B52235ED}"/>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7680" name="Group 47109">
            <a:extLst>
              <a:ext uri="{FF2B5EF4-FFF2-40B4-BE49-F238E27FC236}">
                <a16:creationId xmlns:a16="http://schemas.microsoft.com/office/drawing/2014/main" id="{A43B6CF4-57EA-4A2D-92D0-A836904C8C1B}"/>
              </a:ext>
            </a:extLst>
          </p:cNvPr>
          <p:cNvGrpSpPr>
            <a:grpSpLocks/>
          </p:cNvGrpSpPr>
          <p:nvPr/>
        </p:nvGrpSpPr>
        <p:grpSpPr bwMode="auto">
          <a:xfrm>
            <a:off x="6662738" y="782638"/>
            <a:ext cx="1851025" cy="460375"/>
            <a:chOff x="-2819985" y="5773832"/>
            <a:chExt cx="1851797" cy="461665"/>
          </a:xfrm>
        </p:grpSpPr>
        <p:sp>
          <p:nvSpPr>
            <p:cNvPr id="27719" name="TextBox 45">
              <a:extLst>
                <a:ext uri="{FF2B5EF4-FFF2-40B4-BE49-F238E27FC236}">
                  <a16:creationId xmlns:a16="http://schemas.microsoft.com/office/drawing/2014/main" id="{FD0CEAC5-C280-4637-A23D-2A433C5B3753}"/>
                </a:ext>
              </a:extLst>
            </p:cNvPr>
            <p:cNvSpPr txBox="1">
              <a:spLocks noChangeArrowheads="1"/>
            </p:cNvSpPr>
            <p:nvPr/>
          </p:nvSpPr>
          <p:spPr bwMode="auto">
            <a:xfrm>
              <a:off x="-2407875" y="5847237"/>
              <a:ext cx="143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Conjunction</a:t>
              </a:r>
              <a:endParaRPr lang="en-GB" altLang="en-US">
                <a:solidFill>
                  <a:schemeClr val="tx1"/>
                </a:solidFill>
                <a:latin typeface="Twinkl SemiBold" pitchFamily="2" charset="0"/>
                <a:cs typeface="Arial" panose="020B0604020202020204" pitchFamily="34" charset="0"/>
              </a:endParaRPr>
            </a:p>
          </p:txBody>
        </p:sp>
        <p:pic>
          <p:nvPicPr>
            <p:cNvPr id="27720" name="Picture 51">
              <a:extLst>
                <a:ext uri="{FF2B5EF4-FFF2-40B4-BE49-F238E27FC236}">
                  <a16:creationId xmlns:a16="http://schemas.microsoft.com/office/drawing/2014/main" id="{D539C58D-3040-408C-A2DF-EC773B600F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985" y="5804078"/>
              <a:ext cx="401156" cy="40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1" name="TextBox 58">
              <a:extLst>
                <a:ext uri="{FF2B5EF4-FFF2-40B4-BE49-F238E27FC236}">
                  <a16:creationId xmlns:a16="http://schemas.microsoft.com/office/drawing/2014/main" id="{ECD5CE1D-2B5B-4E28-9563-296AF2BCAA89}"/>
                </a:ext>
              </a:extLst>
            </p:cNvPr>
            <p:cNvSpPr txBox="1">
              <a:spLocks noChangeArrowheads="1"/>
            </p:cNvSpPr>
            <p:nvPr/>
          </p:nvSpPr>
          <p:spPr bwMode="auto">
            <a:xfrm>
              <a:off x="-2805632" y="577383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sp>
        <p:nvSpPr>
          <p:cNvPr id="27681" name="TextBox 47107">
            <a:extLst>
              <a:ext uri="{FF2B5EF4-FFF2-40B4-BE49-F238E27FC236}">
                <a16:creationId xmlns:a16="http://schemas.microsoft.com/office/drawing/2014/main" id="{BAA27E5E-B7B8-48A1-8823-A4722E16598C}"/>
              </a:ext>
            </a:extLst>
          </p:cNvPr>
          <p:cNvSpPr txBox="1">
            <a:spLocks noChangeArrowheads="1"/>
          </p:cNvSpPr>
          <p:nvPr/>
        </p:nvSpPr>
        <p:spPr bwMode="auto">
          <a:xfrm>
            <a:off x="3502025" y="858838"/>
            <a:ext cx="480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F6742535-BFEC-4162-B856-CAC0AE63CF88}"/>
              </a:ext>
            </a:extLst>
          </p:cNvPr>
          <p:cNvSpPr txBox="1">
            <a:spLocks noChangeArrowheads="1"/>
          </p:cNvSpPr>
          <p:nvPr/>
        </p:nvSpPr>
        <p:spPr bwMode="auto">
          <a:xfrm>
            <a:off x="41433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66" name="TextBox 65">
            <a:extLst>
              <a:ext uri="{FF2B5EF4-FFF2-40B4-BE49-F238E27FC236}">
                <a16:creationId xmlns:a16="http://schemas.microsoft.com/office/drawing/2014/main" id="{6FCE7ED5-2CB8-4921-ABC1-D8959A07516B}"/>
              </a:ext>
            </a:extLst>
          </p:cNvPr>
          <p:cNvSpPr txBox="1">
            <a:spLocks noChangeArrowheads="1"/>
          </p:cNvSpPr>
          <p:nvPr/>
        </p:nvSpPr>
        <p:spPr bwMode="auto">
          <a:xfrm>
            <a:off x="45767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67" name="TextBox 66">
            <a:extLst>
              <a:ext uri="{FF2B5EF4-FFF2-40B4-BE49-F238E27FC236}">
                <a16:creationId xmlns:a16="http://schemas.microsoft.com/office/drawing/2014/main" id="{BEACEF6A-5C00-4E6B-92F9-7A24AC5EC787}"/>
              </a:ext>
            </a:extLst>
          </p:cNvPr>
          <p:cNvSpPr txBox="1">
            <a:spLocks noChangeArrowheads="1"/>
          </p:cNvSpPr>
          <p:nvPr/>
        </p:nvSpPr>
        <p:spPr bwMode="auto">
          <a:xfrm>
            <a:off x="49831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68" name="TextBox 67">
            <a:extLst>
              <a:ext uri="{FF2B5EF4-FFF2-40B4-BE49-F238E27FC236}">
                <a16:creationId xmlns:a16="http://schemas.microsoft.com/office/drawing/2014/main" id="{872C5A96-E041-4F18-93D6-AB9484B6541A}"/>
              </a:ext>
            </a:extLst>
          </p:cNvPr>
          <p:cNvSpPr txBox="1">
            <a:spLocks noChangeArrowheads="1"/>
          </p:cNvSpPr>
          <p:nvPr/>
        </p:nvSpPr>
        <p:spPr bwMode="auto">
          <a:xfrm>
            <a:off x="541655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69" name="TextBox 68">
            <a:extLst>
              <a:ext uri="{FF2B5EF4-FFF2-40B4-BE49-F238E27FC236}">
                <a16:creationId xmlns:a16="http://schemas.microsoft.com/office/drawing/2014/main" id="{76FC243C-BF29-4C09-AF58-9421D5EE15F8}"/>
              </a:ext>
            </a:extLst>
          </p:cNvPr>
          <p:cNvSpPr txBox="1">
            <a:spLocks noChangeArrowheads="1"/>
          </p:cNvSpPr>
          <p:nvPr/>
        </p:nvSpPr>
        <p:spPr bwMode="auto">
          <a:xfrm>
            <a:off x="63928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0" name="TextBox 69">
            <a:extLst>
              <a:ext uri="{FF2B5EF4-FFF2-40B4-BE49-F238E27FC236}">
                <a16:creationId xmlns:a16="http://schemas.microsoft.com/office/drawing/2014/main" id="{D168FEAE-D50B-4DB5-8DB2-176B75170C3F}"/>
              </a:ext>
            </a:extLst>
          </p:cNvPr>
          <p:cNvSpPr txBox="1">
            <a:spLocks noChangeArrowheads="1"/>
          </p:cNvSpPr>
          <p:nvPr/>
        </p:nvSpPr>
        <p:spPr bwMode="auto">
          <a:xfrm>
            <a:off x="6827838"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71" name="TextBox 70">
            <a:extLst>
              <a:ext uri="{FF2B5EF4-FFF2-40B4-BE49-F238E27FC236}">
                <a16:creationId xmlns:a16="http://schemas.microsoft.com/office/drawing/2014/main" id="{96887318-97BE-432A-95C2-305B1C439144}"/>
              </a:ext>
            </a:extLst>
          </p:cNvPr>
          <p:cNvSpPr txBox="1">
            <a:spLocks noChangeArrowheads="1"/>
          </p:cNvSpPr>
          <p:nvPr/>
        </p:nvSpPr>
        <p:spPr bwMode="auto">
          <a:xfrm>
            <a:off x="72421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378C2D9E-0A03-4533-B18D-368D81F7124F}"/>
              </a:ext>
            </a:extLst>
          </p:cNvPr>
          <p:cNvSpPr txBox="1">
            <a:spLocks noChangeArrowheads="1"/>
          </p:cNvSpPr>
          <p:nvPr/>
        </p:nvSpPr>
        <p:spPr bwMode="auto">
          <a:xfrm>
            <a:off x="76755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sp>
        <p:nvSpPr>
          <p:cNvPr id="73" name="TextBox 72">
            <a:extLst>
              <a:ext uri="{FF2B5EF4-FFF2-40B4-BE49-F238E27FC236}">
                <a16:creationId xmlns:a16="http://schemas.microsoft.com/office/drawing/2014/main" id="{69A9A274-702D-4533-8F3F-4B570755995C}"/>
              </a:ext>
            </a:extLst>
          </p:cNvPr>
          <p:cNvSpPr txBox="1">
            <a:spLocks noChangeArrowheads="1"/>
          </p:cNvSpPr>
          <p:nvPr/>
        </p:nvSpPr>
        <p:spPr bwMode="auto">
          <a:xfrm>
            <a:off x="582930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4" name="TextBox 73">
            <a:extLst>
              <a:ext uri="{FF2B5EF4-FFF2-40B4-BE49-F238E27FC236}">
                <a16:creationId xmlns:a16="http://schemas.microsoft.com/office/drawing/2014/main" id="{DC3B8607-BD4D-4485-BD92-460D03A11064}"/>
              </a:ext>
            </a:extLst>
          </p:cNvPr>
          <p:cNvSpPr txBox="1">
            <a:spLocks noChangeArrowheads="1"/>
          </p:cNvSpPr>
          <p:nvPr/>
        </p:nvSpPr>
        <p:spPr bwMode="auto">
          <a:xfrm>
            <a:off x="4413250" y="2339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75" name="TextBox 74">
            <a:extLst>
              <a:ext uri="{FF2B5EF4-FFF2-40B4-BE49-F238E27FC236}">
                <a16:creationId xmlns:a16="http://schemas.microsoft.com/office/drawing/2014/main" id="{69EAB0DB-18C9-463C-8ACD-CA1DC3515AFD}"/>
              </a:ext>
            </a:extLst>
          </p:cNvPr>
          <p:cNvSpPr txBox="1">
            <a:spLocks noChangeArrowheads="1"/>
          </p:cNvSpPr>
          <p:nvPr/>
        </p:nvSpPr>
        <p:spPr bwMode="auto">
          <a:xfrm>
            <a:off x="4846638"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D8B98E3E-C6A2-4257-BFFD-95E7EB54FA73}"/>
              </a:ext>
            </a:extLst>
          </p:cNvPr>
          <p:cNvSpPr txBox="1">
            <a:spLocks noChangeArrowheads="1"/>
          </p:cNvSpPr>
          <p:nvPr/>
        </p:nvSpPr>
        <p:spPr bwMode="auto">
          <a:xfrm>
            <a:off x="52514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8" name="TextBox 77">
            <a:extLst>
              <a:ext uri="{FF2B5EF4-FFF2-40B4-BE49-F238E27FC236}">
                <a16:creationId xmlns:a16="http://schemas.microsoft.com/office/drawing/2014/main" id="{4C14A711-8A0D-4DCA-8E88-F5044D6CC34D}"/>
              </a:ext>
            </a:extLst>
          </p:cNvPr>
          <p:cNvSpPr txBox="1">
            <a:spLocks noChangeArrowheads="1"/>
          </p:cNvSpPr>
          <p:nvPr/>
        </p:nvSpPr>
        <p:spPr bwMode="auto">
          <a:xfrm>
            <a:off x="5684838" y="23129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9" name="TextBox 78">
            <a:extLst>
              <a:ext uri="{FF2B5EF4-FFF2-40B4-BE49-F238E27FC236}">
                <a16:creationId xmlns:a16="http://schemas.microsoft.com/office/drawing/2014/main" id="{0817D7CD-2411-4030-946B-7FDD6D102432}"/>
              </a:ext>
            </a:extLst>
          </p:cNvPr>
          <p:cNvSpPr txBox="1">
            <a:spLocks noChangeArrowheads="1"/>
          </p:cNvSpPr>
          <p:nvPr/>
        </p:nvSpPr>
        <p:spPr bwMode="auto">
          <a:xfrm>
            <a:off x="609917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0" name="TextBox 79">
            <a:extLst>
              <a:ext uri="{FF2B5EF4-FFF2-40B4-BE49-F238E27FC236}">
                <a16:creationId xmlns:a16="http://schemas.microsoft.com/office/drawing/2014/main" id="{58FD4AC9-620F-40AF-879E-B49777A52E51}"/>
              </a:ext>
            </a:extLst>
          </p:cNvPr>
          <p:cNvSpPr txBox="1">
            <a:spLocks noChangeArrowheads="1"/>
          </p:cNvSpPr>
          <p:nvPr/>
        </p:nvSpPr>
        <p:spPr bwMode="auto">
          <a:xfrm>
            <a:off x="47815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1" name="TextBox 80">
            <a:extLst>
              <a:ext uri="{FF2B5EF4-FFF2-40B4-BE49-F238E27FC236}">
                <a16:creationId xmlns:a16="http://schemas.microsoft.com/office/drawing/2014/main" id="{0ABBBCEF-74F5-477F-AE57-7BC73355F757}"/>
              </a:ext>
            </a:extLst>
          </p:cNvPr>
          <p:cNvSpPr txBox="1">
            <a:spLocks noChangeArrowheads="1"/>
          </p:cNvSpPr>
          <p:nvPr/>
        </p:nvSpPr>
        <p:spPr bwMode="auto">
          <a:xfrm>
            <a:off x="52149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2" name="TextBox 81">
            <a:extLst>
              <a:ext uri="{FF2B5EF4-FFF2-40B4-BE49-F238E27FC236}">
                <a16:creationId xmlns:a16="http://schemas.microsoft.com/office/drawing/2014/main" id="{47D34B2E-A627-4E77-942D-99B9F4857666}"/>
              </a:ext>
            </a:extLst>
          </p:cNvPr>
          <p:cNvSpPr txBox="1">
            <a:spLocks noChangeArrowheads="1"/>
          </p:cNvSpPr>
          <p:nvPr/>
        </p:nvSpPr>
        <p:spPr bwMode="auto">
          <a:xfrm>
            <a:off x="56197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3" name="TextBox 82">
            <a:extLst>
              <a:ext uri="{FF2B5EF4-FFF2-40B4-BE49-F238E27FC236}">
                <a16:creationId xmlns:a16="http://schemas.microsoft.com/office/drawing/2014/main" id="{F3BFFE06-C1AD-47D7-A4F7-15161C909061}"/>
              </a:ext>
            </a:extLst>
          </p:cNvPr>
          <p:cNvSpPr txBox="1">
            <a:spLocks noChangeArrowheads="1"/>
          </p:cNvSpPr>
          <p:nvPr/>
        </p:nvSpPr>
        <p:spPr bwMode="auto">
          <a:xfrm>
            <a:off x="60531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AEEBFA87-E747-459F-AA57-C66E7CEF48FD}"/>
              </a:ext>
            </a:extLst>
          </p:cNvPr>
          <p:cNvSpPr txBox="1">
            <a:spLocks noChangeArrowheads="1"/>
          </p:cNvSpPr>
          <p:nvPr/>
        </p:nvSpPr>
        <p:spPr bwMode="auto">
          <a:xfrm>
            <a:off x="6465888" y="28479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6BB3C8B9-CBFB-4369-8C7F-D52F814B4FB9}"/>
              </a:ext>
            </a:extLst>
          </p:cNvPr>
          <p:cNvSpPr txBox="1">
            <a:spLocks noChangeArrowheads="1"/>
          </p:cNvSpPr>
          <p:nvPr/>
        </p:nvSpPr>
        <p:spPr bwMode="auto">
          <a:xfrm>
            <a:off x="6900863"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6" name="TextBox 85">
            <a:extLst>
              <a:ext uri="{FF2B5EF4-FFF2-40B4-BE49-F238E27FC236}">
                <a16:creationId xmlns:a16="http://schemas.microsoft.com/office/drawing/2014/main" id="{63C53399-D411-499B-A09E-4DC71C143CE3}"/>
              </a:ext>
            </a:extLst>
          </p:cNvPr>
          <p:cNvSpPr txBox="1">
            <a:spLocks noChangeArrowheads="1"/>
          </p:cNvSpPr>
          <p:nvPr/>
        </p:nvSpPr>
        <p:spPr bwMode="auto">
          <a:xfrm>
            <a:off x="653732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7" name="TextBox 86">
            <a:extLst>
              <a:ext uri="{FF2B5EF4-FFF2-40B4-BE49-F238E27FC236}">
                <a16:creationId xmlns:a16="http://schemas.microsoft.com/office/drawing/2014/main" id="{91827ECC-DE0A-4475-84D7-E135FB4BAEA2}"/>
              </a:ext>
            </a:extLst>
          </p:cNvPr>
          <p:cNvSpPr txBox="1">
            <a:spLocks noChangeArrowheads="1"/>
          </p:cNvSpPr>
          <p:nvPr/>
        </p:nvSpPr>
        <p:spPr bwMode="auto">
          <a:xfrm>
            <a:off x="69532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8" name="TextBox 87">
            <a:extLst>
              <a:ext uri="{FF2B5EF4-FFF2-40B4-BE49-F238E27FC236}">
                <a16:creationId xmlns:a16="http://schemas.microsoft.com/office/drawing/2014/main" id="{6C07062B-B99E-4BE8-BE36-98A0319932F9}"/>
              </a:ext>
            </a:extLst>
          </p:cNvPr>
          <p:cNvSpPr txBox="1">
            <a:spLocks noChangeArrowheads="1"/>
          </p:cNvSpPr>
          <p:nvPr/>
        </p:nvSpPr>
        <p:spPr bwMode="auto">
          <a:xfrm>
            <a:off x="7383463"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grpSp>
        <p:nvGrpSpPr>
          <p:cNvPr id="27705" name="Group 88">
            <a:extLst>
              <a:ext uri="{FF2B5EF4-FFF2-40B4-BE49-F238E27FC236}">
                <a16:creationId xmlns:a16="http://schemas.microsoft.com/office/drawing/2014/main" id="{1356EC17-BDE9-4AB0-A2D3-B504185A301E}"/>
              </a:ext>
            </a:extLst>
          </p:cNvPr>
          <p:cNvGrpSpPr>
            <a:grpSpLocks/>
          </p:cNvGrpSpPr>
          <p:nvPr/>
        </p:nvGrpSpPr>
        <p:grpSpPr bwMode="auto">
          <a:xfrm>
            <a:off x="7856538" y="5675313"/>
            <a:ext cx="633412" cy="633412"/>
            <a:chOff x="-817685" y="2347546"/>
            <a:chExt cx="633047" cy="633047"/>
          </a:xfrm>
        </p:grpSpPr>
        <p:sp>
          <p:nvSpPr>
            <p:cNvPr id="90" name="Oval 89">
              <a:hlinkClick r:id="rId3" action="ppaction://hlinksldjump"/>
              <a:extLst>
                <a:ext uri="{FF2B5EF4-FFF2-40B4-BE49-F238E27FC236}">
                  <a16:creationId xmlns:a16="http://schemas.microsoft.com/office/drawing/2014/main" id="{23313466-F16E-4639-943A-BDF0754516C5}"/>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1" name="Right Arrow 90">
              <a:hlinkClick r:id="rId3" action="ppaction://hlinksldjump"/>
              <a:extLst>
                <a:ext uri="{FF2B5EF4-FFF2-40B4-BE49-F238E27FC236}">
                  <a16:creationId xmlns:a16="http://schemas.microsoft.com/office/drawing/2014/main" id="{5D955A42-1668-4AF4-A9BA-DA0D10D01960}"/>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89" name="Picture 88">
            <a:extLst>
              <a:ext uri="{FF2B5EF4-FFF2-40B4-BE49-F238E27FC236}">
                <a16:creationId xmlns:a16="http://schemas.microsoft.com/office/drawing/2014/main" id="{4235ADE0-5739-439C-9F9F-0CD196FE04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62208856-353E-41B6-9471-60242B3B49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a:extLst>
              <a:ext uri="{FF2B5EF4-FFF2-40B4-BE49-F238E27FC236}">
                <a16:creationId xmlns:a16="http://schemas.microsoft.com/office/drawing/2014/main" id="{7F4C851B-F6F6-4A00-9FF9-6520A2BB37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DD3C9661-0FE2-461C-B15C-7A35583A66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7624A613-9746-4986-B6B0-A0DCA976F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BB9D8931-D3BF-4687-BC5C-778F3F11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E547DFB5-6AC0-4073-9573-6DAE487EC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a:extLst>
              <a:ext uri="{FF2B5EF4-FFF2-40B4-BE49-F238E27FC236}">
                <a16:creationId xmlns:a16="http://schemas.microsoft.com/office/drawing/2014/main" id="{B5464CB2-7C11-4C32-9500-99D45F5CC1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EDE9B518-2E7F-45BA-AEF8-588F372052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h no! Button">
            <a:extLst>
              <a:ext uri="{FF2B5EF4-FFF2-40B4-BE49-F238E27FC236}">
                <a16:creationId xmlns:a16="http://schemas.microsoft.com/office/drawing/2014/main" id="{627A8FCD-B834-4044-8EA0-E134B2A5DA25}"/>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01" name="Picture 100">
            <a:extLst>
              <a:ext uri="{FF2B5EF4-FFF2-40B4-BE49-F238E27FC236}">
                <a16:creationId xmlns:a16="http://schemas.microsoft.com/office/drawing/2014/main" id="{4BC90ED5-A80A-47D1-9453-83685AC37A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grpId="0"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childTnLst>
                          </p:cTn>
                        </p:par>
                      </p:childTnLst>
                    </p:cTn>
                  </p:par>
                </p:childTnLst>
              </p:cTn>
              <p:nextCondLst>
                <p:cond evt="onClick" delay="0">
                  <p:tgtEl>
                    <p:spTgt spid="22"/>
                  </p:tgtEl>
                </p:cond>
              </p:nextCondLst>
            </p:seq>
            <p:seq concurrent="1" nextAc="seek">
              <p:cTn id="95" restart="whenNotActive" fill="hold" evtFilter="cancelBubble" nodeType="interactiveSeq">
                <p:stCondLst>
                  <p:cond evt="onClick" delay="0">
                    <p:tgtEl>
                      <p:spTgt spid="23"/>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0" presetClass="exit" presetSubtype="0" fill="hold" grpId="0" nodeType="click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1" restart="whenNotActive" fill="hold" evtFilter="cancelBubble" nodeType="interactiveSeq">
                <p:stCondLst>
                  <p:cond evt="onClick" delay="0">
                    <p:tgtEl>
                      <p:spTgt spid="2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xit" presetSubtype="0" fill="hold" grpId="0" nodeType="clickEffect">
                                  <p:stCondLst>
                                    <p:cond delay="0"/>
                                  </p:stCondLst>
                                  <p:childTnLst>
                                    <p:animEffect transition="out" filter="fade">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500"/>
                                        <p:tgtEl>
                                          <p:spTgt spid="85"/>
                                        </p:tgtEl>
                                      </p:cBhvr>
                                    </p:animEffec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fade">
                                      <p:cBhvr>
                                        <p:cTn id="130" dur="500"/>
                                        <p:tgtEl>
                                          <p:spTgt spid="76"/>
                                        </p:tgtEl>
                                      </p:cBhvr>
                                    </p:animEffect>
                                  </p:child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0" presetClass="exit" presetSubtype="0" fill="hold" grpId="0" nodeType="click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fade">
                                      <p:cBhvr>
                                        <p:cTn id="139" dur="500"/>
                                        <p:tgtEl>
                                          <p:spTgt spid="8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fade">
                                      <p:cBhvr>
                                        <p:cTn id="142" dur="500"/>
                                        <p:tgtEl>
                                          <p:spTgt spid="84"/>
                                        </p:tgtEl>
                                      </p:cBhvr>
                                    </p:animEffec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9" restart="whenNotActive" fill="hold" evtFilter="cancelBubble" nodeType="interactiveSeq">
                <p:stCondLst>
                  <p:cond evt="onClick" delay="0">
                    <p:tgtEl>
                      <p:spTgt spid="3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5" restart="whenNotActive" fill="hold" evtFilter="cancelBubble" nodeType="interactiveSeq">
                <p:stCondLst>
                  <p:cond evt="onClick" delay="0">
                    <p:tgtEl>
                      <p:spTgt spid="31"/>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1"/>
                                        </p:tgtEl>
                                      </p:cBhvr>
                                    </p:animEffect>
                                    <p:set>
                                      <p:cBhvr>
                                        <p:cTn id="160" dur="1" fill="hold">
                                          <p:stCondLst>
                                            <p:cond delay="499"/>
                                          </p:stCondLst>
                                        </p:cTn>
                                        <p:tgtEl>
                                          <p:spTgt spid="31"/>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fade">
                                      <p:cBhvr>
                                        <p:cTn id="163" dur="500"/>
                                        <p:tgtEl>
                                          <p:spTgt spid="73"/>
                                        </p:tgtEl>
                                      </p:cBhvr>
                                    </p:animEffec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500"/>
                                        <p:tgtEl>
                                          <p:spTgt spid="7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animEffect transition="in" filter="fade">
                                      <p:cBhvr>
                                        <p:cTn id="175" dur="500"/>
                                        <p:tgtEl>
                                          <p:spTgt spid="80"/>
                                        </p:tgtEl>
                                      </p:cBhvr>
                                    </p:animEffect>
                                  </p:childTnLst>
                                </p:cTn>
                              </p:par>
                            </p:childTnLst>
                          </p:cTn>
                        </p:par>
                      </p:childTnLst>
                    </p:cTn>
                  </p:par>
                </p:childTnLst>
              </p:cTn>
              <p:nextCondLst>
                <p:cond evt="onClick" delay="0">
                  <p:tgtEl>
                    <p:spTgt spid="32"/>
                  </p:tgtEl>
                </p:cond>
              </p:nextCondLst>
            </p:seq>
            <p:seq concurrent="1" nextAc="seek">
              <p:cTn id="176" restart="whenNotActive" fill="hold" evtFilter="cancelBubble" nodeType="interactiveSeq">
                <p:stCondLst>
                  <p:cond evt="onClick" delay="0">
                    <p:tgtEl>
                      <p:spTgt spid="33"/>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0" presetClass="exit" presetSubtype="0" fill="hold" grpId="0" nodeType="clickEffect">
                                  <p:stCondLst>
                                    <p:cond delay="0"/>
                                  </p:stCondLst>
                                  <p:childTnLst>
                                    <p:animEffect transition="out" filter="fade">
                                      <p:cBhvr>
                                        <p:cTn id="180" dur="500"/>
                                        <p:tgtEl>
                                          <p:spTgt spid="33"/>
                                        </p:tgtEl>
                                      </p:cBhvr>
                                    </p:animEffect>
                                    <p:set>
                                      <p:cBhvr>
                                        <p:cTn id="181" dur="1" fill="hold">
                                          <p:stCondLst>
                                            <p:cond delay="499"/>
                                          </p:stCondLst>
                                        </p:cTn>
                                        <p:tgtEl>
                                          <p:spTgt spid="33"/>
                                        </p:tgtEl>
                                        <p:attrNameLst>
                                          <p:attrName>style.visibility</p:attrName>
                                        </p:attrNameLst>
                                      </p:cBhvr>
                                      <p:to>
                                        <p:strVal val="hidden"/>
                                      </p:to>
                                    </p:set>
                                  </p:childTnLst>
                                </p:cTn>
                              </p:par>
                              <p:par>
                                <p:cTn id="182" presetID="10" presetClass="entr" presetSubtype="0" fill="hold" grpId="0" nodeType="with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500"/>
                                        <p:tgtEl>
                                          <p:spTgt spid="6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childTnLst>
                          </p:cTn>
                        </p:par>
                      </p:childTnLst>
                    </p:cTn>
                  </p:par>
                </p:childTnLst>
              </p:cTn>
              <p:nextCondLst>
                <p:cond evt="onClick" delay="0">
                  <p:tgtEl>
                    <p:spTgt spid="33"/>
                  </p:tgtEl>
                </p:cond>
              </p:nextCondLst>
            </p:seq>
            <p:seq concurrent="1" nextAc="seek">
              <p:cTn id="188" restart="whenNotActive" fill="hold" evtFilter="cancelBubble" nodeType="interactiveSeq">
                <p:stCondLst>
                  <p:cond evt="onClick" delay="0">
                    <p:tgtEl>
                      <p:spTgt spid="3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94" restart="whenNotActive" fill="hold" evtFilter="cancelBubble" nodeType="interactiveSeq">
                <p:stCondLst>
                  <p:cond evt="onClick" delay="0">
                    <p:tgtEl>
                      <p:spTgt spid="3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5"/>
                                        </p:tgtEl>
                                      </p:cBhvr>
                                    </p:animEffect>
                                    <p:set>
                                      <p:cBhvr>
                                        <p:cTn id="19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0" restart="whenNotActive" fill="hold" evtFilter="cancelBubble" nodeType="interactiveSeq">
                <p:stCondLst>
                  <p:cond evt="onClick" delay="0">
                    <p:tgtEl>
                      <p:spTgt spid="3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6"/>
                                        </p:tgtEl>
                                      </p:cBhvr>
                                    </p:animEffect>
                                    <p:set>
                                      <p:cBhvr>
                                        <p:cTn id="20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6" restart="whenNotActive" fill="hold" evtFilter="cancelBubble" nodeType="interactiveSeq">
                <p:stCondLst>
                  <p:cond evt="onClick" delay="0">
                    <p:tgtEl>
                      <p:spTgt spid="3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7"/>
                                        </p:tgtEl>
                                      </p:cBhvr>
                                    </p:animEffect>
                                    <p:set>
                                      <p:cBhvr>
                                        <p:cTn id="2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12" restart="whenNotActive" fill="hold" evtFilter="cancelBubble" nodeType="interactiveSeq">
                <p:stCondLst>
                  <p:cond evt="onClick" delay="0">
                    <p:tgtEl>
                      <p:spTgt spid="3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8"/>
                                        </p:tgtEl>
                                      </p:cBhvr>
                                    </p:animEffect>
                                    <p:set>
                                      <p:cBhvr>
                                        <p:cTn id="217" dur="1" fill="hold">
                                          <p:stCondLst>
                                            <p:cond delay="499"/>
                                          </p:stCondLst>
                                        </p:cTn>
                                        <p:tgtEl>
                                          <p:spTgt spid="38"/>
                                        </p:tgtEl>
                                        <p:attrNameLst>
                                          <p:attrName>style.visibility</p:attrName>
                                        </p:attrNameLst>
                                      </p:cBhvr>
                                      <p:to>
                                        <p:strVal val="hidden"/>
                                      </p:to>
                                    </p:set>
                                  </p:childTnLst>
                                </p:cTn>
                              </p:par>
                              <p:par>
                                <p:cTn id="218" presetID="10" presetClass="entr" presetSubtype="0" fill="hold" grpId="0" nodeType="withEffect">
                                  <p:stCondLst>
                                    <p:cond delay="0"/>
                                  </p:stCondLst>
                                  <p:childTnLst>
                                    <p:set>
                                      <p:cBhvr>
                                        <p:cTn id="219" dur="1" fill="hold">
                                          <p:stCondLst>
                                            <p:cond delay="0"/>
                                          </p:stCondLst>
                                        </p:cTn>
                                        <p:tgtEl>
                                          <p:spTgt spid="72"/>
                                        </p:tgtEl>
                                        <p:attrNameLst>
                                          <p:attrName>style.visibility</p:attrName>
                                        </p:attrNameLst>
                                      </p:cBhvr>
                                      <p:to>
                                        <p:strVal val="visible"/>
                                      </p:to>
                                    </p:set>
                                    <p:animEffect transition="in" filter="fade">
                                      <p:cBhvr>
                                        <p:cTn id="220" dur="500"/>
                                        <p:tgtEl>
                                          <p:spTgt spid="72"/>
                                        </p:tgtEl>
                                      </p:cBhvr>
                                    </p:animEffect>
                                  </p:childTnLst>
                                </p:cTn>
                              </p:par>
                            </p:childTnLst>
                          </p:cTn>
                        </p:par>
                      </p:childTnLst>
                    </p:cTn>
                  </p:par>
                </p:childTnLst>
              </p:cTn>
              <p:nextCondLst>
                <p:cond evt="onClick" delay="0">
                  <p:tgtEl>
                    <p:spTgt spid="38"/>
                  </p:tgtEl>
                </p:cond>
              </p:nextCondLst>
            </p:seq>
            <p:seq concurrent="1" nextAc="seek">
              <p:cTn id="221" restart="whenNotActive" fill="hold" evtFilter="cancelBubble" nodeType="interactiveSeq">
                <p:stCondLst>
                  <p:cond evt="onClick" delay="0">
                    <p:tgtEl>
                      <p:spTgt spid="39"/>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10" presetClass="exit" presetSubtype="0" fill="hold" grpId="0" nodeType="clickEffect">
                                  <p:stCondLst>
                                    <p:cond delay="0"/>
                                  </p:stCondLst>
                                  <p:childTnLst>
                                    <p:animEffect transition="out" filter="fade">
                                      <p:cBhvr>
                                        <p:cTn id="225" dur="500"/>
                                        <p:tgtEl>
                                          <p:spTgt spid="39"/>
                                        </p:tgtEl>
                                      </p:cBhvr>
                                    </p:animEffect>
                                    <p:set>
                                      <p:cBhvr>
                                        <p:cTn id="22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7" restart="whenNotActive" fill="hold" evtFilter="cancelBubble" nodeType="interactiveSeq">
                <p:stCondLst>
                  <p:cond evt="onClick" delay="0">
                    <p:tgtEl>
                      <p:spTgt spid="100"/>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31" presetClass="exit" presetSubtype="0" fill="hold" nodeType="clickEffect">
                                  <p:stCondLst>
                                    <p:cond delay="0"/>
                                  </p:stCondLst>
                                  <p:childTnLst>
                                    <p:anim calcmode="lin" valueType="num">
                                      <p:cBhvr>
                                        <p:cTn id="231" dur="1000"/>
                                        <p:tgtEl>
                                          <p:spTgt spid="101"/>
                                        </p:tgtEl>
                                        <p:attrNameLst>
                                          <p:attrName>ppt_w</p:attrName>
                                        </p:attrNameLst>
                                      </p:cBhvr>
                                      <p:tavLst>
                                        <p:tav tm="0">
                                          <p:val>
                                            <p:strVal val="ppt_w"/>
                                          </p:val>
                                        </p:tav>
                                        <p:tav tm="100000">
                                          <p:val>
                                            <p:fltVal val="0"/>
                                          </p:val>
                                        </p:tav>
                                      </p:tavLst>
                                    </p:anim>
                                    <p:anim calcmode="lin" valueType="num">
                                      <p:cBhvr>
                                        <p:cTn id="232" dur="1000"/>
                                        <p:tgtEl>
                                          <p:spTgt spid="101"/>
                                        </p:tgtEl>
                                        <p:attrNameLst>
                                          <p:attrName>ppt_h</p:attrName>
                                        </p:attrNameLst>
                                      </p:cBhvr>
                                      <p:tavLst>
                                        <p:tav tm="0">
                                          <p:val>
                                            <p:strVal val="ppt_h"/>
                                          </p:val>
                                        </p:tav>
                                        <p:tav tm="100000">
                                          <p:val>
                                            <p:fltVal val="0"/>
                                          </p:val>
                                        </p:tav>
                                      </p:tavLst>
                                    </p:anim>
                                    <p:anim calcmode="lin" valueType="num">
                                      <p:cBhvr>
                                        <p:cTn id="233" dur="1000"/>
                                        <p:tgtEl>
                                          <p:spTgt spid="101"/>
                                        </p:tgtEl>
                                        <p:attrNameLst>
                                          <p:attrName>style.rotation</p:attrName>
                                        </p:attrNameLst>
                                      </p:cBhvr>
                                      <p:tavLst>
                                        <p:tav tm="0">
                                          <p:val>
                                            <p:fltVal val="0"/>
                                          </p:val>
                                        </p:tav>
                                        <p:tav tm="100000">
                                          <p:val>
                                            <p:fltVal val="90"/>
                                          </p:val>
                                        </p:tav>
                                      </p:tavLst>
                                    </p:anim>
                                    <p:animEffect transition="out" filter="fade">
                                      <p:cBhvr>
                                        <p:cTn id="234" dur="1000"/>
                                        <p:tgtEl>
                                          <p:spTgt spid="101"/>
                                        </p:tgtEl>
                                      </p:cBhvr>
                                    </p:animEffect>
                                    <p:set>
                                      <p:cBhvr>
                                        <p:cTn id="235" dur="1" fill="hold">
                                          <p:stCondLst>
                                            <p:cond delay="999"/>
                                          </p:stCondLst>
                                        </p:cTn>
                                        <p:tgtEl>
                                          <p:spTgt spid="101"/>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31" presetClass="exit" presetSubtype="0" fill="hold" nodeType="clickEffect">
                                  <p:stCondLst>
                                    <p:cond delay="0"/>
                                  </p:stCondLst>
                                  <p:childTnLst>
                                    <p:anim calcmode="lin" valueType="num">
                                      <p:cBhvr>
                                        <p:cTn id="239" dur="1000"/>
                                        <p:tgtEl>
                                          <p:spTgt spid="99"/>
                                        </p:tgtEl>
                                        <p:attrNameLst>
                                          <p:attrName>ppt_w</p:attrName>
                                        </p:attrNameLst>
                                      </p:cBhvr>
                                      <p:tavLst>
                                        <p:tav tm="0">
                                          <p:val>
                                            <p:strVal val="ppt_w"/>
                                          </p:val>
                                        </p:tav>
                                        <p:tav tm="100000">
                                          <p:val>
                                            <p:fltVal val="0"/>
                                          </p:val>
                                        </p:tav>
                                      </p:tavLst>
                                    </p:anim>
                                    <p:anim calcmode="lin" valueType="num">
                                      <p:cBhvr>
                                        <p:cTn id="240" dur="1000"/>
                                        <p:tgtEl>
                                          <p:spTgt spid="99"/>
                                        </p:tgtEl>
                                        <p:attrNameLst>
                                          <p:attrName>ppt_h</p:attrName>
                                        </p:attrNameLst>
                                      </p:cBhvr>
                                      <p:tavLst>
                                        <p:tav tm="0">
                                          <p:val>
                                            <p:strVal val="ppt_h"/>
                                          </p:val>
                                        </p:tav>
                                        <p:tav tm="100000">
                                          <p:val>
                                            <p:fltVal val="0"/>
                                          </p:val>
                                        </p:tav>
                                      </p:tavLst>
                                    </p:anim>
                                    <p:anim calcmode="lin" valueType="num">
                                      <p:cBhvr>
                                        <p:cTn id="241" dur="1000"/>
                                        <p:tgtEl>
                                          <p:spTgt spid="99"/>
                                        </p:tgtEl>
                                        <p:attrNameLst>
                                          <p:attrName>style.rotation</p:attrName>
                                        </p:attrNameLst>
                                      </p:cBhvr>
                                      <p:tavLst>
                                        <p:tav tm="0">
                                          <p:val>
                                            <p:fltVal val="0"/>
                                          </p:val>
                                        </p:tav>
                                        <p:tav tm="100000">
                                          <p:val>
                                            <p:fltVal val="90"/>
                                          </p:val>
                                        </p:tav>
                                      </p:tavLst>
                                    </p:anim>
                                    <p:animEffect transition="out" filter="fade">
                                      <p:cBhvr>
                                        <p:cTn id="242" dur="1000"/>
                                        <p:tgtEl>
                                          <p:spTgt spid="99"/>
                                        </p:tgtEl>
                                      </p:cBhvr>
                                    </p:animEffect>
                                    <p:set>
                                      <p:cBhvr>
                                        <p:cTn id="243" dur="1" fill="hold">
                                          <p:stCondLst>
                                            <p:cond delay="999"/>
                                          </p:stCondLst>
                                        </p:cTn>
                                        <p:tgtEl>
                                          <p:spTgt spid="99"/>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31" presetClass="exit" presetSubtype="0" fill="hold" nodeType="clickEffect">
                                  <p:stCondLst>
                                    <p:cond delay="0"/>
                                  </p:stCondLst>
                                  <p:childTnLst>
                                    <p:anim calcmode="lin" valueType="num">
                                      <p:cBhvr>
                                        <p:cTn id="247" dur="1000"/>
                                        <p:tgtEl>
                                          <p:spTgt spid="98"/>
                                        </p:tgtEl>
                                        <p:attrNameLst>
                                          <p:attrName>ppt_w</p:attrName>
                                        </p:attrNameLst>
                                      </p:cBhvr>
                                      <p:tavLst>
                                        <p:tav tm="0">
                                          <p:val>
                                            <p:strVal val="ppt_w"/>
                                          </p:val>
                                        </p:tav>
                                        <p:tav tm="100000">
                                          <p:val>
                                            <p:fltVal val="0"/>
                                          </p:val>
                                        </p:tav>
                                      </p:tavLst>
                                    </p:anim>
                                    <p:anim calcmode="lin" valueType="num">
                                      <p:cBhvr>
                                        <p:cTn id="248" dur="1000"/>
                                        <p:tgtEl>
                                          <p:spTgt spid="98"/>
                                        </p:tgtEl>
                                        <p:attrNameLst>
                                          <p:attrName>ppt_h</p:attrName>
                                        </p:attrNameLst>
                                      </p:cBhvr>
                                      <p:tavLst>
                                        <p:tav tm="0">
                                          <p:val>
                                            <p:strVal val="ppt_h"/>
                                          </p:val>
                                        </p:tav>
                                        <p:tav tm="100000">
                                          <p:val>
                                            <p:fltVal val="0"/>
                                          </p:val>
                                        </p:tav>
                                      </p:tavLst>
                                    </p:anim>
                                    <p:anim calcmode="lin" valueType="num">
                                      <p:cBhvr>
                                        <p:cTn id="249" dur="1000"/>
                                        <p:tgtEl>
                                          <p:spTgt spid="98"/>
                                        </p:tgtEl>
                                        <p:attrNameLst>
                                          <p:attrName>style.rotation</p:attrName>
                                        </p:attrNameLst>
                                      </p:cBhvr>
                                      <p:tavLst>
                                        <p:tav tm="0">
                                          <p:val>
                                            <p:fltVal val="0"/>
                                          </p:val>
                                        </p:tav>
                                        <p:tav tm="100000">
                                          <p:val>
                                            <p:fltVal val="90"/>
                                          </p:val>
                                        </p:tav>
                                      </p:tavLst>
                                    </p:anim>
                                    <p:animEffect transition="out" filter="fade">
                                      <p:cBhvr>
                                        <p:cTn id="250" dur="1000"/>
                                        <p:tgtEl>
                                          <p:spTgt spid="98"/>
                                        </p:tgtEl>
                                      </p:cBhvr>
                                    </p:animEffect>
                                    <p:set>
                                      <p:cBhvr>
                                        <p:cTn id="251" dur="1" fill="hold">
                                          <p:stCondLst>
                                            <p:cond delay="999"/>
                                          </p:stCondLst>
                                        </p:cTn>
                                        <p:tgtEl>
                                          <p:spTgt spid="98"/>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1" presetClass="exit" presetSubtype="0" fill="hold" nodeType="clickEffect">
                                  <p:stCondLst>
                                    <p:cond delay="0"/>
                                  </p:stCondLst>
                                  <p:childTnLst>
                                    <p:anim calcmode="lin" valueType="num">
                                      <p:cBhvr>
                                        <p:cTn id="255" dur="1000"/>
                                        <p:tgtEl>
                                          <p:spTgt spid="95"/>
                                        </p:tgtEl>
                                        <p:attrNameLst>
                                          <p:attrName>ppt_w</p:attrName>
                                        </p:attrNameLst>
                                      </p:cBhvr>
                                      <p:tavLst>
                                        <p:tav tm="0">
                                          <p:val>
                                            <p:strVal val="ppt_w"/>
                                          </p:val>
                                        </p:tav>
                                        <p:tav tm="100000">
                                          <p:val>
                                            <p:fltVal val="0"/>
                                          </p:val>
                                        </p:tav>
                                      </p:tavLst>
                                    </p:anim>
                                    <p:anim calcmode="lin" valueType="num">
                                      <p:cBhvr>
                                        <p:cTn id="256" dur="1000"/>
                                        <p:tgtEl>
                                          <p:spTgt spid="95"/>
                                        </p:tgtEl>
                                        <p:attrNameLst>
                                          <p:attrName>ppt_h</p:attrName>
                                        </p:attrNameLst>
                                      </p:cBhvr>
                                      <p:tavLst>
                                        <p:tav tm="0">
                                          <p:val>
                                            <p:strVal val="ppt_h"/>
                                          </p:val>
                                        </p:tav>
                                        <p:tav tm="100000">
                                          <p:val>
                                            <p:fltVal val="0"/>
                                          </p:val>
                                        </p:tav>
                                      </p:tavLst>
                                    </p:anim>
                                    <p:anim calcmode="lin" valueType="num">
                                      <p:cBhvr>
                                        <p:cTn id="257" dur="1000"/>
                                        <p:tgtEl>
                                          <p:spTgt spid="95"/>
                                        </p:tgtEl>
                                        <p:attrNameLst>
                                          <p:attrName>style.rotation</p:attrName>
                                        </p:attrNameLst>
                                      </p:cBhvr>
                                      <p:tavLst>
                                        <p:tav tm="0">
                                          <p:val>
                                            <p:fltVal val="0"/>
                                          </p:val>
                                        </p:tav>
                                        <p:tav tm="100000">
                                          <p:val>
                                            <p:fltVal val="90"/>
                                          </p:val>
                                        </p:tav>
                                      </p:tavLst>
                                    </p:anim>
                                    <p:animEffect transition="out" filter="fade">
                                      <p:cBhvr>
                                        <p:cTn id="258" dur="1000"/>
                                        <p:tgtEl>
                                          <p:spTgt spid="95"/>
                                        </p:tgtEl>
                                      </p:cBhvr>
                                    </p:animEffect>
                                    <p:set>
                                      <p:cBhvr>
                                        <p:cTn id="259" dur="1" fill="hold">
                                          <p:stCondLst>
                                            <p:cond delay="999"/>
                                          </p:stCondLst>
                                        </p:cTn>
                                        <p:tgtEl>
                                          <p:spTgt spid="95"/>
                                        </p:tgtEl>
                                        <p:attrNameLst>
                                          <p:attrName>style.visibility</p:attrName>
                                        </p:attrNameLst>
                                      </p:cBhvr>
                                      <p:to>
                                        <p:strVal val="hidden"/>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31" presetClass="exit" presetSubtype="0" fill="hold" nodeType="clickEffect">
                                  <p:stCondLst>
                                    <p:cond delay="0"/>
                                  </p:stCondLst>
                                  <p:childTnLst>
                                    <p:anim calcmode="lin" valueType="num">
                                      <p:cBhvr>
                                        <p:cTn id="263" dur="1000"/>
                                        <p:tgtEl>
                                          <p:spTgt spid="96"/>
                                        </p:tgtEl>
                                        <p:attrNameLst>
                                          <p:attrName>ppt_w</p:attrName>
                                        </p:attrNameLst>
                                      </p:cBhvr>
                                      <p:tavLst>
                                        <p:tav tm="0">
                                          <p:val>
                                            <p:strVal val="ppt_w"/>
                                          </p:val>
                                        </p:tav>
                                        <p:tav tm="100000">
                                          <p:val>
                                            <p:fltVal val="0"/>
                                          </p:val>
                                        </p:tav>
                                      </p:tavLst>
                                    </p:anim>
                                    <p:anim calcmode="lin" valueType="num">
                                      <p:cBhvr>
                                        <p:cTn id="264" dur="1000"/>
                                        <p:tgtEl>
                                          <p:spTgt spid="96"/>
                                        </p:tgtEl>
                                        <p:attrNameLst>
                                          <p:attrName>ppt_h</p:attrName>
                                        </p:attrNameLst>
                                      </p:cBhvr>
                                      <p:tavLst>
                                        <p:tav tm="0">
                                          <p:val>
                                            <p:strVal val="ppt_h"/>
                                          </p:val>
                                        </p:tav>
                                        <p:tav tm="100000">
                                          <p:val>
                                            <p:fltVal val="0"/>
                                          </p:val>
                                        </p:tav>
                                      </p:tavLst>
                                    </p:anim>
                                    <p:anim calcmode="lin" valueType="num">
                                      <p:cBhvr>
                                        <p:cTn id="265" dur="1000"/>
                                        <p:tgtEl>
                                          <p:spTgt spid="96"/>
                                        </p:tgtEl>
                                        <p:attrNameLst>
                                          <p:attrName>style.rotation</p:attrName>
                                        </p:attrNameLst>
                                      </p:cBhvr>
                                      <p:tavLst>
                                        <p:tav tm="0">
                                          <p:val>
                                            <p:fltVal val="0"/>
                                          </p:val>
                                        </p:tav>
                                        <p:tav tm="100000">
                                          <p:val>
                                            <p:fltVal val="90"/>
                                          </p:val>
                                        </p:tav>
                                      </p:tavLst>
                                    </p:anim>
                                    <p:animEffect transition="out" filter="fade">
                                      <p:cBhvr>
                                        <p:cTn id="266" dur="1000"/>
                                        <p:tgtEl>
                                          <p:spTgt spid="96"/>
                                        </p:tgtEl>
                                      </p:cBhvr>
                                    </p:animEffect>
                                    <p:set>
                                      <p:cBhvr>
                                        <p:cTn id="267" dur="1" fill="hold">
                                          <p:stCondLst>
                                            <p:cond delay="999"/>
                                          </p:stCondLst>
                                        </p:cTn>
                                        <p:tgtEl>
                                          <p:spTgt spid="96"/>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31" presetClass="exit" presetSubtype="0" fill="hold" nodeType="clickEffect">
                                  <p:stCondLst>
                                    <p:cond delay="0"/>
                                  </p:stCondLst>
                                  <p:childTnLst>
                                    <p:anim calcmode="lin" valueType="num">
                                      <p:cBhvr>
                                        <p:cTn id="271" dur="1000"/>
                                        <p:tgtEl>
                                          <p:spTgt spid="97"/>
                                        </p:tgtEl>
                                        <p:attrNameLst>
                                          <p:attrName>ppt_w</p:attrName>
                                        </p:attrNameLst>
                                      </p:cBhvr>
                                      <p:tavLst>
                                        <p:tav tm="0">
                                          <p:val>
                                            <p:strVal val="ppt_w"/>
                                          </p:val>
                                        </p:tav>
                                        <p:tav tm="100000">
                                          <p:val>
                                            <p:fltVal val="0"/>
                                          </p:val>
                                        </p:tav>
                                      </p:tavLst>
                                    </p:anim>
                                    <p:anim calcmode="lin" valueType="num">
                                      <p:cBhvr>
                                        <p:cTn id="272" dur="1000"/>
                                        <p:tgtEl>
                                          <p:spTgt spid="97"/>
                                        </p:tgtEl>
                                        <p:attrNameLst>
                                          <p:attrName>ppt_h</p:attrName>
                                        </p:attrNameLst>
                                      </p:cBhvr>
                                      <p:tavLst>
                                        <p:tav tm="0">
                                          <p:val>
                                            <p:strVal val="ppt_h"/>
                                          </p:val>
                                        </p:tav>
                                        <p:tav tm="100000">
                                          <p:val>
                                            <p:fltVal val="0"/>
                                          </p:val>
                                        </p:tav>
                                      </p:tavLst>
                                    </p:anim>
                                    <p:anim calcmode="lin" valueType="num">
                                      <p:cBhvr>
                                        <p:cTn id="273" dur="1000"/>
                                        <p:tgtEl>
                                          <p:spTgt spid="97"/>
                                        </p:tgtEl>
                                        <p:attrNameLst>
                                          <p:attrName>style.rotation</p:attrName>
                                        </p:attrNameLst>
                                      </p:cBhvr>
                                      <p:tavLst>
                                        <p:tav tm="0">
                                          <p:val>
                                            <p:fltVal val="0"/>
                                          </p:val>
                                        </p:tav>
                                        <p:tav tm="100000">
                                          <p:val>
                                            <p:fltVal val="90"/>
                                          </p:val>
                                        </p:tav>
                                      </p:tavLst>
                                    </p:anim>
                                    <p:animEffect transition="out" filter="fade">
                                      <p:cBhvr>
                                        <p:cTn id="274" dur="1000"/>
                                        <p:tgtEl>
                                          <p:spTgt spid="97"/>
                                        </p:tgtEl>
                                      </p:cBhvr>
                                    </p:animEffect>
                                    <p:set>
                                      <p:cBhvr>
                                        <p:cTn id="275" dur="1" fill="hold">
                                          <p:stCondLst>
                                            <p:cond delay="999"/>
                                          </p:stCondLst>
                                        </p:cTn>
                                        <p:tgtEl>
                                          <p:spTgt spid="97"/>
                                        </p:tgtEl>
                                        <p:attrNameLst>
                                          <p:attrName>style.visibility</p:attrName>
                                        </p:attrNameLst>
                                      </p:cBhvr>
                                      <p:to>
                                        <p:strVal val="hidden"/>
                                      </p:to>
                                    </p:se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1" presetClass="exit" presetSubtype="0" fill="hold" nodeType="clickEffect">
                                  <p:stCondLst>
                                    <p:cond delay="0"/>
                                  </p:stCondLst>
                                  <p:childTnLst>
                                    <p:anim calcmode="lin" valueType="num">
                                      <p:cBhvr>
                                        <p:cTn id="279" dur="1000"/>
                                        <p:tgtEl>
                                          <p:spTgt spid="94"/>
                                        </p:tgtEl>
                                        <p:attrNameLst>
                                          <p:attrName>ppt_w</p:attrName>
                                        </p:attrNameLst>
                                      </p:cBhvr>
                                      <p:tavLst>
                                        <p:tav tm="0">
                                          <p:val>
                                            <p:strVal val="ppt_w"/>
                                          </p:val>
                                        </p:tav>
                                        <p:tav tm="100000">
                                          <p:val>
                                            <p:fltVal val="0"/>
                                          </p:val>
                                        </p:tav>
                                      </p:tavLst>
                                    </p:anim>
                                    <p:anim calcmode="lin" valueType="num">
                                      <p:cBhvr>
                                        <p:cTn id="280" dur="1000"/>
                                        <p:tgtEl>
                                          <p:spTgt spid="94"/>
                                        </p:tgtEl>
                                        <p:attrNameLst>
                                          <p:attrName>ppt_h</p:attrName>
                                        </p:attrNameLst>
                                      </p:cBhvr>
                                      <p:tavLst>
                                        <p:tav tm="0">
                                          <p:val>
                                            <p:strVal val="ppt_h"/>
                                          </p:val>
                                        </p:tav>
                                        <p:tav tm="100000">
                                          <p:val>
                                            <p:fltVal val="0"/>
                                          </p:val>
                                        </p:tav>
                                      </p:tavLst>
                                    </p:anim>
                                    <p:anim calcmode="lin" valueType="num">
                                      <p:cBhvr>
                                        <p:cTn id="281" dur="1000"/>
                                        <p:tgtEl>
                                          <p:spTgt spid="94"/>
                                        </p:tgtEl>
                                        <p:attrNameLst>
                                          <p:attrName>style.rotation</p:attrName>
                                        </p:attrNameLst>
                                      </p:cBhvr>
                                      <p:tavLst>
                                        <p:tav tm="0">
                                          <p:val>
                                            <p:fltVal val="0"/>
                                          </p:val>
                                        </p:tav>
                                        <p:tav tm="100000">
                                          <p:val>
                                            <p:fltVal val="90"/>
                                          </p:val>
                                        </p:tav>
                                      </p:tavLst>
                                    </p:anim>
                                    <p:animEffect transition="out" filter="fade">
                                      <p:cBhvr>
                                        <p:cTn id="282" dur="1000"/>
                                        <p:tgtEl>
                                          <p:spTgt spid="94"/>
                                        </p:tgtEl>
                                      </p:cBhvr>
                                    </p:animEffect>
                                    <p:set>
                                      <p:cBhvr>
                                        <p:cTn id="283" dur="1" fill="hold">
                                          <p:stCondLst>
                                            <p:cond delay="999"/>
                                          </p:stCondLst>
                                        </p:cTn>
                                        <p:tgtEl>
                                          <p:spTgt spid="94"/>
                                        </p:tgtEl>
                                        <p:attrNameLst>
                                          <p:attrName>style.visibility</p:attrName>
                                        </p:attrNameLst>
                                      </p:cBhvr>
                                      <p:to>
                                        <p:strVal val="hidden"/>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31" presetClass="exit" presetSubtype="0" fill="hold" nodeType="clickEffect">
                                  <p:stCondLst>
                                    <p:cond delay="0"/>
                                  </p:stCondLst>
                                  <p:childTnLst>
                                    <p:anim calcmode="lin" valueType="num">
                                      <p:cBhvr>
                                        <p:cTn id="287" dur="1000"/>
                                        <p:tgtEl>
                                          <p:spTgt spid="93"/>
                                        </p:tgtEl>
                                        <p:attrNameLst>
                                          <p:attrName>ppt_w</p:attrName>
                                        </p:attrNameLst>
                                      </p:cBhvr>
                                      <p:tavLst>
                                        <p:tav tm="0">
                                          <p:val>
                                            <p:strVal val="ppt_w"/>
                                          </p:val>
                                        </p:tav>
                                        <p:tav tm="100000">
                                          <p:val>
                                            <p:fltVal val="0"/>
                                          </p:val>
                                        </p:tav>
                                      </p:tavLst>
                                    </p:anim>
                                    <p:anim calcmode="lin" valueType="num">
                                      <p:cBhvr>
                                        <p:cTn id="288" dur="1000"/>
                                        <p:tgtEl>
                                          <p:spTgt spid="93"/>
                                        </p:tgtEl>
                                        <p:attrNameLst>
                                          <p:attrName>ppt_h</p:attrName>
                                        </p:attrNameLst>
                                      </p:cBhvr>
                                      <p:tavLst>
                                        <p:tav tm="0">
                                          <p:val>
                                            <p:strVal val="ppt_h"/>
                                          </p:val>
                                        </p:tav>
                                        <p:tav tm="100000">
                                          <p:val>
                                            <p:fltVal val="0"/>
                                          </p:val>
                                        </p:tav>
                                      </p:tavLst>
                                    </p:anim>
                                    <p:anim calcmode="lin" valueType="num">
                                      <p:cBhvr>
                                        <p:cTn id="289" dur="1000"/>
                                        <p:tgtEl>
                                          <p:spTgt spid="93"/>
                                        </p:tgtEl>
                                        <p:attrNameLst>
                                          <p:attrName>style.rotation</p:attrName>
                                        </p:attrNameLst>
                                      </p:cBhvr>
                                      <p:tavLst>
                                        <p:tav tm="0">
                                          <p:val>
                                            <p:fltVal val="0"/>
                                          </p:val>
                                        </p:tav>
                                        <p:tav tm="100000">
                                          <p:val>
                                            <p:fltVal val="90"/>
                                          </p:val>
                                        </p:tav>
                                      </p:tavLst>
                                    </p:anim>
                                    <p:animEffect transition="out" filter="fade">
                                      <p:cBhvr>
                                        <p:cTn id="290" dur="1000"/>
                                        <p:tgtEl>
                                          <p:spTgt spid="93"/>
                                        </p:tgtEl>
                                      </p:cBhvr>
                                    </p:animEffect>
                                    <p:set>
                                      <p:cBhvr>
                                        <p:cTn id="291" dur="1" fill="hold">
                                          <p:stCondLst>
                                            <p:cond delay="999"/>
                                          </p:stCondLst>
                                        </p:cTn>
                                        <p:tgtEl>
                                          <p:spTgt spid="93"/>
                                        </p:tgtEl>
                                        <p:attrNameLst>
                                          <p:attrName>style.visibility</p:attrName>
                                        </p:attrNameLst>
                                      </p:cBhvr>
                                      <p:to>
                                        <p:strVal val="hidden"/>
                                      </p:to>
                                    </p:se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31" presetClass="exit" presetSubtype="0" fill="hold" nodeType="clickEffect">
                                  <p:stCondLst>
                                    <p:cond delay="0"/>
                                  </p:stCondLst>
                                  <p:childTnLst>
                                    <p:anim calcmode="lin" valueType="num">
                                      <p:cBhvr>
                                        <p:cTn id="295" dur="1000"/>
                                        <p:tgtEl>
                                          <p:spTgt spid="92"/>
                                        </p:tgtEl>
                                        <p:attrNameLst>
                                          <p:attrName>ppt_w</p:attrName>
                                        </p:attrNameLst>
                                      </p:cBhvr>
                                      <p:tavLst>
                                        <p:tav tm="0">
                                          <p:val>
                                            <p:strVal val="ppt_w"/>
                                          </p:val>
                                        </p:tav>
                                        <p:tav tm="100000">
                                          <p:val>
                                            <p:fltVal val="0"/>
                                          </p:val>
                                        </p:tav>
                                      </p:tavLst>
                                    </p:anim>
                                    <p:anim calcmode="lin" valueType="num">
                                      <p:cBhvr>
                                        <p:cTn id="296" dur="1000"/>
                                        <p:tgtEl>
                                          <p:spTgt spid="92"/>
                                        </p:tgtEl>
                                        <p:attrNameLst>
                                          <p:attrName>ppt_h</p:attrName>
                                        </p:attrNameLst>
                                      </p:cBhvr>
                                      <p:tavLst>
                                        <p:tav tm="0">
                                          <p:val>
                                            <p:strVal val="ppt_h"/>
                                          </p:val>
                                        </p:tav>
                                        <p:tav tm="100000">
                                          <p:val>
                                            <p:fltVal val="0"/>
                                          </p:val>
                                        </p:tav>
                                      </p:tavLst>
                                    </p:anim>
                                    <p:anim calcmode="lin" valueType="num">
                                      <p:cBhvr>
                                        <p:cTn id="297" dur="1000"/>
                                        <p:tgtEl>
                                          <p:spTgt spid="92"/>
                                        </p:tgtEl>
                                        <p:attrNameLst>
                                          <p:attrName>style.rotation</p:attrName>
                                        </p:attrNameLst>
                                      </p:cBhvr>
                                      <p:tavLst>
                                        <p:tav tm="0">
                                          <p:val>
                                            <p:fltVal val="0"/>
                                          </p:val>
                                        </p:tav>
                                        <p:tav tm="100000">
                                          <p:val>
                                            <p:fltVal val="90"/>
                                          </p:val>
                                        </p:tav>
                                      </p:tavLst>
                                    </p:anim>
                                    <p:animEffect transition="out" filter="fade">
                                      <p:cBhvr>
                                        <p:cTn id="298" dur="1000"/>
                                        <p:tgtEl>
                                          <p:spTgt spid="92"/>
                                        </p:tgtEl>
                                      </p:cBhvr>
                                    </p:animEffect>
                                    <p:set>
                                      <p:cBhvr>
                                        <p:cTn id="299" dur="1" fill="hold">
                                          <p:stCondLst>
                                            <p:cond delay="999"/>
                                          </p:stCondLst>
                                        </p:cTn>
                                        <p:tgtEl>
                                          <p:spTgt spid="92"/>
                                        </p:tgtEl>
                                        <p:attrNameLst>
                                          <p:attrName>style.visibility</p:attrName>
                                        </p:attrNameLst>
                                      </p:cBhvr>
                                      <p:to>
                                        <p:strVal val="hidden"/>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31" presetClass="exit" presetSubtype="0" fill="hold" nodeType="clickEffect">
                                  <p:stCondLst>
                                    <p:cond delay="0"/>
                                  </p:stCondLst>
                                  <p:childTnLst>
                                    <p:anim calcmode="lin" valueType="num">
                                      <p:cBhvr>
                                        <p:cTn id="303" dur="1000"/>
                                        <p:tgtEl>
                                          <p:spTgt spid="89"/>
                                        </p:tgtEl>
                                        <p:attrNameLst>
                                          <p:attrName>ppt_w</p:attrName>
                                        </p:attrNameLst>
                                      </p:cBhvr>
                                      <p:tavLst>
                                        <p:tav tm="0">
                                          <p:val>
                                            <p:strVal val="ppt_w"/>
                                          </p:val>
                                        </p:tav>
                                        <p:tav tm="100000">
                                          <p:val>
                                            <p:fltVal val="0"/>
                                          </p:val>
                                        </p:tav>
                                      </p:tavLst>
                                    </p:anim>
                                    <p:anim calcmode="lin" valueType="num">
                                      <p:cBhvr>
                                        <p:cTn id="304" dur="1000"/>
                                        <p:tgtEl>
                                          <p:spTgt spid="89"/>
                                        </p:tgtEl>
                                        <p:attrNameLst>
                                          <p:attrName>ppt_h</p:attrName>
                                        </p:attrNameLst>
                                      </p:cBhvr>
                                      <p:tavLst>
                                        <p:tav tm="0">
                                          <p:val>
                                            <p:strVal val="ppt_h"/>
                                          </p:val>
                                        </p:tav>
                                        <p:tav tm="100000">
                                          <p:val>
                                            <p:fltVal val="0"/>
                                          </p:val>
                                        </p:tav>
                                      </p:tavLst>
                                    </p:anim>
                                    <p:anim calcmode="lin" valueType="num">
                                      <p:cBhvr>
                                        <p:cTn id="305" dur="1000"/>
                                        <p:tgtEl>
                                          <p:spTgt spid="89"/>
                                        </p:tgtEl>
                                        <p:attrNameLst>
                                          <p:attrName>style.rotation</p:attrName>
                                        </p:attrNameLst>
                                      </p:cBhvr>
                                      <p:tavLst>
                                        <p:tav tm="0">
                                          <p:val>
                                            <p:fltVal val="0"/>
                                          </p:val>
                                        </p:tav>
                                        <p:tav tm="100000">
                                          <p:val>
                                            <p:fltVal val="90"/>
                                          </p:val>
                                        </p:tav>
                                      </p:tavLst>
                                    </p:anim>
                                    <p:animEffect transition="out" filter="fade">
                                      <p:cBhvr>
                                        <p:cTn id="306" dur="1000"/>
                                        <p:tgtEl>
                                          <p:spTgt spid="89"/>
                                        </p:tgtEl>
                                      </p:cBhvr>
                                    </p:animEffect>
                                    <p:set>
                                      <p:cBhvr>
                                        <p:cTn id="307"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P spid="83" grpId="0"/>
      <p:bldP spid="84" grpId="0"/>
      <p:bldP spid="85" grpId="0"/>
      <p:bldP spid="86"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1D1A444-A343-40B3-8CD6-F0FACF6380D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31C9C893-16F8-4AC8-9ACD-C737BB527C3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51EB7908-E44B-4369-80A3-438C5095335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0245" name="Title 1">
            <a:extLst>
              <a:ext uri="{FF2B5EF4-FFF2-40B4-BE49-F238E27FC236}">
                <a16:creationId xmlns:a16="http://schemas.microsoft.com/office/drawing/2014/main" id="{60EA18DC-59A2-4596-AF8B-67FFB1B1853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a:extLst>
              <a:ext uri="{FF2B5EF4-FFF2-40B4-BE49-F238E27FC236}">
                <a16:creationId xmlns:a16="http://schemas.microsoft.com/office/drawing/2014/main" id="{FCAEA7AB-7235-4719-A2FF-60DAC8B1DBB3}"/>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0"/>
              </a:rPr>
              <a:t>I can recognise and use fronted adverbials.</a:t>
            </a:r>
          </a:p>
        </p:txBody>
      </p:sp>
      <p:sp>
        <p:nvSpPr>
          <p:cNvPr id="10247" name="Content Placeholder 15">
            <a:extLst>
              <a:ext uri="{FF2B5EF4-FFF2-40B4-BE49-F238E27FC236}">
                <a16:creationId xmlns:a16="http://schemas.microsoft.com/office/drawing/2014/main" id="{D99A8512-020E-4581-9326-36CE322A6A5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8D161F1-B1EB-4BCA-A7D0-3D0B6BF1E4C1}"/>
              </a:ext>
            </a:extLst>
          </p:cNvPr>
          <p:cNvSpPr/>
          <p:nvPr/>
        </p:nvSpPr>
        <p:spPr>
          <a:xfrm>
            <a:off x="758825" y="749300"/>
            <a:ext cx="7845425"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7B64A74F-6C1C-442E-BF88-9A34FACE8FAD}"/>
              </a:ext>
            </a:extLst>
          </p:cNvPr>
          <p:cNvSpPr/>
          <p:nvPr/>
        </p:nvSpPr>
        <p:spPr>
          <a:xfrm>
            <a:off x="7258050" y="204470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02BE213-908A-47A3-ACFF-1522004127D0}"/>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8677" name="TextBox 21">
            <a:extLst>
              <a:ext uri="{FF2B5EF4-FFF2-40B4-BE49-F238E27FC236}">
                <a16:creationId xmlns:a16="http://schemas.microsoft.com/office/drawing/2014/main" id="{9D4AEB58-BA2F-4EED-878F-8CB26923F1A2}"/>
              </a:ext>
            </a:extLst>
          </p:cNvPr>
          <p:cNvSpPr txBox="1">
            <a:spLocks noChangeArrowheads="1"/>
          </p:cNvSpPr>
          <p:nvPr/>
        </p:nvSpPr>
        <p:spPr bwMode="auto">
          <a:xfrm>
            <a:off x="3657600" y="1757363"/>
            <a:ext cx="4718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the students discussed their </a:t>
            </a:r>
            <a:br>
              <a:rPr lang="en-GB" altLang="en-US" sz="2400"/>
            </a:br>
            <a:r>
              <a:rPr lang="en-GB" altLang="en-US" sz="2400"/>
              <a:t>work in the library.</a:t>
            </a:r>
          </a:p>
        </p:txBody>
      </p:sp>
      <p:sp>
        <p:nvSpPr>
          <p:cNvPr id="14" name="'a'">
            <a:extLst>
              <a:ext uri="{FF2B5EF4-FFF2-40B4-BE49-F238E27FC236}">
                <a16:creationId xmlns:a16="http://schemas.microsoft.com/office/drawing/2014/main" id="{1E7C8AF3-B6ED-44EA-AD7E-2DAAED8A12AF}"/>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4FF262F5-BB5A-4DD3-8507-D9943A05F9C3}"/>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FC9967A3-1484-48C8-8FA9-B75402040833}"/>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D4186E2-40BC-414F-8F7F-2F99A97B33E1}"/>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7BAA8CF4-C56C-4CB3-B489-A80B68820228}"/>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14022C2-85F3-40E9-BD35-8AC6BB87F3C6}"/>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2B3E794-149C-485C-AA17-CD865FA509D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B5ED390D-A933-464C-836A-8DC99CA01EA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19FEAF82-85CB-4E91-B416-3C8A8B616EE8}"/>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A5AA72F-B305-486F-8FC8-CF07E1F8BEF3}"/>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1863967-8C93-44D1-93BA-E1BD477441D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C236A10-E864-493E-8EFF-F159FF6E6B60}"/>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1B433F0C-83B8-44E9-AE5C-A6D6E0BE2544}"/>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1717AA1-E041-415B-B344-C23DD111851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A2BB7383-869B-4650-976E-FBA28969F907}"/>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13BEF222-A82B-4381-8332-7FFF0D6C95D2}"/>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A2EDF78-CCC6-4A1E-84A7-2C8C2312F58C}"/>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3A376677-D91D-4D15-AA3D-0DBABECA1480}"/>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A4A39030-4706-4BA6-932D-389B47D03AE3}"/>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C482F2DD-7B7E-4EEC-A057-7BFFC71AC95D}"/>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EAB69AF7-F9D2-44A0-B214-BDEECA3FA84E}"/>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E22BCAA3-F7D3-4C67-8B97-A36314EB579C}"/>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9B48EE7A-2138-48B0-8D54-05630ECB514A}"/>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FB794F53-124B-4EB6-A3B5-0A5CCDF7B6AC}"/>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1C54686-A7E2-4A78-A48E-A16C8A497543}"/>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08B56B-78D3-48B3-A254-F9A7C5FF0687}"/>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8704" name="Group 47114">
            <a:extLst>
              <a:ext uri="{FF2B5EF4-FFF2-40B4-BE49-F238E27FC236}">
                <a16:creationId xmlns:a16="http://schemas.microsoft.com/office/drawing/2014/main" id="{FEC3844F-20E3-41B5-A8B3-266837A96260}"/>
              </a:ext>
            </a:extLst>
          </p:cNvPr>
          <p:cNvGrpSpPr>
            <a:grpSpLocks/>
          </p:cNvGrpSpPr>
          <p:nvPr/>
        </p:nvGrpSpPr>
        <p:grpSpPr bwMode="auto">
          <a:xfrm>
            <a:off x="6761163" y="784225"/>
            <a:ext cx="1544637" cy="461963"/>
            <a:chOff x="-2821774" y="5774946"/>
            <a:chExt cx="1543160" cy="461665"/>
          </a:xfrm>
        </p:grpSpPr>
        <p:sp>
          <p:nvSpPr>
            <p:cNvPr id="28737" name="TextBox 41">
              <a:extLst>
                <a:ext uri="{FF2B5EF4-FFF2-40B4-BE49-F238E27FC236}">
                  <a16:creationId xmlns:a16="http://schemas.microsoft.com/office/drawing/2014/main" id="{13D565A3-2AC8-4718-8C3A-525DBF8EF3B3}"/>
                </a:ext>
              </a:extLst>
            </p:cNvPr>
            <p:cNvSpPr txBox="1">
              <a:spLocks noChangeArrowheads="1"/>
            </p:cNvSpPr>
            <p:nvPr/>
          </p:nvSpPr>
          <p:spPr bwMode="auto">
            <a:xfrm>
              <a:off x="-2408471" y="5848351"/>
              <a:ext cx="1129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-Ing verb</a:t>
              </a:r>
              <a:endParaRPr lang="en-GB" altLang="en-US">
                <a:solidFill>
                  <a:schemeClr val="tx1"/>
                </a:solidFill>
                <a:latin typeface="Twinkl SemiBold" pitchFamily="2" charset="0"/>
                <a:cs typeface="Arial" panose="020B0604020202020204" pitchFamily="34" charset="0"/>
              </a:endParaRPr>
            </a:p>
          </p:txBody>
        </p:sp>
        <p:pic>
          <p:nvPicPr>
            <p:cNvPr id="28738" name="Picture 53">
              <a:extLst>
                <a:ext uri="{FF2B5EF4-FFF2-40B4-BE49-F238E27FC236}">
                  <a16:creationId xmlns:a16="http://schemas.microsoft.com/office/drawing/2014/main" id="{25C9DDA6-207B-4865-A4E7-B2ABB2651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1774" y="5790282"/>
              <a:ext cx="403542" cy="4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9" name="TextBox 54">
              <a:extLst>
                <a:ext uri="{FF2B5EF4-FFF2-40B4-BE49-F238E27FC236}">
                  <a16:creationId xmlns:a16="http://schemas.microsoft.com/office/drawing/2014/main" id="{EA91FBBC-B1B2-4193-A720-615367A224D5}"/>
                </a:ext>
              </a:extLst>
            </p:cNvPr>
            <p:cNvSpPr txBox="1">
              <a:spLocks noChangeArrowheads="1"/>
            </p:cNvSpPr>
            <p:nvPr/>
          </p:nvSpPr>
          <p:spPr bwMode="auto">
            <a:xfrm>
              <a:off x="-2806228" y="577494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sp>
        <p:nvSpPr>
          <p:cNvPr id="28705" name="TextBox 47107">
            <a:extLst>
              <a:ext uri="{FF2B5EF4-FFF2-40B4-BE49-F238E27FC236}">
                <a16:creationId xmlns:a16="http://schemas.microsoft.com/office/drawing/2014/main" id="{887ABFF2-E2A9-4599-A547-6CB6C83B6FF3}"/>
              </a:ext>
            </a:extLst>
          </p:cNvPr>
          <p:cNvSpPr txBox="1">
            <a:spLocks noChangeArrowheads="1"/>
          </p:cNvSpPr>
          <p:nvPr/>
        </p:nvSpPr>
        <p:spPr bwMode="auto">
          <a:xfrm>
            <a:off x="35829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301A7C7C-49A5-4E7C-B72D-D6077542BB6E}"/>
              </a:ext>
            </a:extLst>
          </p:cNvPr>
          <p:cNvSpPr txBox="1">
            <a:spLocks noChangeArrowheads="1"/>
          </p:cNvSpPr>
          <p:nvPr/>
        </p:nvSpPr>
        <p:spPr bwMode="auto">
          <a:xfrm>
            <a:off x="40147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W</a:t>
            </a:r>
          </a:p>
        </p:txBody>
      </p:sp>
      <p:sp>
        <p:nvSpPr>
          <p:cNvPr id="66" name="TextBox 65">
            <a:extLst>
              <a:ext uri="{FF2B5EF4-FFF2-40B4-BE49-F238E27FC236}">
                <a16:creationId xmlns:a16="http://schemas.microsoft.com/office/drawing/2014/main" id="{09FD00BC-E1B2-42B0-B9F8-6F2C8732DC87}"/>
              </a:ext>
            </a:extLst>
          </p:cNvPr>
          <p:cNvSpPr txBox="1">
            <a:spLocks noChangeArrowheads="1"/>
          </p:cNvSpPr>
          <p:nvPr/>
        </p:nvSpPr>
        <p:spPr bwMode="auto">
          <a:xfrm>
            <a:off x="44338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67" name="TextBox 66">
            <a:extLst>
              <a:ext uri="{FF2B5EF4-FFF2-40B4-BE49-F238E27FC236}">
                <a16:creationId xmlns:a16="http://schemas.microsoft.com/office/drawing/2014/main" id="{8A49C424-F04F-493C-A111-AEBC483F2CBA}"/>
              </a:ext>
            </a:extLst>
          </p:cNvPr>
          <p:cNvSpPr txBox="1">
            <a:spLocks noChangeArrowheads="1"/>
          </p:cNvSpPr>
          <p:nvPr/>
        </p:nvSpPr>
        <p:spPr bwMode="auto">
          <a:xfrm>
            <a:off x="48529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68" name="TextBox 67">
            <a:extLst>
              <a:ext uri="{FF2B5EF4-FFF2-40B4-BE49-F238E27FC236}">
                <a16:creationId xmlns:a16="http://schemas.microsoft.com/office/drawing/2014/main" id="{2915680C-07AA-4DB0-BB5F-B24C723AC4F7}"/>
              </a:ext>
            </a:extLst>
          </p:cNvPr>
          <p:cNvSpPr txBox="1">
            <a:spLocks noChangeArrowheads="1"/>
          </p:cNvSpPr>
          <p:nvPr/>
        </p:nvSpPr>
        <p:spPr bwMode="auto">
          <a:xfrm>
            <a:off x="52720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69" name="TextBox 68">
            <a:extLst>
              <a:ext uri="{FF2B5EF4-FFF2-40B4-BE49-F238E27FC236}">
                <a16:creationId xmlns:a16="http://schemas.microsoft.com/office/drawing/2014/main" id="{DA557EF9-092D-41C9-A6EF-A5A5EEE1395E}"/>
              </a:ext>
            </a:extLst>
          </p:cNvPr>
          <p:cNvSpPr txBox="1">
            <a:spLocks noChangeArrowheads="1"/>
          </p:cNvSpPr>
          <p:nvPr/>
        </p:nvSpPr>
        <p:spPr bwMode="auto">
          <a:xfrm>
            <a:off x="56911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0" name="TextBox 69">
            <a:extLst>
              <a:ext uri="{FF2B5EF4-FFF2-40B4-BE49-F238E27FC236}">
                <a16:creationId xmlns:a16="http://schemas.microsoft.com/office/drawing/2014/main" id="{0307766D-430A-4402-9EBB-3AE6156BE9F4}"/>
              </a:ext>
            </a:extLst>
          </p:cNvPr>
          <p:cNvSpPr txBox="1">
            <a:spLocks noChangeArrowheads="1"/>
          </p:cNvSpPr>
          <p:nvPr/>
        </p:nvSpPr>
        <p:spPr bwMode="auto">
          <a:xfrm>
            <a:off x="61102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1" name="TextBox 70">
            <a:extLst>
              <a:ext uri="{FF2B5EF4-FFF2-40B4-BE49-F238E27FC236}">
                <a16:creationId xmlns:a16="http://schemas.microsoft.com/office/drawing/2014/main" id="{DDD8C6E5-BC6B-404F-BFC2-12DE616E38F9}"/>
              </a:ext>
            </a:extLst>
          </p:cNvPr>
          <p:cNvSpPr txBox="1">
            <a:spLocks noChangeArrowheads="1"/>
          </p:cNvSpPr>
          <p:nvPr/>
        </p:nvSpPr>
        <p:spPr bwMode="auto">
          <a:xfrm>
            <a:off x="65293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2" name="TextBox 71">
            <a:extLst>
              <a:ext uri="{FF2B5EF4-FFF2-40B4-BE49-F238E27FC236}">
                <a16:creationId xmlns:a16="http://schemas.microsoft.com/office/drawing/2014/main" id="{07F5878D-EC63-4256-9D7D-3786CCEADF2A}"/>
              </a:ext>
            </a:extLst>
          </p:cNvPr>
          <p:cNvSpPr txBox="1">
            <a:spLocks noChangeArrowheads="1"/>
          </p:cNvSpPr>
          <p:nvPr/>
        </p:nvSpPr>
        <p:spPr bwMode="auto">
          <a:xfrm>
            <a:off x="69484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3" name="TextBox 72">
            <a:extLst>
              <a:ext uri="{FF2B5EF4-FFF2-40B4-BE49-F238E27FC236}">
                <a16:creationId xmlns:a16="http://schemas.microsoft.com/office/drawing/2014/main" id="{D1BEE109-1A22-445F-B509-6B192F3A0B2F}"/>
              </a:ext>
            </a:extLst>
          </p:cNvPr>
          <p:cNvSpPr txBox="1">
            <a:spLocks noChangeArrowheads="1"/>
          </p:cNvSpPr>
          <p:nvPr/>
        </p:nvSpPr>
        <p:spPr bwMode="auto">
          <a:xfrm>
            <a:off x="45751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q</a:t>
            </a:r>
          </a:p>
        </p:txBody>
      </p:sp>
      <p:sp>
        <p:nvSpPr>
          <p:cNvPr id="74" name="TextBox 73">
            <a:extLst>
              <a:ext uri="{FF2B5EF4-FFF2-40B4-BE49-F238E27FC236}">
                <a16:creationId xmlns:a16="http://schemas.microsoft.com/office/drawing/2014/main" id="{BB492CF7-CDBB-4566-A4B5-B5CC483A301D}"/>
              </a:ext>
            </a:extLst>
          </p:cNvPr>
          <p:cNvSpPr txBox="1">
            <a:spLocks noChangeArrowheads="1"/>
          </p:cNvSpPr>
          <p:nvPr/>
        </p:nvSpPr>
        <p:spPr bwMode="auto">
          <a:xfrm>
            <a:off x="499745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u</a:t>
            </a:r>
          </a:p>
        </p:txBody>
      </p:sp>
      <p:sp>
        <p:nvSpPr>
          <p:cNvPr id="75" name="TextBox 74">
            <a:extLst>
              <a:ext uri="{FF2B5EF4-FFF2-40B4-BE49-F238E27FC236}">
                <a16:creationId xmlns:a16="http://schemas.microsoft.com/office/drawing/2014/main" id="{8DF1CDC3-56C4-47BB-95E2-8D81B82A3836}"/>
              </a:ext>
            </a:extLst>
          </p:cNvPr>
          <p:cNvSpPr txBox="1">
            <a:spLocks noChangeArrowheads="1"/>
          </p:cNvSpPr>
          <p:nvPr/>
        </p:nvSpPr>
        <p:spPr bwMode="auto">
          <a:xfrm>
            <a:off x="5418138"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628486FB-75B7-4169-B9B2-0F46B61C67E1}"/>
              </a:ext>
            </a:extLst>
          </p:cNvPr>
          <p:cNvSpPr txBox="1">
            <a:spLocks noChangeArrowheads="1"/>
          </p:cNvSpPr>
          <p:nvPr/>
        </p:nvSpPr>
        <p:spPr bwMode="auto">
          <a:xfrm>
            <a:off x="584041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8F366AC3-C4C5-4DDB-BB13-D81E49677952}"/>
              </a:ext>
            </a:extLst>
          </p:cNvPr>
          <p:cNvSpPr txBox="1">
            <a:spLocks noChangeArrowheads="1"/>
          </p:cNvSpPr>
          <p:nvPr/>
        </p:nvSpPr>
        <p:spPr bwMode="auto">
          <a:xfrm>
            <a:off x="626110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9" name="TextBox 78">
            <a:extLst>
              <a:ext uri="{FF2B5EF4-FFF2-40B4-BE49-F238E27FC236}">
                <a16:creationId xmlns:a16="http://schemas.microsoft.com/office/drawing/2014/main" id="{816E39C0-2B29-4C87-A29C-97A3FF9AC364}"/>
              </a:ext>
            </a:extLst>
          </p:cNvPr>
          <p:cNvSpPr txBox="1">
            <a:spLocks noChangeArrowheads="1"/>
          </p:cNvSpPr>
          <p:nvPr/>
        </p:nvSpPr>
        <p:spPr bwMode="auto">
          <a:xfrm>
            <a:off x="66833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0" name="TextBox 79">
            <a:extLst>
              <a:ext uri="{FF2B5EF4-FFF2-40B4-BE49-F238E27FC236}">
                <a16:creationId xmlns:a16="http://schemas.microsoft.com/office/drawing/2014/main" id="{789066ED-9799-4021-88E3-DEC7BFA4F58D}"/>
              </a:ext>
            </a:extLst>
          </p:cNvPr>
          <p:cNvSpPr txBox="1">
            <a:spLocks noChangeArrowheads="1"/>
          </p:cNvSpPr>
          <p:nvPr/>
        </p:nvSpPr>
        <p:spPr bwMode="auto">
          <a:xfrm>
            <a:off x="73675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945D5A87-F559-4929-BED9-B22A3F9E25FF}"/>
              </a:ext>
            </a:extLst>
          </p:cNvPr>
          <p:cNvSpPr txBox="1">
            <a:spLocks noChangeArrowheads="1"/>
          </p:cNvSpPr>
          <p:nvPr/>
        </p:nvSpPr>
        <p:spPr bwMode="auto">
          <a:xfrm>
            <a:off x="77866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2" name="TextBox 81">
            <a:extLst>
              <a:ext uri="{FF2B5EF4-FFF2-40B4-BE49-F238E27FC236}">
                <a16:creationId xmlns:a16="http://schemas.microsoft.com/office/drawing/2014/main" id="{E900D868-30A9-4D3D-9CEF-7CB707D368A6}"/>
              </a:ext>
            </a:extLst>
          </p:cNvPr>
          <p:cNvSpPr txBox="1">
            <a:spLocks noChangeArrowheads="1"/>
          </p:cNvSpPr>
          <p:nvPr/>
        </p:nvSpPr>
        <p:spPr bwMode="auto">
          <a:xfrm>
            <a:off x="710406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grpSp>
        <p:nvGrpSpPr>
          <p:cNvPr id="28723" name="Group 82">
            <a:extLst>
              <a:ext uri="{FF2B5EF4-FFF2-40B4-BE49-F238E27FC236}">
                <a16:creationId xmlns:a16="http://schemas.microsoft.com/office/drawing/2014/main" id="{B0B04CF0-6D80-4971-ACFF-E241D70FC5FF}"/>
              </a:ext>
            </a:extLst>
          </p:cNvPr>
          <p:cNvGrpSpPr>
            <a:grpSpLocks/>
          </p:cNvGrpSpPr>
          <p:nvPr/>
        </p:nvGrpSpPr>
        <p:grpSpPr bwMode="auto">
          <a:xfrm>
            <a:off x="7856538" y="5675313"/>
            <a:ext cx="633412" cy="633412"/>
            <a:chOff x="-817685" y="2347546"/>
            <a:chExt cx="633047" cy="633047"/>
          </a:xfrm>
        </p:grpSpPr>
        <p:sp>
          <p:nvSpPr>
            <p:cNvPr id="84" name="Oval 83">
              <a:hlinkClick r:id="rId3" action="ppaction://hlinksldjump"/>
              <a:extLst>
                <a:ext uri="{FF2B5EF4-FFF2-40B4-BE49-F238E27FC236}">
                  <a16:creationId xmlns:a16="http://schemas.microsoft.com/office/drawing/2014/main" id="{1379011A-2063-47F0-B84F-5E3ACF0CB62F}"/>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5" name="Right Arrow 84">
              <a:hlinkClick r:id="rId4" action="ppaction://hlinksldjump"/>
              <a:extLst>
                <a:ext uri="{FF2B5EF4-FFF2-40B4-BE49-F238E27FC236}">
                  <a16:creationId xmlns:a16="http://schemas.microsoft.com/office/drawing/2014/main" id="{1D5C6136-8F4E-484E-A78E-30839C8EF0DE}"/>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64" name="Picture 63">
            <a:extLst>
              <a:ext uri="{FF2B5EF4-FFF2-40B4-BE49-F238E27FC236}">
                <a16:creationId xmlns:a16="http://schemas.microsoft.com/office/drawing/2014/main" id="{33FD73B0-9741-4AAF-8931-11001DB1C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A6C2D88A-0459-4ADF-AA25-EA52072833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27DC66B5-360B-4D28-AB33-B1932CC6A4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5A9FD61C-2771-44AD-AF21-F4178912F3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a:extLst>
              <a:ext uri="{FF2B5EF4-FFF2-40B4-BE49-F238E27FC236}">
                <a16:creationId xmlns:a16="http://schemas.microsoft.com/office/drawing/2014/main" id="{B0073B83-439A-42E0-B113-A17B451DDF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1092B1A5-9E33-4871-B6F5-89DBF4E270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089476AF-D13D-455B-86DC-BE7230F082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41CED221-7406-4337-B001-E72F04D150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B0AA775E-4BB6-49E0-993F-B4E47817CD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h no! Button">
            <a:extLst>
              <a:ext uri="{FF2B5EF4-FFF2-40B4-BE49-F238E27FC236}">
                <a16:creationId xmlns:a16="http://schemas.microsoft.com/office/drawing/2014/main" id="{D045E3EF-C292-4846-96C7-3D5A89738ED6}"/>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94" name="Picture 93">
            <a:extLst>
              <a:ext uri="{FF2B5EF4-FFF2-40B4-BE49-F238E27FC236}">
                <a16:creationId xmlns:a16="http://schemas.microsoft.com/office/drawing/2014/main" id="{230EB907-BF9F-405B-B469-0B49FE7522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xit" presetSubtype="0" fill="hold" grpId="0"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2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9" restart="whenNotActive" fill="hold" evtFilter="cancelBubble" nodeType="interactiveSeq">
                <p:stCondLst>
                  <p:cond evt="onClick" delay="0">
                    <p:tgtEl>
                      <p:spTgt spid="2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0" presetClass="exit" presetSubtype="0" fill="hold" grpId="0" nodeType="click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2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childTnLst>
                          </p:cTn>
                        </p:par>
                      </p:childTnLst>
                    </p:cTn>
                  </p:par>
                </p:childTnLst>
              </p:cTn>
              <p:nextCondLst>
                <p:cond evt="onClick" delay="0">
                  <p:tgtEl>
                    <p:spTgt spid="27"/>
                  </p:tgtEl>
                </p:cond>
              </p:nextCondLst>
            </p:seq>
            <p:seq concurrent="1" nextAc="seek">
              <p:cTn id="113" restart="whenNotActive" fill="hold" evtFilter="cancelBubble" nodeType="interactiveSeq">
                <p:stCondLst>
                  <p:cond evt="onClick" delay="0">
                    <p:tgtEl>
                      <p:spTgt spid="28"/>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9" restart="whenNotActive" fill="hold" evtFilter="cancelBubble" nodeType="interactiveSeq">
                <p:stCondLst>
                  <p:cond evt="onClick" delay="0">
                    <p:tgtEl>
                      <p:spTgt spid="29"/>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0" presetClass="exit" presetSubtype="0" fill="hold" grpId="0" nodeType="click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childTnLst>
                          </p:cTn>
                        </p:par>
                      </p:childTnLst>
                    </p:cTn>
                  </p:par>
                </p:childTnLst>
              </p:cTn>
              <p:nextCondLst>
                <p:cond evt="onClick" delay="0">
                  <p:tgtEl>
                    <p:spTgt spid="29"/>
                  </p:tgtEl>
                </p:cond>
              </p:nextCondLst>
            </p:seq>
            <p:seq concurrent="1" nextAc="seek">
              <p:cTn id="128" restart="whenNotActive" fill="hold" evtFilter="cancelBubble" nodeType="interactiveSeq">
                <p:stCondLst>
                  <p:cond evt="onClick" delay="0">
                    <p:tgtEl>
                      <p:spTgt spid="30"/>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0"/>
                                        </p:tgtEl>
                                      </p:cBhvr>
                                    </p:animEffect>
                                    <p:set>
                                      <p:cBhvr>
                                        <p:cTn id="133" dur="1" fill="hold">
                                          <p:stCondLst>
                                            <p:cond delay="499"/>
                                          </p:stCondLst>
                                        </p:cTn>
                                        <p:tgtEl>
                                          <p:spTgt spid="30"/>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childTnLst>
                          </p:cTn>
                        </p:par>
                      </p:childTnLst>
                    </p:cTn>
                  </p:par>
                </p:childTnLst>
              </p:cTn>
              <p:nextCondLst>
                <p:cond evt="onClick" delay="0">
                  <p:tgtEl>
                    <p:spTgt spid="30"/>
                  </p:tgtEl>
                </p:cond>
              </p:nextCondLst>
            </p:seq>
            <p:seq concurrent="1" nextAc="seek">
              <p:cTn id="137" restart="whenNotActive" fill="hold" evtFilter="cancelBubble" nodeType="interactiveSeq">
                <p:stCondLst>
                  <p:cond evt="onClick" delay="0">
                    <p:tgtEl>
                      <p:spTgt spid="31"/>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31"/>
                                        </p:tgtEl>
                                      </p:cBhvr>
                                    </p:animEffect>
                                    <p:set>
                                      <p:cBhvr>
                                        <p:cTn id="142" dur="1" fill="hold">
                                          <p:stCondLst>
                                            <p:cond delay="499"/>
                                          </p:stCondLst>
                                        </p:cTn>
                                        <p:tgtEl>
                                          <p:spTgt spid="3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fade">
                                      <p:cBhvr>
                                        <p:cTn id="145" dur="500"/>
                                        <p:tgtEl>
                                          <p:spTgt spid="71"/>
                                        </p:tgtEl>
                                      </p:cBhvr>
                                    </p:animEffect>
                                  </p:childTnLst>
                                </p:cTn>
                              </p:par>
                            </p:childTnLst>
                          </p:cTn>
                        </p:par>
                      </p:childTnLst>
                    </p:cTn>
                  </p:par>
                </p:childTnLst>
              </p:cTn>
              <p:nextCondLst>
                <p:cond evt="onClick" delay="0">
                  <p:tgtEl>
                    <p:spTgt spid="31"/>
                  </p:tgtEl>
                </p:cond>
              </p:nextCondLst>
            </p:seq>
            <p:seq concurrent="1" nextAc="seek">
              <p:cTn id="146" restart="whenNotActive" fill="hold" evtFilter="cancelBubble" nodeType="interactiveSeq">
                <p:stCondLst>
                  <p:cond evt="onClick" delay="0">
                    <p:tgtEl>
                      <p:spTgt spid="32"/>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0" presetClass="exit" presetSubtype="0" fill="hold" grpId="0" nodeType="click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ntr" presetSubtype="0" fill="hold" grpId="0"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fade">
                                      <p:cBhvr>
                                        <p:cTn id="154" dur="500"/>
                                        <p:tgtEl>
                                          <p:spTgt spid="68"/>
                                        </p:tgtEl>
                                      </p:cBhvr>
                                    </p:animEffect>
                                  </p:childTnLst>
                                </p:cTn>
                              </p:par>
                            </p:childTnLst>
                          </p:cTn>
                        </p:par>
                      </p:childTnLst>
                    </p:cTn>
                  </p:par>
                </p:childTnLst>
              </p:cTn>
              <p:nextCondLst>
                <p:cond evt="onClick" delay="0">
                  <p:tgtEl>
                    <p:spTgt spid="32"/>
                  </p:tgtEl>
                </p:cond>
              </p:nextCondLst>
            </p:seq>
            <p:seq concurrent="1" nextAc="seek">
              <p:cTn id="155" restart="whenNotActive" fill="hold" evtFilter="cancelBubble" nodeType="interactiveSeq">
                <p:stCondLst>
                  <p:cond evt="onClick" delay="0">
                    <p:tgtEl>
                      <p:spTgt spid="33"/>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8"/>
                                        </p:tgtEl>
                                        <p:attrNameLst>
                                          <p:attrName>style.visibility</p:attrName>
                                        </p:attrNameLst>
                                      </p:cBhvr>
                                      <p:to>
                                        <p:strVal val="visible"/>
                                      </p:to>
                                    </p:set>
                                    <p:animEffect transition="in" filter="fade">
                                      <p:cBhvr>
                                        <p:cTn id="163" dur="500"/>
                                        <p:tgtEl>
                                          <p:spTgt spid="78"/>
                                        </p:tgtEl>
                                      </p:cBhvr>
                                    </p:animEffect>
                                  </p:childTnLst>
                                </p:cTn>
                              </p:par>
                            </p:childTnLst>
                          </p:cTn>
                        </p:par>
                      </p:childTnLst>
                    </p:cTn>
                  </p:par>
                </p:childTnLst>
              </p:cTn>
              <p:nextCondLst>
                <p:cond evt="onClick" delay="0">
                  <p:tgtEl>
                    <p:spTgt spid="33"/>
                  </p:tgtEl>
                </p:cond>
              </p:nextCondLst>
            </p:seq>
            <p:seq concurrent="1" nextAc="seek">
              <p:cTn id="164" restart="whenNotActive" fill="hold" evtFilter="cancelBubble" nodeType="interactiveSeq">
                <p:stCondLst>
                  <p:cond evt="onClick" delay="0">
                    <p:tgtEl>
                      <p:spTgt spid="34"/>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500"/>
                                        <p:tgtEl>
                                          <p:spTgt spid="74"/>
                                        </p:tgtEl>
                                      </p:cBhvr>
                                    </p:animEffect>
                                  </p:childTnLst>
                                </p:cTn>
                              </p:par>
                            </p:childTnLst>
                          </p:cTn>
                        </p:par>
                      </p:childTnLst>
                    </p:cTn>
                  </p:par>
                </p:childTnLst>
              </p:cTn>
              <p:nextCondLst>
                <p:cond evt="onClick" delay="0">
                  <p:tgtEl>
                    <p:spTgt spid="34"/>
                  </p:tgtEl>
                </p:cond>
              </p:nextCondLst>
            </p:seq>
            <p:seq concurrent="1" nextAc="seek">
              <p:cTn id="173" restart="whenNotActive" fill="hold" evtFilter="cancelBubble" nodeType="interactiveSeq">
                <p:stCondLst>
                  <p:cond evt="onClick" delay="0">
                    <p:tgtEl>
                      <p:spTgt spid="35"/>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6"/>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6"/>
                                        </p:tgtEl>
                                      </p:cBhvr>
                                    </p:animEffect>
                                    <p:set>
                                      <p:cBhvr>
                                        <p:cTn id="184" dur="1" fill="hold">
                                          <p:stCondLst>
                                            <p:cond delay="499"/>
                                          </p:stCondLst>
                                        </p:cTn>
                                        <p:tgtEl>
                                          <p:spTgt spid="36"/>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500"/>
                                        <p:tgtEl>
                                          <p:spTgt spid="65"/>
                                        </p:tgtEl>
                                      </p:cBhvr>
                                    </p:animEffect>
                                  </p:childTnLst>
                                </p:cTn>
                              </p:par>
                            </p:childTnLst>
                          </p:cTn>
                        </p:par>
                      </p:childTnLst>
                    </p:cTn>
                  </p:par>
                </p:childTnLst>
              </p:cTn>
              <p:nextCondLst>
                <p:cond evt="onClick" delay="0">
                  <p:tgtEl>
                    <p:spTgt spid="36"/>
                  </p:tgtEl>
                </p:cond>
              </p:nextCondLst>
            </p:seq>
            <p:seq concurrent="1" nextAc="seek">
              <p:cTn id="188" restart="whenNotActive" fill="hold" evtFilter="cancelBubble" nodeType="interactiveSeq">
                <p:stCondLst>
                  <p:cond evt="onClick" delay="0">
                    <p:tgtEl>
                      <p:spTgt spid="37"/>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7"/>
                                        </p:tgtEl>
                                      </p:cBhvr>
                                    </p:animEffect>
                                    <p:set>
                                      <p:cBhvr>
                                        <p:cTn id="19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94" restart="whenNotActive" fill="hold" evtFilter="cancelBubble" nodeType="interactiveSeq">
                <p:stCondLst>
                  <p:cond evt="onClick" delay="0">
                    <p:tgtEl>
                      <p:spTgt spid="3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82"/>
                                        </p:tgtEl>
                                        <p:attrNameLst>
                                          <p:attrName>style.visibility</p:attrName>
                                        </p:attrNameLst>
                                      </p:cBhvr>
                                      <p:to>
                                        <p:strVal val="visible"/>
                                      </p:to>
                                    </p:set>
                                    <p:animEffect transition="in" filter="fade">
                                      <p:cBhvr>
                                        <p:cTn id="202" dur="500"/>
                                        <p:tgtEl>
                                          <p:spTgt spid="82"/>
                                        </p:tgtEl>
                                      </p:cBhvr>
                                    </p:animEffect>
                                  </p:childTnLst>
                                </p:cTn>
                              </p:par>
                            </p:childTnLst>
                          </p:cTn>
                        </p:par>
                      </p:childTnLst>
                    </p:cTn>
                  </p:par>
                </p:childTnLst>
              </p:cTn>
              <p:nextCondLst>
                <p:cond evt="onClick" delay="0">
                  <p:tgtEl>
                    <p:spTgt spid="38"/>
                  </p:tgtEl>
                </p:cond>
              </p:nextCondLst>
            </p:seq>
            <p:seq concurrent="1" nextAc="seek">
              <p:cTn id="203" restart="whenNotActive" fill="hold" evtFilter="cancelBubble" nodeType="interactiveSeq">
                <p:stCondLst>
                  <p:cond evt="onClick" delay="0">
                    <p:tgtEl>
                      <p:spTgt spid="39"/>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10" presetClass="exit" presetSubtype="0" fill="hold" grpId="0" nodeType="clickEffect">
                                  <p:stCondLst>
                                    <p:cond delay="0"/>
                                  </p:stCondLst>
                                  <p:childTnLst>
                                    <p:animEffect transition="out" filter="fad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9" restart="whenNotActive" fill="hold" evtFilter="cancelBubble" nodeType="interactiveSeq">
                <p:stCondLst>
                  <p:cond evt="onClick" delay="0">
                    <p:tgtEl>
                      <p:spTgt spid="93"/>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94"/>
                                        </p:tgtEl>
                                        <p:attrNameLst>
                                          <p:attrName>ppt_w</p:attrName>
                                        </p:attrNameLst>
                                      </p:cBhvr>
                                      <p:tavLst>
                                        <p:tav tm="0">
                                          <p:val>
                                            <p:strVal val="ppt_w"/>
                                          </p:val>
                                        </p:tav>
                                        <p:tav tm="100000">
                                          <p:val>
                                            <p:fltVal val="0"/>
                                          </p:val>
                                        </p:tav>
                                      </p:tavLst>
                                    </p:anim>
                                    <p:anim calcmode="lin" valueType="num">
                                      <p:cBhvr>
                                        <p:cTn id="214" dur="1000"/>
                                        <p:tgtEl>
                                          <p:spTgt spid="94"/>
                                        </p:tgtEl>
                                        <p:attrNameLst>
                                          <p:attrName>ppt_h</p:attrName>
                                        </p:attrNameLst>
                                      </p:cBhvr>
                                      <p:tavLst>
                                        <p:tav tm="0">
                                          <p:val>
                                            <p:strVal val="ppt_h"/>
                                          </p:val>
                                        </p:tav>
                                        <p:tav tm="100000">
                                          <p:val>
                                            <p:fltVal val="0"/>
                                          </p:val>
                                        </p:tav>
                                      </p:tavLst>
                                    </p:anim>
                                    <p:anim calcmode="lin" valueType="num">
                                      <p:cBhvr>
                                        <p:cTn id="215" dur="1000"/>
                                        <p:tgtEl>
                                          <p:spTgt spid="94"/>
                                        </p:tgtEl>
                                        <p:attrNameLst>
                                          <p:attrName>style.rotation</p:attrName>
                                        </p:attrNameLst>
                                      </p:cBhvr>
                                      <p:tavLst>
                                        <p:tav tm="0">
                                          <p:val>
                                            <p:fltVal val="0"/>
                                          </p:val>
                                        </p:tav>
                                        <p:tav tm="100000">
                                          <p:val>
                                            <p:fltVal val="90"/>
                                          </p:val>
                                        </p:tav>
                                      </p:tavLst>
                                    </p:anim>
                                    <p:animEffect transition="out" filter="fade">
                                      <p:cBhvr>
                                        <p:cTn id="216" dur="1000"/>
                                        <p:tgtEl>
                                          <p:spTgt spid="94"/>
                                        </p:tgtEl>
                                      </p:cBhvr>
                                    </p:animEffect>
                                    <p:set>
                                      <p:cBhvr>
                                        <p:cTn id="217" dur="1" fill="hold">
                                          <p:stCondLst>
                                            <p:cond delay="999"/>
                                          </p:stCondLst>
                                        </p:cTn>
                                        <p:tgtEl>
                                          <p:spTgt spid="94"/>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92"/>
                                        </p:tgtEl>
                                        <p:attrNameLst>
                                          <p:attrName>ppt_w</p:attrName>
                                        </p:attrNameLst>
                                      </p:cBhvr>
                                      <p:tavLst>
                                        <p:tav tm="0">
                                          <p:val>
                                            <p:strVal val="ppt_w"/>
                                          </p:val>
                                        </p:tav>
                                        <p:tav tm="100000">
                                          <p:val>
                                            <p:fltVal val="0"/>
                                          </p:val>
                                        </p:tav>
                                      </p:tavLst>
                                    </p:anim>
                                    <p:anim calcmode="lin" valueType="num">
                                      <p:cBhvr>
                                        <p:cTn id="222" dur="1000"/>
                                        <p:tgtEl>
                                          <p:spTgt spid="92"/>
                                        </p:tgtEl>
                                        <p:attrNameLst>
                                          <p:attrName>ppt_h</p:attrName>
                                        </p:attrNameLst>
                                      </p:cBhvr>
                                      <p:tavLst>
                                        <p:tav tm="0">
                                          <p:val>
                                            <p:strVal val="ppt_h"/>
                                          </p:val>
                                        </p:tav>
                                        <p:tav tm="100000">
                                          <p:val>
                                            <p:fltVal val="0"/>
                                          </p:val>
                                        </p:tav>
                                      </p:tavLst>
                                    </p:anim>
                                    <p:anim calcmode="lin" valueType="num">
                                      <p:cBhvr>
                                        <p:cTn id="223" dur="1000"/>
                                        <p:tgtEl>
                                          <p:spTgt spid="92"/>
                                        </p:tgtEl>
                                        <p:attrNameLst>
                                          <p:attrName>style.rotation</p:attrName>
                                        </p:attrNameLst>
                                      </p:cBhvr>
                                      <p:tavLst>
                                        <p:tav tm="0">
                                          <p:val>
                                            <p:fltVal val="0"/>
                                          </p:val>
                                        </p:tav>
                                        <p:tav tm="100000">
                                          <p:val>
                                            <p:fltVal val="90"/>
                                          </p:val>
                                        </p:tav>
                                      </p:tavLst>
                                    </p:anim>
                                    <p:animEffect transition="out" filter="fade">
                                      <p:cBhvr>
                                        <p:cTn id="224" dur="1000"/>
                                        <p:tgtEl>
                                          <p:spTgt spid="92"/>
                                        </p:tgtEl>
                                      </p:cBhvr>
                                    </p:animEffect>
                                    <p:set>
                                      <p:cBhvr>
                                        <p:cTn id="225" dur="1" fill="hold">
                                          <p:stCondLst>
                                            <p:cond delay="999"/>
                                          </p:stCondLst>
                                        </p:cTn>
                                        <p:tgtEl>
                                          <p:spTgt spid="92"/>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91"/>
                                        </p:tgtEl>
                                        <p:attrNameLst>
                                          <p:attrName>ppt_w</p:attrName>
                                        </p:attrNameLst>
                                      </p:cBhvr>
                                      <p:tavLst>
                                        <p:tav tm="0">
                                          <p:val>
                                            <p:strVal val="ppt_w"/>
                                          </p:val>
                                        </p:tav>
                                        <p:tav tm="100000">
                                          <p:val>
                                            <p:fltVal val="0"/>
                                          </p:val>
                                        </p:tav>
                                      </p:tavLst>
                                    </p:anim>
                                    <p:anim calcmode="lin" valueType="num">
                                      <p:cBhvr>
                                        <p:cTn id="230" dur="1000"/>
                                        <p:tgtEl>
                                          <p:spTgt spid="91"/>
                                        </p:tgtEl>
                                        <p:attrNameLst>
                                          <p:attrName>ppt_h</p:attrName>
                                        </p:attrNameLst>
                                      </p:cBhvr>
                                      <p:tavLst>
                                        <p:tav tm="0">
                                          <p:val>
                                            <p:strVal val="ppt_h"/>
                                          </p:val>
                                        </p:tav>
                                        <p:tav tm="100000">
                                          <p:val>
                                            <p:fltVal val="0"/>
                                          </p:val>
                                        </p:tav>
                                      </p:tavLst>
                                    </p:anim>
                                    <p:anim calcmode="lin" valueType="num">
                                      <p:cBhvr>
                                        <p:cTn id="231" dur="1000"/>
                                        <p:tgtEl>
                                          <p:spTgt spid="91"/>
                                        </p:tgtEl>
                                        <p:attrNameLst>
                                          <p:attrName>style.rotation</p:attrName>
                                        </p:attrNameLst>
                                      </p:cBhvr>
                                      <p:tavLst>
                                        <p:tav tm="0">
                                          <p:val>
                                            <p:fltVal val="0"/>
                                          </p:val>
                                        </p:tav>
                                        <p:tav tm="100000">
                                          <p:val>
                                            <p:fltVal val="90"/>
                                          </p:val>
                                        </p:tav>
                                      </p:tavLst>
                                    </p:anim>
                                    <p:animEffect transition="out" filter="fade">
                                      <p:cBhvr>
                                        <p:cTn id="232" dur="1000"/>
                                        <p:tgtEl>
                                          <p:spTgt spid="91"/>
                                        </p:tgtEl>
                                      </p:cBhvr>
                                    </p:animEffect>
                                    <p:set>
                                      <p:cBhvr>
                                        <p:cTn id="233" dur="1" fill="hold">
                                          <p:stCondLst>
                                            <p:cond delay="999"/>
                                          </p:stCondLst>
                                        </p:cTn>
                                        <p:tgtEl>
                                          <p:spTgt spid="91"/>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88"/>
                                        </p:tgtEl>
                                        <p:attrNameLst>
                                          <p:attrName>ppt_w</p:attrName>
                                        </p:attrNameLst>
                                      </p:cBhvr>
                                      <p:tavLst>
                                        <p:tav tm="0">
                                          <p:val>
                                            <p:strVal val="ppt_w"/>
                                          </p:val>
                                        </p:tav>
                                        <p:tav tm="100000">
                                          <p:val>
                                            <p:fltVal val="0"/>
                                          </p:val>
                                        </p:tav>
                                      </p:tavLst>
                                    </p:anim>
                                    <p:anim calcmode="lin" valueType="num">
                                      <p:cBhvr>
                                        <p:cTn id="238" dur="1000"/>
                                        <p:tgtEl>
                                          <p:spTgt spid="88"/>
                                        </p:tgtEl>
                                        <p:attrNameLst>
                                          <p:attrName>ppt_h</p:attrName>
                                        </p:attrNameLst>
                                      </p:cBhvr>
                                      <p:tavLst>
                                        <p:tav tm="0">
                                          <p:val>
                                            <p:strVal val="ppt_h"/>
                                          </p:val>
                                        </p:tav>
                                        <p:tav tm="100000">
                                          <p:val>
                                            <p:fltVal val="0"/>
                                          </p:val>
                                        </p:tav>
                                      </p:tavLst>
                                    </p:anim>
                                    <p:anim calcmode="lin" valueType="num">
                                      <p:cBhvr>
                                        <p:cTn id="239" dur="1000"/>
                                        <p:tgtEl>
                                          <p:spTgt spid="88"/>
                                        </p:tgtEl>
                                        <p:attrNameLst>
                                          <p:attrName>style.rotation</p:attrName>
                                        </p:attrNameLst>
                                      </p:cBhvr>
                                      <p:tavLst>
                                        <p:tav tm="0">
                                          <p:val>
                                            <p:fltVal val="0"/>
                                          </p:val>
                                        </p:tav>
                                        <p:tav tm="100000">
                                          <p:val>
                                            <p:fltVal val="90"/>
                                          </p:val>
                                        </p:tav>
                                      </p:tavLst>
                                    </p:anim>
                                    <p:animEffect transition="out" filter="fade">
                                      <p:cBhvr>
                                        <p:cTn id="240" dur="1000"/>
                                        <p:tgtEl>
                                          <p:spTgt spid="88"/>
                                        </p:tgtEl>
                                      </p:cBhvr>
                                    </p:animEffect>
                                    <p:set>
                                      <p:cBhvr>
                                        <p:cTn id="241" dur="1" fill="hold">
                                          <p:stCondLst>
                                            <p:cond delay="999"/>
                                          </p:stCondLst>
                                        </p:cTn>
                                        <p:tgtEl>
                                          <p:spTgt spid="88"/>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89"/>
                                        </p:tgtEl>
                                        <p:attrNameLst>
                                          <p:attrName>ppt_w</p:attrName>
                                        </p:attrNameLst>
                                      </p:cBhvr>
                                      <p:tavLst>
                                        <p:tav tm="0">
                                          <p:val>
                                            <p:strVal val="ppt_w"/>
                                          </p:val>
                                        </p:tav>
                                        <p:tav tm="100000">
                                          <p:val>
                                            <p:fltVal val="0"/>
                                          </p:val>
                                        </p:tav>
                                      </p:tavLst>
                                    </p:anim>
                                    <p:anim calcmode="lin" valueType="num">
                                      <p:cBhvr>
                                        <p:cTn id="246" dur="1000"/>
                                        <p:tgtEl>
                                          <p:spTgt spid="89"/>
                                        </p:tgtEl>
                                        <p:attrNameLst>
                                          <p:attrName>ppt_h</p:attrName>
                                        </p:attrNameLst>
                                      </p:cBhvr>
                                      <p:tavLst>
                                        <p:tav tm="0">
                                          <p:val>
                                            <p:strVal val="ppt_h"/>
                                          </p:val>
                                        </p:tav>
                                        <p:tav tm="100000">
                                          <p:val>
                                            <p:fltVal val="0"/>
                                          </p:val>
                                        </p:tav>
                                      </p:tavLst>
                                    </p:anim>
                                    <p:anim calcmode="lin" valueType="num">
                                      <p:cBhvr>
                                        <p:cTn id="247" dur="1000"/>
                                        <p:tgtEl>
                                          <p:spTgt spid="89"/>
                                        </p:tgtEl>
                                        <p:attrNameLst>
                                          <p:attrName>style.rotation</p:attrName>
                                        </p:attrNameLst>
                                      </p:cBhvr>
                                      <p:tavLst>
                                        <p:tav tm="0">
                                          <p:val>
                                            <p:fltVal val="0"/>
                                          </p:val>
                                        </p:tav>
                                        <p:tav tm="100000">
                                          <p:val>
                                            <p:fltVal val="90"/>
                                          </p:val>
                                        </p:tav>
                                      </p:tavLst>
                                    </p:anim>
                                    <p:animEffect transition="out" filter="fade">
                                      <p:cBhvr>
                                        <p:cTn id="248" dur="1000"/>
                                        <p:tgtEl>
                                          <p:spTgt spid="89"/>
                                        </p:tgtEl>
                                      </p:cBhvr>
                                    </p:animEffect>
                                    <p:set>
                                      <p:cBhvr>
                                        <p:cTn id="249" dur="1" fill="hold">
                                          <p:stCondLst>
                                            <p:cond delay="999"/>
                                          </p:stCondLst>
                                        </p:cTn>
                                        <p:tgtEl>
                                          <p:spTgt spid="89"/>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90"/>
                                        </p:tgtEl>
                                        <p:attrNameLst>
                                          <p:attrName>ppt_w</p:attrName>
                                        </p:attrNameLst>
                                      </p:cBhvr>
                                      <p:tavLst>
                                        <p:tav tm="0">
                                          <p:val>
                                            <p:strVal val="ppt_w"/>
                                          </p:val>
                                        </p:tav>
                                        <p:tav tm="100000">
                                          <p:val>
                                            <p:fltVal val="0"/>
                                          </p:val>
                                        </p:tav>
                                      </p:tavLst>
                                    </p:anim>
                                    <p:anim calcmode="lin" valueType="num">
                                      <p:cBhvr>
                                        <p:cTn id="254" dur="1000"/>
                                        <p:tgtEl>
                                          <p:spTgt spid="90"/>
                                        </p:tgtEl>
                                        <p:attrNameLst>
                                          <p:attrName>ppt_h</p:attrName>
                                        </p:attrNameLst>
                                      </p:cBhvr>
                                      <p:tavLst>
                                        <p:tav tm="0">
                                          <p:val>
                                            <p:strVal val="ppt_h"/>
                                          </p:val>
                                        </p:tav>
                                        <p:tav tm="100000">
                                          <p:val>
                                            <p:fltVal val="0"/>
                                          </p:val>
                                        </p:tav>
                                      </p:tavLst>
                                    </p:anim>
                                    <p:anim calcmode="lin" valueType="num">
                                      <p:cBhvr>
                                        <p:cTn id="255" dur="1000"/>
                                        <p:tgtEl>
                                          <p:spTgt spid="90"/>
                                        </p:tgtEl>
                                        <p:attrNameLst>
                                          <p:attrName>style.rotation</p:attrName>
                                        </p:attrNameLst>
                                      </p:cBhvr>
                                      <p:tavLst>
                                        <p:tav tm="0">
                                          <p:val>
                                            <p:fltVal val="0"/>
                                          </p:val>
                                        </p:tav>
                                        <p:tav tm="100000">
                                          <p:val>
                                            <p:fltVal val="90"/>
                                          </p:val>
                                        </p:tav>
                                      </p:tavLst>
                                    </p:anim>
                                    <p:animEffect transition="out" filter="fade">
                                      <p:cBhvr>
                                        <p:cTn id="256" dur="1000"/>
                                        <p:tgtEl>
                                          <p:spTgt spid="90"/>
                                        </p:tgtEl>
                                      </p:cBhvr>
                                    </p:animEffect>
                                    <p:set>
                                      <p:cBhvr>
                                        <p:cTn id="257" dur="1" fill="hold">
                                          <p:stCondLst>
                                            <p:cond delay="999"/>
                                          </p:stCondLst>
                                        </p:cTn>
                                        <p:tgtEl>
                                          <p:spTgt spid="90"/>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87"/>
                                        </p:tgtEl>
                                        <p:attrNameLst>
                                          <p:attrName>ppt_w</p:attrName>
                                        </p:attrNameLst>
                                      </p:cBhvr>
                                      <p:tavLst>
                                        <p:tav tm="0">
                                          <p:val>
                                            <p:strVal val="ppt_w"/>
                                          </p:val>
                                        </p:tav>
                                        <p:tav tm="100000">
                                          <p:val>
                                            <p:fltVal val="0"/>
                                          </p:val>
                                        </p:tav>
                                      </p:tavLst>
                                    </p:anim>
                                    <p:anim calcmode="lin" valueType="num">
                                      <p:cBhvr>
                                        <p:cTn id="262" dur="1000"/>
                                        <p:tgtEl>
                                          <p:spTgt spid="87"/>
                                        </p:tgtEl>
                                        <p:attrNameLst>
                                          <p:attrName>ppt_h</p:attrName>
                                        </p:attrNameLst>
                                      </p:cBhvr>
                                      <p:tavLst>
                                        <p:tav tm="0">
                                          <p:val>
                                            <p:strVal val="ppt_h"/>
                                          </p:val>
                                        </p:tav>
                                        <p:tav tm="100000">
                                          <p:val>
                                            <p:fltVal val="0"/>
                                          </p:val>
                                        </p:tav>
                                      </p:tavLst>
                                    </p:anim>
                                    <p:anim calcmode="lin" valueType="num">
                                      <p:cBhvr>
                                        <p:cTn id="263" dur="1000"/>
                                        <p:tgtEl>
                                          <p:spTgt spid="87"/>
                                        </p:tgtEl>
                                        <p:attrNameLst>
                                          <p:attrName>style.rotation</p:attrName>
                                        </p:attrNameLst>
                                      </p:cBhvr>
                                      <p:tavLst>
                                        <p:tav tm="0">
                                          <p:val>
                                            <p:fltVal val="0"/>
                                          </p:val>
                                        </p:tav>
                                        <p:tav tm="100000">
                                          <p:val>
                                            <p:fltVal val="90"/>
                                          </p:val>
                                        </p:tav>
                                      </p:tavLst>
                                    </p:anim>
                                    <p:animEffect transition="out" filter="fade">
                                      <p:cBhvr>
                                        <p:cTn id="264" dur="1000"/>
                                        <p:tgtEl>
                                          <p:spTgt spid="87"/>
                                        </p:tgtEl>
                                      </p:cBhvr>
                                    </p:animEffect>
                                    <p:set>
                                      <p:cBhvr>
                                        <p:cTn id="265" dur="1" fill="hold">
                                          <p:stCondLst>
                                            <p:cond delay="999"/>
                                          </p:stCondLst>
                                        </p:cTn>
                                        <p:tgtEl>
                                          <p:spTgt spid="87"/>
                                        </p:tgtEl>
                                        <p:attrNameLst>
                                          <p:attrName>style.visibility</p:attrName>
                                        </p:attrNameLst>
                                      </p:cBhvr>
                                      <p:to>
                                        <p:strVal val="hidden"/>
                                      </p:to>
                                    </p:se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31" presetClass="exit" presetSubtype="0" fill="hold" nodeType="clickEffect">
                                  <p:stCondLst>
                                    <p:cond delay="0"/>
                                  </p:stCondLst>
                                  <p:childTnLst>
                                    <p:anim calcmode="lin" valueType="num">
                                      <p:cBhvr>
                                        <p:cTn id="269" dur="1000"/>
                                        <p:tgtEl>
                                          <p:spTgt spid="86"/>
                                        </p:tgtEl>
                                        <p:attrNameLst>
                                          <p:attrName>ppt_w</p:attrName>
                                        </p:attrNameLst>
                                      </p:cBhvr>
                                      <p:tavLst>
                                        <p:tav tm="0">
                                          <p:val>
                                            <p:strVal val="ppt_w"/>
                                          </p:val>
                                        </p:tav>
                                        <p:tav tm="100000">
                                          <p:val>
                                            <p:fltVal val="0"/>
                                          </p:val>
                                        </p:tav>
                                      </p:tavLst>
                                    </p:anim>
                                    <p:anim calcmode="lin" valueType="num">
                                      <p:cBhvr>
                                        <p:cTn id="270" dur="1000"/>
                                        <p:tgtEl>
                                          <p:spTgt spid="86"/>
                                        </p:tgtEl>
                                        <p:attrNameLst>
                                          <p:attrName>ppt_h</p:attrName>
                                        </p:attrNameLst>
                                      </p:cBhvr>
                                      <p:tavLst>
                                        <p:tav tm="0">
                                          <p:val>
                                            <p:strVal val="ppt_h"/>
                                          </p:val>
                                        </p:tav>
                                        <p:tav tm="100000">
                                          <p:val>
                                            <p:fltVal val="0"/>
                                          </p:val>
                                        </p:tav>
                                      </p:tavLst>
                                    </p:anim>
                                    <p:anim calcmode="lin" valueType="num">
                                      <p:cBhvr>
                                        <p:cTn id="271" dur="1000"/>
                                        <p:tgtEl>
                                          <p:spTgt spid="86"/>
                                        </p:tgtEl>
                                        <p:attrNameLst>
                                          <p:attrName>style.rotation</p:attrName>
                                        </p:attrNameLst>
                                      </p:cBhvr>
                                      <p:tavLst>
                                        <p:tav tm="0">
                                          <p:val>
                                            <p:fltVal val="0"/>
                                          </p:val>
                                        </p:tav>
                                        <p:tav tm="100000">
                                          <p:val>
                                            <p:fltVal val="90"/>
                                          </p:val>
                                        </p:tav>
                                      </p:tavLst>
                                    </p:anim>
                                    <p:animEffect transition="out" filter="fade">
                                      <p:cBhvr>
                                        <p:cTn id="272" dur="1000"/>
                                        <p:tgtEl>
                                          <p:spTgt spid="86"/>
                                        </p:tgtEl>
                                      </p:cBhvr>
                                    </p:animEffect>
                                    <p:set>
                                      <p:cBhvr>
                                        <p:cTn id="273" dur="1" fill="hold">
                                          <p:stCondLst>
                                            <p:cond delay="999"/>
                                          </p:stCondLst>
                                        </p:cTn>
                                        <p:tgtEl>
                                          <p:spTgt spid="86"/>
                                        </p:tgtEl>
                                        <p:attrNameLst>
                                          <p:attrName>style.visibility</p:attrName>
                                        </p:attrNameLst>
                                      </p:cBhvr>
                                      <p:to>
                                        <p:strVal val="hidden"/>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31" presetClass="exit" presetSubtype="0" fill="hold" nodeType="clickEffect">
                                  <p:stCondLst>
                                    <p:cond delay="0"/>
                                  </p:stCondLst>
                                  <p:childTnLst>
                                    <p:anim calcmode="lin" valueType="num">
                                      <p:cBhvr>
                                        <p:cTn id="277" dur="1000"/>
                                        <p:tgtEl>
                                          <p:spTgt spid="83"/>
                                        </p:tgtEl>
                                        <p:attrNameLst>
                                          <p:attrName>ppt_w</p:attrName>
                                        </p:attrNameLst>
                                      </p:cBhvr>
                                      <p:tavLst>
                                        <p:tav tm="0">
                                          <p:val>
                                            <p:strVal val="ppt_w"/>
                                          </p:val>
                                        </p:tav>
                                        <p:tav tm="100000">
                                          <p:val>
                                            <p:fltVal val="0"/>
                                          </p:val>
                                        </p:tav>
                                      </p:tavLst>
                                    </p:anim>
                                    <p:anim calcmode="lin" valueType="num">
                                      <p:cBhvr>
                                        <p:cTn id="278" dur="1000"/>
                                        <p:tgtEl>
                                          <p:spTgt spid="83"/>
                                        </p:tgtEl>
                                        <p:attrNameLst>
                                          <p:attrName>ppt_h</p:attrName>
                                        </p:attrNameLst>
                                      </p:cBhvr>
                                      <p:tavLst>
                                        <p:tav tm="0">
                                          <p:val>
                                            <p:strVal val="ppt_h"/>
                                          </p:val>
                                        </p:tav>
                                        <p:tav tm="100000">
                                          <p:val>
                                            <p:fltVal val="0"/>
                                          </p:val>
                                        </p:tav>
                                      </p:tavLst>
                                    </p:anim>
                                    <p:anim calcmode="lin" valueType="num">
                                      <p:cBhvr>
                                        <p:cTn id="279" dur="1000"/>
                                        <p:tgtEl>
                                          <p:spTgt spid="83"/>
                                        </p:tgtEl>
                                        <p:attrNameLst>
                                          <p:attrName>style.rotation</p:attrName>
                                        </p:attrNameLst>
                                      </p:cBhvr>
                                      <p:tavLst>
                                        <p:tav tm="0">
                                          <p:val>
                                            <p:fltVal val="0"/>
                                          </p:val>
                                        </p:tav>
                                        <p:tav tm="100000">
                                          <p:val>
                                            <p:fltVal val="90"/>
                                          </p:val>
                                        </p:tav>
                                      </p:tavLst>
                                    </p:anim>
                                    <p:animEffect transition="out" filter="fade">
                                      <p:cBhvr>
                                        <p:cTn id="280" dur="1000"/>
                                        <p:tgtEl>
                                          <p:spTgt spid="83"/>
                                        </p:tgtEl>
                                      </p:cBhvr>
                                    </p:animEffect>
                                    <p:set>
                                      <p:cBhvr>
                                        <p:cTn id="281" dur="1" fill="hold">
                                          <p:stCondLst>
                                            <p:cond delay="999"/>
                                          </p:stCondLst>
                                        </p:cTn>
                                        <p:tgtEl>
                                          <p:spTgt spid="83"/>
                                        </p:tgtEl>
                                        <p:attrNameLst>
                                          <p:attrName>style.visibility</p:attrName>
                                        </p:attrNameLst>
                                      </p:cBhvr>
                                      <p:to>
                                        <p:strVal val="hidden"/>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31" presetClass="exit" presetSubtype="0" fill="hold" nodeType="clickEffect">
                                  <p:stCondLst>
                                    <p:cond delay="0"/>
                                  </p:stCondLst>
                                  <p:childTnLst>
                                    <p:anim calcmode="lin" valueType="num">
                                      <p:cBhvr>
                                        <p:cTn id="285" dur="1000"/>
                                        <p:tgtEl>
                                          <p:spTgt spid="64"/>
                                        </p:tgtEl>
                                        <p:attrNameLst>
                                          <p:attrName>ppt_w</p:attrName>
                                        </p:attrNameLst>
                                      </p:cBhvr>
                                      <p:tavLst>
                                        <p:tav tm="0">
                                          <p:val>
                                            <p:strVal val="ppt_w"/>
                                          </p:val>
                                        </p:tav>
                                        <p:tav tm="100000">
                                          <p:val>
                                            <p:fltVal val="0"/>
                                          </p:val>
                                        </p:tav>
                                      </p:tavLst>
                                    </p:anim>
                                    <p:anim calcmode="lin" valueType="num">
                                      <p:cBhvr>
                                        <p:cTn id="286" dur="1000"/>
                                        <p:tgtEl>
                                          <p:spTgt spid="64"/>
                                        </p:tgtEl>
                                        <p:attrNameLst>
                                          <p:attrName>ppt_h</p:attrName>
                                        </p:attrNameLst>
                                      </p:cBhvr>
                                      <p:tavLst>
                                        <p:tav tm="0">
                                          <p:val>
                                            <p:strVal val="ppt_h"/>
                                          </p:val>
                                        </p:tav>
                                        <p:tav tm="100000">
                                          <p:val>
                                            <p:fltVal val="0"/>
                                          </p:val>
                                        </p:tav>
                                      </p:tavLst>
                                    </p:anim>
                                    <p:anim calcmode="lin" valueType="num">
                                      <p:cBhvr>
                                        <p:cTn id="287" dur="1000"/>
                                        <p:tgtEl>
                                          <p:spTgt spid="64"/>
                                        </p:tgtEl>
                                        <p:attrNameLst>
                                          <p:attrName>style.rotation</p:attrName>
                                        </p:attrNameLst>
                                      </p:cBhvr>
                                      <p:tavLst>
                                        <p:tav tm="0">
                                          <p:val>
                                            <p:fltVal val="0"/>
                                          </p:val>
                                        </p:tav>
                                        <p:tav tm="100000">
                                          <p:val>
                                            <p:fltVal val="90"/>
                                          </p:val>
                                        </p:tav>
                                      </p:tavLst>
                                    </p:anim>
                                    <p:animEffect transition="out" filter="fade">
                                      <p:cBhvr>
                                        <p:cTn id="288" dur="1000"/>
                                        <p:tgtEl>
                                          <p:spTgt spid="64"/>
                                        </p:tgtEl>
                                      </p:cBhvr>
                                    </p:animEffect>
                                    <p:set>
                                      <p:cBhvr>
                                        <p:cTn id="289"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29E673-63D4-4E45-8F35-2E26E2131FA7}"/>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3317EBA-3FDC-4D42-AE51-D5B580C6C1FB}"/>
              </a:ext>
            </a:extLst>
          </p:cNvPr>
          <p:cNvSpPr/>
          <p:nvPr/>
        </p:nvSpPr>
        <p:spPr>
          <a:xfrm>
            <a:off x="7258050" y="2366963"/>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BB7CBE13-9A8F-498C-9FD4-E9709341458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9701" name="TextBox 21">
            <a:extLst>
              <a:ext uri="{FF2B5EF4-FFF2-40B4-BE49-F238E27FC236}">
                <a16:creationId xmlns:a16="http://schemas.microsoft.com/office/drawing/2014/main" id="{31BB92A1-C81E-48AF-9643-7849F5294C2A}"/>
              </a:ext>
            </a:extLst>
          </p:cNvPr>
          <p:cNvSpPr txBox="1">
            <a:spLocks noChangeArrowheads="1"/>
          </p:cNvSpPr>
          <p:nvPr/>
        </p:nvSpPr>
        <p:spPr bwMode="auto">
          <a:xfrm>
            <a:off x="3657600" y="1430338"/>
            <a:ext cx="47180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Usain Bolt completed </a:t>
            </a:r>
            <a:br>
              <a:rPr lang="en-GB" altLang="en-US" sz="2400"/>
            </a:br>
            <a:r>
              <a:rPr lang="en-GB" altLang="en-US" sz="2400"/>
              <a:t>the 100 metre sprint.</a:t>
            </a:r>
          </a:p>
        </p:txBody>
      </p:sp>
      <p:sp>
        <p:nvSpPr>
          <p:cNvPr id="14" name="'a'">
            <a:extLst>
              <a:ext uri="{FF2B5EF4-FFF2-40B4-BE49-F238E27FC236}">
                <a16:creationId xmlns:a16="http://schemas.microsoft.com/office/drawing/2014/main" id="{83768FDD-1C53-43F3-B7A0-44619AF375DE}"/>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9EDA469D-224B-48D6-8436-DE80580FE5F1}"/>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5F1EE3DC-AC6A-4C8B-877C-43E1050EE84F}"/>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FE351C9D-300E-4C40-829A-D7CDF024C0EF}"/>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F0D8F376-207C-4FAA-89F3-EA7AAD52A4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2270E8B8-37DF-4409-B3AD-020E15470D4A}"/>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31FD0E9F-A212-46E9-A26B-C09F0C2385F7}"/>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9DE1A303-B6E0-40F4-9B14-BEAB58BA38B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4B11582C-1562-49BE-BFD1-F6622C54000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D6953CEF-8585-4163-8122-FE2DBA5602A6}"/>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15E00D85-F24C-48E7-8AD8-B129E80F18B0}"/>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57F18981-D5A3-4E8E-A468-0E451DBDB9D5}"/>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494E8140-9D60-41B4-90D3-10D00F0CCC39}"/>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38753C5C-3D09-436F-8ABA-64BB84AADD01}"/>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B1B27FC6-64AD-49AD-BE3C-4458FBA386B5}"/>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A5E112F3-2D35-4CE8-8EF5-D783E8E9253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6A5BFA74-6BA3-4510-9273-200C4F767E6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9FCE3215-9A37-4B65-87EC-EA23B30DEB88}"/>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34A3D8CE-6B66-409D-8338-91074BF137CF}"/>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F6DF4A4A-B269-4E12-AF5B-285F45FCC424}"/>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F29698F5-E671-44CE-8490-BC0A226C09C0}"/>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2A1ADE62-BCF4-4A4E-8923-E2712C422330}"/>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8FE3EED-8B47-4907-81DC-003231B9B5AB}"/>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C2C7DDF9-10B5-4028-B90D-BF3603EBF21F}"/>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188C072-65B1-4A75-9651-758FB7191B5B}"/>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7DC23B-9C3A-4973-9F27-89FBE06793B0}"/>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9728" name="Group 47112">
            <a:extLst>
              <a:ext uri="{FF2B5EF4-FFF2-40B4-BE49-F238E27FC236}">
                <a16:creationId xmlns:a16="http://schemas.microsoft.com/office/drawing/2014/main" id="{A6059BF7-05FB-489D-A199-4D5AFD00CFB5}"/>
              </a:ext>
            </a:extLst>
          </p:cNvPr>
          <p:cNvGrpSpPr>
            <a:grpSpLocks/>
          </p:cNvGrpSpPr>
          <p:nvPr/>
        </p:nvGrpSpPr>
        <p:grpSpPr bwMode="auto">
          <a:xfrm>
            <a:off x="6902450" y="784225"/>
            <a:ext cx="1311275" cy="461963"/>
            <a:chOff x="-2771404" y="5774998"/>
            <a:chExt cx="1310157" cy="461665"/>
          </a:xfrm>
        </p:grpSpPr>
        <p:sp>
          <p:nvSpPr>
            <p:cNvPr id="29764" name="TextBox 42">
              <a:extLst>
                <a:ext uri="{FF2B5EF4-FFF2-40B4-BE49-F238E27FC236}">
                  <a16:creationId xmlns:a16="http://schemas.microsoft.com/office/drawing/2014/main" id="{F502E74C-2086-4D4B-9277-1283947F491B}"/>
                </a:ext>
              </a:extLst>
            </p:cNvPr>
            <p:cNvSpPr txBox="1">
              <a:spLocks noChangeArrowheads="1"/>
            </p:cNvSpPr>
            <p:nvPr/>
          </p:nvSpPr>
          <p:spPr bwMode="auto">
            <a:xfrm>
              <a:off x="-2357708" y="5848403"/>
              <a:ext cx="89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Simile</a:t>
              </a:r>
              <a:endParaRPr lang="en-GB" altLang="en-US">
                <a:solidFill>
                  <a:schemeClr val="tx1"/>
                </a:solidFill>
                <a:latin typeface="Twinkl SemiBold" pitchFamily="2" charset="0"/>
                <a:cs typeface="Arial" panose="020B0604020202020204" pitchFamily="34" charset="0"/>
              </a:endParaRPr>
            </a:p>
          </p:txBody>
        </p:sp>
        <p:pic>
          <p:nvPicPr>
            <p:cNvPr id="29765" name="Picture 48">
              <a:extLst>
                <a:ext uri="{FF2B5EF4-FFF2-40B4-BE49-F238E27FC236}">
                  <a16:creationId xmlns:a16="http://schemas.microsoft.com/office/drawing/2014/main" id="{4EB6E96E-65CC-4635-A6CD-E4F23394A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404" y="5807777"/>
              <a:ext cx="422258" cy="4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6" name="TextBox 55">
              <a:extLst>
                <a:ext uri="{FF2B5EF4-FFF2-40B4-BE49-F238E27FC236}">
                  <a16:creationId xmlns:a16="http://schemas.microsoft.com/office/drawing/2014/main" id="{A46E9057-7B12-45C5-A321-91226DB5D39E}"/>
                </a:ext>
              </a:extLst>
            </p:cNvPr>
            <p:cNvSpPr txBox="1">
              <a:spLocks noChangeArrowheads="1"/>
            </p:cNvSpPr>
            <p:nvPr/>
          </p:nvSpPr>
          <p:spPr bwMode="auto">
            <a:xfrm>
              <a:off x="-2746500" y="5774998"/>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sp>
        <p:nvSpPr>
          <p:cNvPr id="29729" name="TextBox 47107">
            <a:extLst>
              <a:ext uri="{FF2B5EF4-FFF2-40B4-BE49-F238E27FC236}">
                <a16:creationId xmlns:a16="http://schemas.microsoft.com/office/drawing/2014/main" id="{C7521CCD-66DC-4C25-85D1-8FD53E76C51B}"/>
              </a:ext>
            </a:extLst>
          </p:cNvPr>
          <p:cNvSpPr txBox="1">
            <a:spLocks noChangeArrowheads="1"/>
          </p:cNvSpPr>
          <p:nvPr/>
        </p:nvSpPr>
        <p:spPr bwMode="auto">
          <a:xfrm>
            <a:off x="37734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9730" name="Group 64">
            <a:extLst>
              <a:ext uri="{FF2B5EF4-FFF2-40B4-BE49-F238E27FC236}">
                <a16:creationId xmlns:a16="http://schemas.microsoft.com/office/drawing/2014/main" id="{2EE0EDB6-5094-4E85-8C09-956599236DD6}"/>
              </a:ext>
            </a:extLst>
          </p:cNvPr>
          <p:cNvGrpSpPr>
            <a:grpSpLocks/>
          </p:cNvGrpSpPr>
          <p:nvPr/>
        </p:nvGrpSpPr>
        <p:grpSpPr bwMode="auto">
          <a:xfrm>
            <a:off x="7856538" y="5675313"/>
            <a:ext cx="633412" cy="633412"/>
            <a:chOff x="-817685" y="2347546"/>
            <a:chExt cx="633047" cy="633047"/>
          </a:xfrm>
        </p:grpSpPr>
        <p:sp>
          <p:nvSpPr>
            <p:cNvPr id="66" name="Oval 65">
              <a:hlinkClick r:id="rId3" action="ppaction://hlinksldjump"/>
              <a:extLst>
                <a:ext uri="{FF2B5EF4-FFF2-40B4-BE49-F238E27FC236}">
                  <a16:creationId xmlns:a16="http://schemas.microsoft.com/office/drawing/2014/main" id="{B9549EC4-353A-425D-914C-8219BEAB1DB9}"/>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7" name="Right Arrow 66">
              <a:hlinkClick r:id="rId3" action="ppaction://hlinksldjump"/>
              <a:extLst>
                <a:ext uri="{FF2B5EF4-FFF2-40B4-BE49-F238E27FC236}">
                  <a16:creationId xmlns:a16="http://schemas.microsoft.com/office/drawing/2014/main" id="{81DF0AA0-4152-41C0-8720-D8BC9638E0B3}"/>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8" name="TextBox 67">
            <a:extLst>
              <a:ext uri="{FF2B5EF4-FFF2-40B4-BE49-F238E27FC236}">
                <a16:creationId xmlns:a16="http://schemas.microsoft.com/office/drawing/2014/main" id="{D13C4C3B-0E6E-4AF1-91F3-80C8381D624E}"/>
              </a:ext>
            </a:extLst>
          </p:cNvPr>
          <p:cNvSpPr txBox="1">
            <a:spLocks noChangeArrowheads="1"/>
          </p:cNvSpPr>
          <p:nvPr/>
        </p:nvSpPr>
        <p:spPr bwMode="auto">
          <a:xfrm>
            <a:off x="49704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69" name="TextBox 68">
            <a:extLst>
              <a:ext uri="{FF2B5EF4-FFF2-40B4-BE49-F238E27FC236}">
                <a16:creationId xmlns:a16="http://schemas.microsoft.com/office/drawing/2014/main" id="{D2CD17E8-34E1-4EFD-9601-4FB62D16D6E9}"/>
              </a:ext>
            </a:extLst>
          </p:cNvPr>
          <p:cNvSpPr txBox="1">
            <a:spLocks noChangeArrowheads="1"/>
          </p:cNvSpPr>
          <p:nvPr/>
        </p:nvSpPr>
        <p:spPr bwMode="auto">
          <a:xfrm>
            <a:off x="54102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0" name="TextBox 69">
            <a:extLst>
              <a:ext uri="{FF2B5EF4-FFF2-40B4-BE49-F238E27FC236}">
                <a16:creationId xmlns:a16="http://schemas.microsoft.com/office/drawing/2014/main" id="{51E934C7-D150-4809-8274-107487AC3AD6}"/>
              </a:ext>
            </a:extLst>
          </p:cNvPr>
          <p:cNvSpPr txBox="1">
            <a:spLocks noChangeArrowheads="1"/>
          </p:cNvSpPr>
          <p:nvPr/>
        </p:nvSpPr>
        <p:spPr bwMode="auto">
          <a:xfrm>
            <a:off x="58293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k</a:t>
            </a:r>
          </a:p>
        </p:txBody>
      </p:sp>
      <p:sp>
        <p:nvSpPr>
          <p:cNvPr id="71" name="TextBox 70">
            <a:extLst>
              <a:ext uri="{FF2B5EF4-FFF2-40B4-BE49-F238E27FC236}">
                <a16:creationId xmlns:a16="http://schemas.microsoft.com/office/drawing/2014/main" id="{1F0E4017-C627-435A-9841-34A6BF2559E9}"/>
              </a:ext>
            </a:extLst>
          </p:cNvPr>
          <p:cNvSpPr txBox="1">
            <a:spLocks noChangeArrowheads="1"/>
          </p:cNvSpPr>
          <p:nvPr/>
        </p:nvSpPr>
        <p:spPr bwMode="auto">
          <a:xfrm>
            <a:off x="6248400" y="1563688"/>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E4A93037-ACA6-4F7A-85DA-E330E7A4D8A8}"/>
              </a:ext>
            </a:extLst>
          </p:cNvPr>
          <p:cNvSpPr txBox="1">
            <a:spLocks noChangeArrowheads="1"/>
          </p:cNvSpPr>
          <p:nvPr/>
        </p:nvSpPr>
        <p:spPr bwMode="auto">
          <a:xfrm>
            <a:off x="68246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73" name="TextBox 72">
            <a:extLst>
              <a:ext uri="{FF2B5EF4-FFF2-40B4-BE49-F238E27FC236}">
                <a16:creationId xmlns:a16="http://schemas.microsoft.com/office/drawing/2014/main" id="{A1BF35F9-CD65-4867-B7BF-79DCDA2E212C}"/>
              </a:ext>
            </a:extLst>
          </p:cNvPr>
          <p:cNvSpPr txBox="1">
            <a:spLocks noChangeArrowheads="1"/>
          </p:cNvSpPr>
          <p:nvPr/>
        </p:nvSpPr>
        <p:spPr bwMode="auto">
          <a:xfrm>
            <a:off x="4414838" y="21240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74" name="TextBox 73">
            <a:extLst>
              <a:ext uri="{FF2B5EF4-FFF2-40B4-BE49-F238E27FC236}">
                <a16:creationId xmlns:a16="http://schemas.microsoft.com/office/drawing/2014/main" id="{3E2DB22B-B57C-42E2-B10C-4944FC8FD949}"/>
              </a:ext>
            </a:extLst>
          </p:cNvPr>
          <p:cNvSpPr txBox="1">
            <a:spLocks noChangeArrowheads="1"/>
          </p:cNvSpPr>
          <p:nvPr/>
        </p:nvSpPr>
        <p:spPr bwMode="auto">
          <a:xfrm>
            <a:off x="4843463" y="21240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5" name="TextBox 74">
            <a:extLst>
              <a:ext uri="{FF2B5EF4-FFF2-40B4-BE49-F238E27FC236}">
                <a16:creationId xmlns:a16="http://schemas.microsoft.com/office/drawing/2014/main" id="{E259206A-D12A-4FE6-B83B-D91FC0BE1CF0}"/>
              </a:ext>
            </a:extLst>
          </p:cNvPr>
          <p:cNvSpPr txBox="1">
            <a:spLocks noChangeArrowheads="1"/>
          </p:cNvSpPr>
          <p:nvPr/>
        </p:nvSpPr>
        <p:spPr bwMode="auto">
          <a:xfrm>
            <a:off x="5270500" y="21240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6" name="TextBox 75">
            <a:extLst>
              <a:ext uri="{FF2B5EF4-FFF2-40B4-BE49-F238E27FC236}">
                <a16:creationId xmlns:a16="http://schemas.microsoft.com/office/drawing/2014/main" id="{BE57AC64-194C-4DB1-9A2C-29267AC35386}"/>
              </a:ext>
            </a:extLst>
          </p:cNvPr>
          <p:cNvSpPr txBox="1">
            <a:spLocks noChangeArrowheads="1"/>
          </p:cNvSpPr>
          <p:nvPr/>
        </p:nvSpPr>
        <p:spPr bwMode="auto">
          <a:xfrm>
            <a:off x="5697538" y="2124075"/>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654F7D4D-5649-4828-84F3-4D8711E0510C}"/>
              </a:ext>
            </a:extLst>
          </p:cNvPr>
          <p:cNvSpPr txBox="1">
            <a:spLocks noChangeArrowheads="1"/>
          </p:cNvSpPr>
          <p:nvPr/>
        </p:nvSpPr>
        <p:spPr bwMode="auto">
          <a:xfrm>
            <a:off x="6107113"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sp>
        <p:nvSpPr>
          <p:cNvPr id="79" name="TextBox 78">
            <a:extLst>
              <a:ext uri="{FF2B5EF4-FFF2-40B4-BE49-F238E27FC236}">
                <a16:creationId xmlns:a16="http://schemas.microsoft.com/office/drawing/2014/main" id="{B4D7682B-26B4-4EA5-A904-7AA8A1146D7F}"/>
              </a:ext>
            </a:extLst>
          </p:cNvPr>
          <p:cNvSpPr txBox="1">
            <a:spLocks noChangeArrowheads="1"/>
          </p:cNvSpPr>
          <p:nvPr/>
        </p:nvSpPr>
        <p:spPr bwMode="auto">
          <a:xfrm>
            <a:off x="6534150" y="212725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80" name="TextBox 79">
            <a:extLst>
              <a:ext uri="{FF2B5EF4-FFF2-40B4-BE49-F238E27FC236}">
                <a16:creationId xmlns:a16="http://schemas.microsoft.com/office/drawing/2014/main" id="{B63A0A7D-E321-49F7-85B3-F0A4C10397F7}"/>
              </a:ext>
            </a:extLst>
          </p:cNvPr>
          <p:cNvSpPr txBox="1">
            <a:spLocks noChangeArrowheads="1"/>
          </p:cNvSpPr>
          <p:nvPr/>
        </p:nvSpPr>
        <p:spPr bwMode="auto">
          <a:xfrm>
            <a:off x="6961188"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6ECDF1D9-0068-4EEB-AEB6-9EBB80340A7A}"/>
              </a:ext>
            </a:extLst>
          </p:cNvPr>
          <p:cNvSpPr txBox="1">
            <a:spLocks noChangeArrowheads="1"/>
          </p:cNvSpPr>
          <p:nvPr/>
        </p:nvSpPr>
        <p:spPr bwMode="auto">
          <a:xfrm>
            <a:off x="7378700" y="2127250"/>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3" name="TextBox 82">
            <a:extLst>
              <a:ext uri="{FF2B5EF4-FFF2-40B4-BE49-F238E27FC236}">
                <a16:creationId xmlns:a16="http://schemas.microsoft.com/office/drawing/2014/main" id="{066371CD-F200-478F-B319-D7135C42BB7A}"/>
              </a:ext>
            </a:extLst>
          </p:cNvPr>
          <p:cNvSpPr txBox="1">
            <a:spLocks noChangeArrowheads="1"/>
          </p:cNvSpPr>
          <p:nvPr/>
        </p:nvSpPr>
        <p:spPr bwMode="auto">
          <a:xfrm>
            <a:off x="4560888" y="26654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4" name="TextBox 83">
            <a:extLst>
              <a:ext uri="{FF2B5EF4-FFF2-40B4-BE49-F238E27FC236}">
                <a16:creationId xmlns:a16="http://schemas.microsoft.com/office/drawing/2014/main" id="{DE1F5FD8-C687-4395-8154-53686480B95F}"/>
              </a:ext>
            </a:extLst>
          </p:cNvPr>
          <p:cNvSpPr txBox="1">
            <a:spLocks noChangeArrowheads="1"/>
          </p:cNvSpPr>
          <p:nvPr/>
        </p:nvSpPr>
        <p:spPr bwMode="auto">
          <a:xfrm>
            <a:off x="4987925" y="26654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5" name="TextBox 84">
            <a:extLst>
              <a:ext uri="{FF2B5EF4-FFF2-40B4-BE49-F238E27FC236}">
                <a16:creationId xmlns:a16="http://schemas.microsoft.com/office/drawing/2014/main" id="{7A629F99-8859-42EA-A23C-118BF1E29D33}"/>
              </a:ext>
            </a:extLst>
          </p:cNvPr>
          <p:cNvSpPr txBox="1">
            <a:spLocks noChangeArrowheads="1"/>
          </p:cNvSpPr>
          <p:nvPr/>
        </p:nvSpPr>
        <p:spPr bwMode="auto">
          <a:xfrm>
            <a:off x="5414963" y="2665413"/>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6" name="TextBox 85">
            <a:extLst>
              <a:ext uri="{FF2B5EF4-FFF2-40B4-BE49-F238E27FC236}">
                <a16:creationId xmlns:a16="http://schemas.microsoft.com/office/drawing/2014/main" id="{E92B9A1E-4E02-443A-B081-7253957CF401}"/>
              </a:ext>
            </a:extLst>
          </p:cNvPr>
          <p:cNvSpPr txBox="1">
            <a:spLocks noChangeArrowheads="1"/>
          </p:cNvSpPr>
          <p:nvPr/>
        </p:nvSpPr>
        <p:spPr bwMode="auto">
          <a:xfrm>
            <a:off x="5824538" y="26685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7" name="TextBox 86">
            <a:extLst>
              <a:ext uri="{FF2B5EF4-FFF2-40B4-BE49-F238E27FC236}">
                <a16:creationId xmlns:a16="http://schemas.microsoft.com/office/drawing/2014/main" id="{112D4DC6-93CC-42A3-A2DD-0A1CD17895A1}"/>
              </a:ext>
            </a:extLst>
          </p:cNvPr>
          <p:cNvSpPr txBox="1">
            <a:spLocks noChangeArrowheads="1"/>
          </p:cNvSpPr>
          <p:nvPr/>
        </p:nvSpPr>
        <p:spPr bwMode="auto">
          <a:xfrm>
            <a:off x="6251575" y="26685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8" name="TextBox 87">
            <a:extLst>
              <a:ext uri="{FF2B5EF4-FFF2-40B4-BE49-F238E27FC236}">
                <a16:creationId xmlns:a16="http://schemas.microsoft.com/office/drawing/2014/main" id="{5374BF03-B075-4A74-9D67-536C18FB19FE}"/>
              </a:ext>
            </a:extLst>
          </p:cNvPr>
          <p:cNvSpPr txBox="1">
            <a:spLocks noChangeArrowheads="1"/>
          </p:cNvSpPr>
          <p:nvPr/>
        </p:nvSpPr>
        <p:spPr bwMode="auto">
          <a:xfrm>
            <a:off x="6678613" y="26685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89" name="TextBox 88">
            <a:extLst>
              <a:ext uri="{FF2B5EF4-FFF2-40B4-BE49-F238E27FC236}">
                <a16:creationId xmlns:a16="http://schemas.microsoft.com/office/drawing/2014/main" id="{4B8DC189-60D0-4D54-925F-8BB0BA86AC00}"/>
              </a:ext>
            </a:extLst>
          </p:cNvPr>
          <p:cNvSpPr txBox="1">
            <a:spLocks noChangeArrowheads="1"/>
          </p:cNvSpPr>
          <p:nvPr/>
        </p:nvSpPr>
        <p:spPr bwMode="auto">
          <a:xfrm>
            <a:off x="7105650" y="2668588"/>
            <a:ext cx="220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pic>
        <p:nvPicPr>
          <p:cNvPr id="100" name="Picture 99">
            <a:extLst>
              <a:ext uri="{FF2B5EF4-FFF2-40B4-BE49-F238E27FC236}">
                <a16:creationId xmlns:a16="http://schemas.microsoft.com/office/drawing/2014/main" id="{2BA9B5F9-6167-433C-BFAF-8B46E5C8EB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90025F87-038D-425C-8391-71D25C0EE8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E186132C-7D80-4E2E-90C3-EA0ECBC8B0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ADD7756A-5972-4C55-844D-09E6448A0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CC590A19-0ADD-4A80-A978-7880862D30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a:extLst>
              <a:ext uri="{FF2B5EF4-FFF2-40B4-BE49-F238E27FC236}">
                <a16:creationId xmlns:a16="http://schemas.microsoft.com/office/drawing/2014/main" id="{C53776A3-5708-4B4A-B9A8-3B2692069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FD021D89-2CCD-4642-973B-54F5E82EF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a:extLst>
              <a:ext uri="{FF2B5EF4-FFF2-40B4-BE49-F238E27FC236}">
                <a16:creationId xmlns:a16="http://schemas.microsoft.com/office/drawing/2014/main" id="{F9726FDF-015D-49E2-998D-9D877F2D5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a:extLst>
              <a:ext uri="{FF2B5EF4-FFF2-40B4-BE49-F238E27FC236}">
                <a16:creationId xmlns:a16="http://schemas.microsoft.com/office/drawing/2014/main" id="{8E58C261-5564-43BA-8A15-CDC4C2B9CB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h no! Button">
            <a:extLst>
              <a:ext uri="{FF2B5EF4-FFF2-40B4-BE49-F238E27FC236}">
                <a16:creationId xmlns:a16="http://schemas.microsoft.com/office/drawing/2014/main" id="{02AF378F-8282-4257-A5D4-43BA78BC80E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10" name="Picture 109">
            <a:extLst>
              <a:ext uri="{FF2B5EF4-FFF2-40B4-BE49-F238E27FC236}">
                <a16:creationId xmlns:a16="http://schemas.microsoft.com/office/drawing/2014/main" id="{BE1606F2-EA58-486A-8F14-F2BAF6CE9F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grpId="0"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0" presetClass="exit" presetSubtype="0" fill="hold" grpId="0" nodeType="click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25"/>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childTnLst>
                          </p:cTn>
                        </p:par>
                      </p:childTnLst>
                    </p:cTn>
                  </p:par>
                </p:childTnLst>
              </p:cTn>
              <p:nextCondLst>
                <p:cond evt="onClick" delay="0">
                  <p:tgtEl>
                    <p:spTgt spid="25"/>
                  </p:tgtEl>
                </p:cond>
              </p:nextCondLst>
            </p:seq>
            <p:seq concurrent="1" nextAc="seek">
              <p:cTn id="122" restart="whenNotActive" fill="hold" evtFilter="cancelBubble" nodeType="interactiveSeq">
                <p:stCondLst>
                  <p:cond evt="onClick" delay="0">
                    <p:tgtEl>
                      <p:spTgt spid="2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6"/>
                                        </p:tgtEl>
                                      </p:cBhvr>
                                    </p:animEffect>
                                    <p:set>
                                      <p:cBhvr>
                                        <p:cTn id="1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500"/>
                                        <p:tgtEl>
                                          <p:spTgt spid="80"/>
                                        </p:tgtEl>
                                      </p:cBhvr>
                                    </p:animEffect>
                                  </p:childTnLst>
                                </p:cTn>
                              </p:par>
                            </p:childTnLst>
                          </p:cTn>
                        </p:par>
                      </p:childTnLst>
                    </p:cTn>
                  </p:par>
                </p:childTnLst>
              </p:cTn>
              <p:nextCondLst>
                <p:cond evt="onClick" delay="0">
                  <p:tgtEl>
                    <p:spTgt spid="27"/>
                  </p:tgtEl>
                </p:cond>
              </p:nextCondLst>
            </p:seq>
            <p:seq concurrent="1" nextAc="seek">
              <p:cTn id="137" restart="whenNotActive" fill="hold" evtFilter="cancelBubble" nodeType="interactiveSeq">
                <p:stCondLst>
                  <p:cond evt="onClick" delay="0">
                    <p:tgtEl>
                      <p:spTgt spid="28"/>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28"/>
                                        </p:tgtEl>
                                      </p:cBhvr>
                                    </p:animEffect>
                                    <p:set>
                                      <p:cBhvr>
                                        <p:cTn id="14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Effect transition="in" filter="fade">
                                      <p:cBhvr>
                                        <p:cTn id="151" dur="500"/>
                                        <p:tgtEl>
                                          <p:spTgt spid="74"/>
                                        </p:tgtEl>
                                      </p:cBhvr>
                                    </p:animEffec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30"/>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xit" presetSubtype="0" fill="hold" grpId="0" nodeType="clickEffect">
                                  <p:stCondLst>
                                    <p:cond delay="0"/>
                                  </p:stCondLst>
                                  <p:childTnLst>
                                    <p:animEffect transition="out" filter="fade">
                                      <p:cBhvr>
                                        <p:cTn id="156" dur="500"/>
                                        <p:tgtEl>
                                          <p:spTgt spid="30"/>
                                        </p:tgtEl>
                                      </p:cBhvr>
                                    </p:animEffect>
                                    <p:set>
                                      <p:cBhvr>
                                        <p:cTn id="15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8" restart="whenNotActive" fill="hold" evtFilter="cancelBubble" nodeType="interactiveSeq">
                <p:stCondLst>
                  <p:cond evt="onClick" delay="0">
                    <p:tgtEl>
                      <p:spTgt spid="31"/>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0" presetClass="exit" presetSubtype="0" fill="hold" grpId="0" nodeType="clickEffect">
                                  <p:stCondLst>
                                    <p:cond delay="0"/>
                                  </p:stCondLst>
                                  <p:childTnLst>
                                    <p:animEffect transition="out" filter="fade">
                                      <p:cBhvr>
                                        <p:cTn id="162" dur="500"/>
                                        <p:tgtEl>
                                          <p:spTgt spid="31"/>
                                        </p:tgtEl>
                                      </p:cBhvr>
                                    </p:animEffect>
                                    <p:set>
                                      <p:cBhvr>
                                        <p:cTn id="16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fade">
                                      <p:cBhvr>
                                        <p:cTn id="172" dur="500"/>
                                        <p:tgtEl>
                                          <p:spTgt spid="73"/>
                                        </p:tgtEl>
                                      </p:cBhvr>
                                    </p:animEffect>
                                  </p:childTnLst>
                                </p:cTn>
                              </p:par>
                            </p:childTnLst>
                          </p:cTn>
                        </p:par>
                      </p:childTnLst>
                    </p:cTn>
                  </p:par>
                </p:childTnLst>
              </p:cTn>
              <p:nextCondLst>
                <p:cond evt="onClick" delay="0">
                  <p:tgtEl>
                    <p:spTgt spid="32"/>
                  </p:tgtEl>
                </p:cond>
              </p:nextCondLst>
            </p:seq>
            <p:seq concurrent="1" nextAc="seek">
              <p:cTn id="173" restart="whenNotActive" fill="hold" evtFilter="cancelBubble" nodeType="interactiveSeq">
                <p:stCondLst>
                  <p:cond evt="onClick" delay="0">
                    <p:tgtEl>
                      <p:spTgt spid="33"/>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87"/>
                                        </p:tgtEl>
                                        <p:attrNameLst>
                                          <p:attrName>style.visibility</p:attrName>
                                        </p:attrNameLst>
                                      </p:cBhvr>
                                      <p:to>
                                        <p:strVal val="visible"/>
                                      </p:to>
                                    </p:set>
                                    <p:animEffect transition="in" filter="fade">
                                      <p:cBhvr>
                                        <p:cTn id="181" dur="500"/>
                                        <p:tgtEl>
                                          <p:spTgt spid="87"/>
                                        </p:tgtEl>
                                      </p:cBhvr>
                                    </p:animEffect>
                                  </p:childTnLst>
                                </p:cTn>
                              </p:par>
                            </p:childTnLst>
                          </p:cTn>
                        </p:par>
                      </p:childTnLst>
                    </p:cTn>
                  </p:par>
                </p:childTnLst>
              </p:cTn>
              <p:nextCondLst>
                <p:cond evt="onClick" delay="0">
                  <p:tgtEl>
                    <p:spTgt spid="33"/>
                  </p:tgtEl>
                </p:cond>
              </p:nextCondLst>
            </p:seq>
            <p:seq concurrent="1" nextAc="seek">
              <p:cTn id="182" restart="whenNotActive" fill="hold" evtFilter="cancelBubble" nodeType="interactiveSeq">
                <p:stCondLst>
                  <p:cond evt="onClick" delay="0">
                    <p:tgtEl>
                      <p:spTgt spid="34"/>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0" presetClass="exit" presetSubtype="0" fill="hold" grpId="0" nodeType="click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88" restart="whenNotActive" fill="hold" evtFilter="cancelBubble" nodeType="interactiveSeq">
                <p:stCondLst>
                  <p:cond evt="onClick" delay="0">
                    <p:tgtEl>
                      <p:spTgt spid="35"/>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5"/>
                                        </p:tgtEl>
                                      </p:cBhvr>
                                    </p:animEffect>
                                    <p:set>
                                      <p:cBhvr>
                                        <p:cTn id="19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4" restart="whenNotActive" fill="hold" evtFilter="cancelBubble" nodeType="interactiveSeq">
                <p:stCondLst>
                  <p:cond evt="onClick" delay="0">
                    <p:tgtEl>
                      <p:spTgt spid="36"/>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0" restart="whenNotActive" fill="hold" evtFilter="cancelBubble" nodeType="interactiveSeq">
                <p:stCondLst>
                  <p:cond evt="onClick" delay="0">
                    <p:tgtEl>
                      <p:spTgt spid="37"/>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7"/>
                                        </p:tgtEl>
                                      </p:cBhvr>
                                    </p:animEffect>
                                    <p:set>
                                      <p:cBhvr>
                                        <p:cTn id="20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6" restart="whenNotActive" fill="hold" evtFilter="cancelBubble" nodeType="interactiveSeq">
                <p:stCondLst>
                  <p:cond evt="onClick" delay="0">
                    <p:tgtEl>
                      <p:spTgt spid="38"/>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8"/>
                                        </p:tgtEl>
                                      </p:cBhvr>
                                    </p:animEffect>
                                    <p:set>
                                      <p:cBhvr>
                                        <p:cTn id="21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12" restart="whenNotActive" fill="hold" evtFilter="cancelBubble" nodeType="interactiveSeq">
                <p:stCondLst>
                  <p:cond evt="onClick" delay="0">
                    <p:tgtEl>
                      <p:spTgt spid="39"/>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9"/>
                                        </p:tgtEl>
                                      </p:cBhvr>
                                    </p:animEffect>
                                    <p:set>
                                      <p:cBhvr>
                                        <p:cTn id="21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8" restart="whenNotActive" fill="hold" evtFilter="cancelBubble" nodeType="interactiveSeq">
                <p:stCondLst>
                  <p:cond evt="onClick" delay="0">
                    <p:tgtEl>
                      <p:spTgt spid="10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1" presetClass="exit" presetSubtype="0" fill="hold" nodeType="clickEffect">
                                  <p:stCondLst>
                                    <p:cond delay="0"/>
                                  </p:stCondLst>
                                  <p:childTnLst>
                                    <p:anim calcmode="lin" valueType="num">
                                      <p:cBhvr>
                                        <p:cTn id="222" dur="1000"/>
                                        <p:tgtEl>
                                          <p:spTgt spid="110"/>
                                        </p:tgtEl>
                                        <p:attrNameLst>
                                          <p:attrName>ppt_w</p:attrName>
                                        </p:attrNameLst>
                                      </p:cBhvr>
                                      <p:tavLst>
                                        <p:tav tm="0">
                                          <p:val>
                                            <p:strVal val="ppt_w"/>
                                          </p:val>
                                        </p:tav>
                                        <p:tav tm="100000">
                                          <p:val>
                                            <p:fltVal val="0"/>
                                          </p:val>
                                        </p:tav>
                                      </p:tavLst>
                                    </p:anim>
                                    <p:anim calcmode="lin" valueType="num">
                                      <p:cBhvr>
                                        <p:cTn id="223" dur="1000"/>
                                        <p:tgtEl>
                                          <p:spTgt spid="110"/>
                                        </p:tgtEl>
                                        <p:attrNameLst>
                                          <p:attrName>ppt_h</p:attrName>
                                        </p:attrNameLst>
                                      </p:cBhvr>
                                      <p:tavLst>
                                        <p:tav tm="0">
                                          <p:val>
                                            <p:strVal val="ppt_h"/>
                                          </p:val>
                                        </p:tav>
                                        <p:tav tm="100000">
                                          <p:val>
                                            <p:fltVal val="0"/>
                                          </p:val>
                                        </p:tav>
                                      </p:tavLst>
                                    </p:anim>
                                    <p:anim calcmode="lin" valueType="num">
                                      <p:cBhvr>
                                        <p:cTn id="224" dur="1000"/>
                                        <p:tgtEl>
                                          <p:spTgt spid="110"/>
                                        </p:tgtEl>
                                        <p:attrNameLst>
                                          <p:attrName>style.rotation</p:attrName>
                                        </p:attrNameLst>
                                      </p:cBhvr>
                                      <p:tavLst>
                                        <p:tav tm="0">
                                          <p:val>
                                            <p:fltVal val="0"/>
                                          </p:val>
                                        </p:tav>
                                        <p:tav tm="100000">
                                          <p:val>
                                            <p:fltVal val="90"/>
                                          </p:val>
                                        </p:tav>
                                      </p:tavLst>
                                    </p:anim>
                                    <p:animEffect transition="out" filter="fade">
                                      <p:cBhvr>
                                        <p:cTn id="225" dur="1000"/>
                                        <p:tgtEl>
                                          <p:spTgt spid="110"/>
                                        </p:tgtEl>
                                      </p:cBhvr>
                                    </p:animEffect>
                                    <p:set>
                                      <p:cBhvr>
                                        <p:cTn id="226" dur="1" fill="hold">
                                          <p:stCondLst>
                                            <p:cond delay="999"/>
                                          </p:stCondLst>
                                        </p:cTn>
                                        <p:tgtEl>
                                          <p:spTgt spid="110"/>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1" presetClass="exit" presetSubtype="0" fill="hold" nodeType="clickEffect">
                                  <p:stCondLst>
                                    <p:cond delay="0"/>
                                  </p:stCondLst>
                                  <p:childTnLst>
                                    <p:anim calcmode="lin" valueType="num">
                                      <p:cBhvr>
                                        <p:cTn id="230" dur="1000"/>
                                        <p:tgtEl>
                                          <p:spTgt spid="108"/>
                                        </p:tgtEl>
                                        <p:attrNameLst>
                                          <p:attrName>ppt_w</p:attrName>
                                        </p:attrNameLst>
                                      </p:cBhvr>
                                      <p:tavLst>
                                        <p:tav tm="0">
                                          <p:val>
                                            <p:strVal val="ppt_w"/>
                                          </p:val>
                                        </p:tav>
                                        <p:tav tm="100000">
                                          <p:val>
                                            <p:fltVal val="0"/>
                                          </p:val>
                                        </p:tav>
                                      </p:tavLst>
                                    </p:anim>
                                    <p:anim calcmode="lin" valueType="num">
                                      <p:cBhvr>
                                        <p:cTn id="231" dur="1000"/>
                                        <p:tgtEl>
                                          <p:spTgt spid="108"/>
                                        </p:tgtEl>
                                        <p:attrNameLst>
                                          <p:attrName>ppt_h</p:attrName>
                                        </p:attrNameLst>
                                      </p:cBhvr>
                                      <p:tavLst>
                                        <p:tav tm="0">
                                          <p:val>
                                            <p:strVal val="ppt_h"/>
                                          </p:val>
                                        </p:tav>
                                        <p:tav tm="100000">
                                          <p:val>
                                            <p:fltVal val="0"/>
                                          </p:val>
                                        </p:tav>
                                      </p:tavLst>
                                    </p:anim>
                                    <p:anim calcmode="lin" valueType="num">
                                      <p:cBhvr>
                                        <p:cTn id="232" dur="1000"/>
                                        <p:tgtEl>
                                          <p:spTgt spid="108"/>
                                        </p:tgtEl>
                                        <p:attrNameLst>
                                          <p:attrName>style.rotation</p:attrName>
                                        </p:attrNameLst>
                                      </p:cBhvr>
                                      <p:tavLst>
                                        <p:tav tm="0">
                                          <p:val>
                                            <p:fltVal val="0"/>
                                          </p:val>
                                        </p:tav>
                                        <p:tav tm="100000">
                                          <p:val>
                                            <p:fltVal val="90"/>
                                          </p:val>
                                        </p:tav>
                                      </p:tavLst>
                                    </p:anim>
                                    <p:animEffect transition="out" filter="fade">
                                      <p:cBhvr>
                                        <p:cTn id="233" dur="1000"/>
                                        <p:tgtEl>
                                          <p:spTgt spid="108"/>
                                        </p:tgtEl>
                                      </p:cBhvr>
                                    </p:animEffect>
                                    <p:set>
                                      <p:cBhvr>
                                        <p:cTn id="234" dur="1" fill="hold">
                                          <p:stCondLst>
                                            <p:cond delay="999"/>
                                          </p:stCondLst>
                                        </p:cTn>
                                        <p:tgtEl>
                                          <p:spTgt spid="10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31" presetClass="exit" presetSubtype="0" fill="hold" nodeType="clickEffect">
                                  <p:stCondLst>
                                    <p:cond delay="0"/>
                                  </p:stCondLst>
                                  <p:childTnLst>
                                    <p:anim calcmode="lin" valueType="num">
                                      <p:cBhvr>
                                        <p:cTn id="238" dur="1000"/>
                                        <p:tgtEl>
                                          <p:spTgt spid="107"/>
                                        </p:tgtEl>
                                        <p:attrNameLst>
                                          <p:attrName>ppt_w</p:attrName>
                                        </p:attrNameLst>
                                      </p:cBhvr>
                                      <p:tavLst>
                                        <p:tav tm="0">
                                          <p:val>
                                            <p:strVal val="ppt_w"/>
                                          </p:val>
                                        </p:tav>
                                        <p:tav tm="100000">
                                          <p:val>
                                            <p:fltVal val="0"/>
                                          </p:val>
                                        </p:tav>
                                      </p:tavLst>
                                    </p:anim>
                                    <p:anim calcmode="lin" valueType="num">
                                      <p:cBhvr>
                                        <p:cTn id="239" dur="1000"/>
                                        <p:tgtEl>
                                          <p:spTgt spid="107"/>
                                        </p:tgtEl>
                                        <p:attrNameLst>
                                          <p:attrName>ppt_h</p:attrName>
                                        </p:attrNameLst>
                                      </p:cBhvr>
                                      <p:tavLst>
                                        <p:tav tm="0">
                                          <p:val>
                                            <p:strVal val="ppt_h"/>
                                          </p:val>
                                        </p:tav>
                                        <p:tav tm="100000">
                                          <p:val>
                                            <p:fltVal val="0"/>
                                          </p:val>
                                        </p:tav>
                                      </p:tavLst>
                                    </p:anim>
                                    <p:anim calcmode="lin" valueType="num">
                                      <p:cBhvr>
                                        <p:cTn id="240" dur="1000"/>
                                        <p:tgtEl>
                                          <p:spTgt spid="107"/>
                                        </p:tgtEl>
                                        <p:attrNameLst>
                                          <p:attrName>style.rotation</p:attrName>
                                        </p:attrNameLst>
                                      </p:cBhvr>
                                      <p:tavLst>
                                        <p:tav tm="0">
                                          <p:val>
                                            <p:fltVal val="0"/>
                                          </p:val>
                                        </p:tav>
                                        <p:tav tm="100000">
                                          <p:val>
                                            <p:fltVal val="90"/>
                                          </p:val>
                                        </p:tav>
                                      </p:tavLst>
                                    </p:anim>
                                    <p:animEffect transition="out" filter="fade">
                                      <p:cBhvr>
                                        <p:cTn id="241" dur="1000"/>
                                        <p:tgtEl>
                                          <p:spTgt spid="107"/>
                                        </p:tgtEl>
                                      </p:cBhvr>
                                    </p:animEffect>
                                    <p:set>
                                      <p:cBhvr>
                                        <p:cTn id="242" dur="1" fill="hold">
                                          <p:stCondLst>
                                            <p:cond delay="999"/>
                                          </p:stCondLst>
                                        </p:cTn>
                                        <p:tgtEl>
                                          <p:spTgt spid="107"/>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31" presetClass="exit" presetSubtype="0" fill="hold" nodeType="clickEffect">
                                  <p:stCondLst>
                                    <p:cond delay="0"/>
                                  </p:stCondLst>
                                  <p:childTnLst>
                                    <p:anim calcmode="lin" valueType="num">
                                      <p:cBhvr>
                                        <p:cTn id="246" dur="1000"/>
                                        <p:tgtEl>
                                          <p:spTgt spid="104"/>
                                        </p:tgtEl>
                                        <p:attrNameLst>
                                          <p:attrName>ppt_w</p:attrName>
                                        </p:attrNameLst>
                                      </p:cBhvr>
                                      <p:tavLst>
                                        <p:tav tm="0">
                                          <p:val>
                                            <p:strVal val="ppt_w"/>
                                          </p:val>
                                        </p:tav>
                                        <p:tav tm="100000">
                                          <p:val>
                                            <p:fltVal val="0"/>
                                          </p:val>
                                        </p:tav>
                                      </p:tavLst>
                                    </p:anim>
                                    <p:anim calcmode="lin" valueType="num">
                                      <p:cBhvr>
                                        <p:cTn id="247" dur="1000"/>
                                        <p:tgtEl>
                                          <p:spTgt spid="104"/>
                                        </p:tgtEl>
                                        <p:attrNameLst>
                                          <p:attrName>ppt_h</p:attrName>
                                        </p:attrNameLst>
                                      </p:cBhvr>
                                      <p:tavLst>
                                        <p:tav tm="0">
                                          <p:val>
                                            <p:strVal val="ppt_h"/>
                                          </p:val>
                                        </p:tav>
                                        <p:tav tm="100000">
                                          <p:val>
                                            <p:fltVal val="0"/>
                                          </p:val>
                                        </p:tav>
                                      </p:tavLst>
                                    </p:anim>
                                    <p:anim calcmode="lin" valueType="num">
                                      <p:cBhvr>
                                        <p:cTn id="248" dur="1000"/>
                                        <p:tgtEl>
                                          <p:spTgt spid="104"/>
                                        </p:tgtEl>
                                        <p:attrNameLst>
                                          <p:attrName>style.rotation</p:attrName>
                                        </p:attrNameLst>
                                      </p:cBhvr>
                                      <p:tavLst>
                                        <p:tav tm="0">
                                          <p:val>
                                            <p:fltVal val="0"/>
                                          </p:val>
                                        </p:tav>
                                        <p:tav tm="100000">
                                          <p:val>
                                            <p:fltVal val="90"/>
                                          </p:val>
                                        </p:tav>
                                      </p:tavLst>
                                    </p:anim>
                                    <p:animEffect transition="out" filter="fade">
                                      <p:cBhvr>
                                        <p:cTn id="249" dur="1000"/>
                                        <p:tgtEl>
                                          <p:spTgt spid="104"/>
                                        </p:tgtEl>
                                      </p:cBhvr>
                                    </p:animEffect>
                                    <p:set>
                                      <p:cBhvr>
                                        <p:cTn id="250" dur="1" fill="hold">
                                          <p:stCondLst>
                                            <p:cond delay="999"/>
                                          </p:stCondLst>
                                        </p:cTn>
                                        <p:tgtEl>
                                          <p:spTgt spid="104"/>
                                        </p:tgtEl>
                                        <p:attrNameLst>
                                          <p:attrName>style.visibility</p:attrName>
                                        </p:attrNameLst>
                                      </p:cBhvr>
                                      <p:to>
                                        <p:strVal val="hidden"/>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31" presetClass="exit" presetSubtype="0" fill="hold" nodeType="clickEffect">
                                  <p:stCondLst>
                                    <p:cond delay="0"/>
                                  </p:stCondLst>
                                  <p:childTnLst>
                                    <p:anim calcmode="lin" valueType="num">
                                      <p:cBhvr>
                                        <p:cTn id="254" dur="1000"/>
                                        <p:tgtEl>
                                          <p:spTgt spid="105"/>
                                        </p:tgtEl>
                                        <p:attrNameLst>
                                          <p:attrName>ppt_w</p:attrName>
                                        </p:attrNameLst>
                                      </p:cBhvr>
                                      <p:tavLst>
                                        <p:tav tm="0">
                                          <p:val>
                                            <p:strVal val="ppt_w"/>
                                          </p:val>
                                        </p:tav>
                                        <p:tav tm="100000">
                                          <p:val>
                                            <p:fltVal val="0"/>
                                          </p:val>
                                        </p:tav>
                                      </p:tavLst>
                                    </p:anim>
                                    <p:anim calcmode="lin" valueType="num">
                                      <p:cBhvr>
                                        <p:cTn id="255" dur="1000"/>
                                        <p:tgtEl>
                                          <p:spTgt spid="105"/>
                                        </p:tgtEl>
                                        <p:attrNameLst>
                                          <p:attrName>ppt_h</p:attrName>
                                        </p:attrNameLst>
                                      </p:cBhvr>
                                      <p:tavLst>
                                        <p:tav tm="0">
                                          <p:val>
                                            <p:strVal val="ppt_h"/>
                                          </p:val>
                                        </p:tav>
                                        <p:tav tm="100000">
                                          <p:val>
                                            <p:fltVal val="0"/>
                                          </p:val>
                                        </p:tav>
                                      </p:tavLst>
                                    </p:anim>
                                    <p:anim calcmode="lin" valueType="num">
                                      <p:cBhvr>
                                        <p:cTn id="256" dur="1000"/>
                                        <p:tgtEl>
                                          <p:spTgt spid="105"/>
                                        </p:tgtEl>
                                        <p:attrNameLst>
                                          <p:attrName>style.rotation</p:attrName>
                                        </p:attrNameLst>
                                      </p:cBhvr>
                                      <p:tavLst>
                                        <p:tav tm="0">
                                          <p:val>
                                            <p:fltVal val="0"/>
                                          </p:val>
                                        </p:tav>
                                        <p:tav tm="100000">
                                          <p:val>
                                            <p:fltVal val="90"/>
                                          </p:val>
                                        </p:tav>
                                      </p:tavLst>
                                    </p:anim>
                                    <p:animEffect transition="out" filter="fade">
                                      <p:cBhvr>
                                        <p:cTn id="257" dur="1000"/>
                                        <p:tgtEl>
                                          <p:spTgt spid="105"/>
                                        </p:tgtEl>
                                      </p:cBhvr>
                                    </p:animEffect>
                                    <p:set>
                                      <p:cBhvr>
                                        <p:cTn id="258" dur="1" fill="hold">
                                          <p:stCondLst>
                                            <p:cond delay="999"/>
                                          </p:stCondLst>
                                        </p:cTn>
                                        <p:tgtEl>
                                          <p:spTgt spid="105"/>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31" presetClass="exit" presetSubtype="0" fill="hold" nodeType="clickEffect">
                                  <p:stCondLst>
                                    <p:cond delay="0"/>
                                  </p:stCondLst>
                                  <p:childTnLst>
                                    <p:anim calcmode="lin" valueType="num">
                                      <p:cBhvr>
                                        <p:cTn id="262" dur="1000"/>
                                        <p:tgtEl>
                                          <p:spTgt spid="106"/>
                                        </p:tgtEl>
                                        <p:attrNameLst>
                                          <p:attrName>ppt_w</p:attrName>
                                        </p:attrNameLst>
                                      </p:cBhvr>
                                      <p:tavLst>
                                        <p:tav tm="0">
                                          <p:val>
                                            <p:strVal val="ppt_w"/>
                                          </p:val>
                                        </p:tav>
                                        <p:tav tm="100000">
                                          <p:val>
                                            <p:fltVal val="0"/>
                                          </p:val>
                                        </p:tav>
                                      </p:tavLst>
                                    </p:anim>
                                    <p:anim calcmode="lin" valueType="num">
                                      <p:cBhvr>
                                        <p:cTn id="263" dur="1000"/>
                                        <p:tgtEl>
                                          <p:spTgt spid="106"/>
                                        </p:tgtEl>
                                        <p:attrNameLst>
                                          <p:attrName>ppt_h</p:attrName>
                                        </p:attrNameLst>
                                      </p:cBhvr>
                                      <p:tavLst>
                                        <p:tav tm="0">
                                          <p:val>
                                            <p:strVal val="ppt_h"/>
                                          </p:val>
                                        </p:tav>
                                        <p:tav tm="100000">
                                          <p:val>
                                            <p:fltVal val="0"/>
                                          </p:val>
                                        </p:tav>
                                      </p:tavLst>
                                    </p:anim>
                                    <p:anim calcmode="lin" valueType="num">
                                      <p:cBhvr>
                                        <p:cTn id="264" dur="1000"/>
                                        <p:tgtEl>
                                          <p:spTgt spid="106"/>
                                        </p:tgtEl>
                                        <p:attrNameLst>
                                          <p:attrName>style.rotation</p:attrName>
                                        </p:attrNameLst>
                                      </p:cBhvr>
                                      <p:tavLst>
                                        <p:tav tm="0">
                                          <p:val>
                                            <p:fltVal val="0"/>
                                          </p:val>
                                        </p:tav>
                                        <p:tav tm="100000">
                                          <p:val>
                                            <p:fltVal val="90"/>
                                          </p:val>
                                        </p:tav>
                                      </p:tavLst>
                                    </p:anim>
                                    <p:animEffect transition="out" filter="fade">
                                      <p:cBhvr>
                                        <p:cTn id="265" dur="1000"/>
                                        <p:tgtEl>
                                          <p:spTgt spid="106"/>
                                        </p:tgtEl>
                                      </p:cBhvr>
                                    </p:animEffect>
                                    <p:set>
                                      <p:cBhvr>
                                        <p:cTn id="266" dur="1" fill="hold">
                                          <p:stCondLst>
                                            <p:cond delay="999"/>
                                          </p:stCondLst>
                                        </p:cTn>
                                        <p:tgtEl>
                                          <p:spTgt spid="106"/>
                                        </p:tgtEl>
                                        <p:attrNameLst>
                                          <p:attrName>style.visibility</p:attrName>
                                        </p:attrNameLst>
                                      </p:cBhvr>
                                      <p:to>
                                        <p:strVal val="hidden"/>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31" presetClass="exit" presetSubtype="0" fill="hold" nodeType="clickEffect">
                                  <p:stCondLst>
                                    <p:cond delay="0"/>
                                  </p:stCondLst>
                                  <p:childTnLst>
                                    <p:anim calcmode="lin" valueType="num">
                                      <p:cBhvr>
                                        <p:cTn id="270" dur="1000"/>
                                        <p:tgtEl>
                                          <p:spTgt spid="103"/>
                                        </p:tgtEl>
                                        <p:attrNameLst>
                                          <p:attrName>ppt_w</p:attrName>
                                        </p:attrNameLst>
                                      </p:cBhvr>
                                      <p:tavLst>
                                        <p:tav tm="0">
                                          <p:val>
                                            <p:strVal val="ppt_w"/>
                                          </p:val>
                                        </p:tav>
                                        <p:tav tm="100000">
                                          <p:val>
                                            <p:fltVal val="0"/>
                                          </p:val>
                                        </p:tav>
                                      </p:tavLst>
                                    </p:anim>
                                    <p:anim calcmode="lin" valueType="num">
                                      <p:cBhvr>
                                        <p:cTn id="271" dur="1000"/>
                                        <p:tgtEl>
                                          <p:spTgt spid="103"/>
                                        </p:tgtEl>
                                        <p:attrNameLst>
                                          <p:attrName>ppt_h</p:attrName>
                                        </p:attrNameLst>
                                      </p:cBhvr>
                                      <p:tavLst>
                                        <p:tav tm="0">
                                          <p:val>
                                            <p:strVal val="ppt_h"/>
                                          </p:val>
                                        </p:tav>
                                        <p:tav tm="100000">
                                          <p:val>
                                            <p:fltVal val="0"/>
                                          </p:val>
                                        </p:tav>
                                      </p:tavLst>
                                    </p:anim>
                                    <p:anim calcmode="lin" valueType="num">
                                      <p:cBhvr>
                                        <p:cTn id="272" dur="1000"/>
                                        <p:tgtEl>
                                          <p:spTgt spid="103"/>
                                        </p:tgtEl>
                                        <p:attrNameLst>
                                          <p:attrName>style.rotation</p:attrName>
                                        </p:attrNameLst>
                                      </p:cBhvr>
                                      <p:tavLst>
                                        <p:tav tm="0">
                                          <p:val>
                                            <p:fltVal val="0"/>
                                          </p:val>
                                        </p:tav>
                                        <p:tav tm="100000">
                                          <p:val>
                                            <p:fltVal val="90"/>
                                          </p:val>
                                        </p:tav>
                                      </p:tavLst>
                                    </p:anim>
                                    <p:animEffect transition="out" filter="fade">
                                      <p:cBhvr>
                                        <p:cTn id="273" dur="1000"/>
                                        <p:tgtEl>
                                          <p:spTgt spid="103"/>
                                        </p:tgtEl>
                                      </p:cBhvr>
                                    </p:animEffect>
                                    <p:set>
                                      <p:cBhvr>
                                        <p:cTn id="274" dur="1" fill="hold">
                                          <p:stCondLst>
                                            <p:cond delay="999"/>
                                          </p:stCondLst>
                                        </p:cTn>
                                        <p:tgtEl>
                                          <p:spTgt spid="103"/>
                                        </p:tgtEl>
                                        <p:attrNameLst>
                                          <p:attrName>style.visibility</p:attrName>
                                        </p:attrNameLst>
                                      </p:cBhvr>
                                      <p:to>
                                        <p:strVal val="hidden"/>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31" presetClass="exit" presetSubtype="0" fill="hold" nodeType="clickEffect">
                                  <p:stCondLst>
                                    <p:cond delay="0"/>
                                  </p:stCondLst>
                                  <p:childTnLst>
                                    <p:anim calcmode="lin" valueType="num">
                                      <p:cBhvr>
                                        <p:cTn id="278" dur="1000"/>
                                        <p:tgtEl>
                                          <p:spTgt spid="102"/>
                                        </p:tgtEl>
                                        <p:attrNameLst>
                                          <p:attrName>ppt_w</p:attrName>
                                        </p:attrNameLst>
                                      </p:cBhvr>
                                      <p:tavLst>
                                        <p:tav tm="0">
                                          <p:val>
                                            <p:strVal val="ppt_w"/>
                                          </p:val>
                                        </p:tav>
                                        <p:tav tm="100000">
                                          <p:val>
                                            <p:fltVal val="0"/>
                                          </p:val>
                                        </p:tav>
                                      </p:tavLst>
                                    </p:anim>
                                    <p:anim calcmode="lin" valueType="num">
                                      <p:cBhvr>
                                        <p:cTn id="279" dur="1000"/>
                                        <p:tgtEl>
                                          <p:spTgt spid="102"/>
                                        </p:tgtEl>
                                        <p:attrNameLst>
                                          <p:attrName>ppt_h</p:attrName>
                                        </p:attrNameLst>
                                      </p:cBhvr>
                                      <p:tavLst>
                                        <p:tav tm="0">
                                          <p:val>
                                            <p:strVal val="ppt_h"/>
                                          </p:val>
                                        </p:tav>
                                        <p:tav tm="100000">
                                          <p:val>
                                            <p:fltVal val="0"/>
                                          </p:val>
                                        </p:tav>
                                      </p:tavLst>
                                    </p:anim>
                                    <p:anim calcmode="lin" valueType="num">
                                      <p:cBhvr>
                                        <p:cTn id="280" dur="1000"/>
                                        <p:tgtEl>
                                          <p:spTgt spid="102"/>
                                        </p:tgtEl>
                                        <p:attrNameLst>
                                          <p:attrName>style.rotation</p:attrName>
                                        </p:attrNameLst>
                                      </p:cBhvr>
                                      <p:tavLst>
                                        <p:tav tm="0">
                                          <p:val>
                                            <p:fltVal val="0"/>
                                          </p:val>
                                        </p:tav>
                                        <p:tav tm="100000">
                                          <p:val>
                                            <p:fltVal val="90"/>
                                          </p:val>
                                        </p:tav>
                                      </p:tavLst>
                                    </p:anim>
                                    <p:animEffect transition="out" filter="fade">
                                      <p:cBhvr>
                                        <p:cTn id="281" dur="1000"/>
                                        <p:tgtEl>
                                          <p:spTgt spid="102"/>
                                        </p:tgtEl>
                                      </p:cBhvr>
                                    </p:animEffect>
                                    <p:set>
                                      <p:cBhvr>
                                        <p:cTn id="282" dur="1" fill="hold">
                                          <p:stCondLst>
                                            <p:cond delay="999"/>
                                          </p:stCondLst>
                                        </p:cTn>
                                        <p:tgtEl>
                                          <p:spTgt spid="102"/>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1" presetClass="exit" presetSubtype="0" fill="hold" nodeType="clickEffect">
                                  <p:stCondLst>
                                    <p:cond delay="0"/>
                                  </p:stCondLst>
                                  <p:childTnLst>
                                    <p:anim calcmode="lin" valueType="num">
                                      <p:cBhvr>
                                        <p:cTn id="286" dur="1000"/>
                                        <p:tgtEl>
                                          <p:spTgt spid="101"/>
                                        </p:tgtEl>
                                        <p:attrNameLst>
                                          <p:attrName>ppt_w</p:attrName>
                                        </p:attrNameLst>
                                      </p:cBhvr>
                                      <p:tavLst>
                                        <p:tav tm="0">
                                          <p:val>
                                            <p:strVal val="ppt_w"/>
                                          </p:val>
                                        </p:tav>
                                        <p:tav tm="100000">
                                          <p:val>
                                            <p:fltVal val="0"/>
                                          </p:val>
                                        </p:tav>
                                      </p:tavLst>
                                    </p:anim>
                                    <p:anim calcmode="lin" valueType="num">
                                      <p:cBhvr>
                                        <p:cTn id="287" dur="1000"/>
                                        <p:tgtEl>
                                          <p:spTgt spid="101"/>
                                        </p:tgtEl>
                                        <p:attrNameLst>
                                          <p:attrName>ppt_h</p:attrName>
                                        </p:attrNameLst>
                                      </p:cBhvr>
                                      <p:tavLst>
                                        <p:tav tm="0">
                                          <p:val>
                                            <p:strVal val="ppt_h"/>
                                          </p:val>
                                        </p:tav>
                                        <p:tav tm="100000">
                                          <p:val>
                                            <p:fltVal val="0"/>
                                          </p:val>
                                        </p:tav>
                                      </p:tavLst>
                                    </p:anim>
                                    <p:anim calcmode="lin" valueType="num">
                                      <p:cBhvr>
                                        <p:cTn id="288" dur="1000"/>
                                        <p:tgtEl>
                                          <p:spTgt spid="101"/>
                                        </p:tgtEl>
                                        <p:attrNameLst>
                                          <p:attrName>style.rotation</p:attrName>
                                        </p:attrNameLst>
                                      </p:cBhvr>
                                      <p:tavLst>
                                        <p:tav tm="0">
                                          <p:val>
                                            <p:fltVal val="0"/>
                                          </p:val>
                                        </p:tav>
                                        <p:tav tm="100000">
                                          <p:val>
                                            <p:fltVal val="90"/>
                                          </p:val>
                                        </p:tav>
                                      </p:tavLst>
                                    </p:anim>
                                    <p:animEffect transition="out" filter="fade">
                                      <p:cBhvr>
                                        <p:cTn id="289" dur="1000"/>
                                        <p:tgtEl>
                                          <p:spTgt spid="101"/>
                                        </p:tgtEl>
                                      </p:cBhvr>
                                    </p:animEffect>
                                    <p:set>
                                      <p:cBhvr>
                                        <p:cTn id="290" dur="1" fill="hold">
                                          <p:stCondLst>
                                            <p:cond delay="999"/>
                                          </p:stCondLst>
                                        </p:cTn>
                                        <p:tgtEl>
                                          <p:spTgt spid="101"/>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31" presetClass="exit" presetSubtype="0" fill="hold" nodeType="clickEffect">
                                  <p:stCondLst>
                                    <p:cond delay="0"/>
                                  </p:stCondLst>
                                  <p:childTnLst>
                                    <p:anim calcmode="lin" valueType="num">
                                      <p:cBhvr>
                                        <p:cTn id="294" dur="1000"/>
                                        <p:tgtEl>
                                          <p:spTgt spid="100"/>
                                        </p:tgtEl>
                                        <p:attrNameLst>
                                          <p:attrName>ppt_w</p:attrName>
                                        </p:attrNameLst>
                                      </p:cBhvr>
                                      <p:tavLst>
                                        <p:tav tm="0">
                                          <p:val>
                                            <p:strVal val="ppt_w"/>
                                          </p:val>
                                        </p:tav>
                                        <p:tav tm="100000">
                                          <p:val>
                                            <p:fltVal val="0"/>
                                          </p:val>
                                        </p:tav>
                                      </p:tavLst>
                                    </p:anim>
                                    <p:anim calcmode="lin" valueType="num">
                                      <p:cBhvr>
                                        <p:cTn id="295" dur="1000"/>
                                        <p:tgtEl>
                                          <p:spTgt spid="100"/>
                                        </p:tgtEl>
                                        <p:attrNameLst>
                                          <p:attrName>ppt_h</p:attrName>
                                        </p:attrNameLst>
                                      </p:cBhvr>
                                      <p:tavLst>
                                        <p:tav tm="0">
                                          <p:val>
                                            <p:strVal val="ppt_h"/>
                                          </p:val>
                                        </p:tav>
                                        <p:tav tm="100000">
                                          <p:val>
                                            <p:fltVal val="0"/>
                                          </p:val>
                                        </p:tav>
                                      </p:tavLst>
                                    </p:anim>
                                    <p:anim calcmode="lin" valueType="num">
                                      <p:cBhvr>
                                        <p:cTn id="296" dur="1000"/>
                                        <p:tgtEl>
                                          <p:spTgt spid="100"/>
                                        </p:tgtEl>
                                        <p:attrNameLst>
                                          <p:attrName>style.rotation</p:attrName>
                                        </p:attrNameLst>
                                      </p:cBhvr>
                                      <p:tavLst>
                                        <p:tav tm="0">
                                          <p:val>
                                            <p:fltVal val="0"/>
                                          </p:val>
                                        </p:tav>
                                        <p:tav tm="100000">
                                          <p:val>
                                            <p:fltVal val="90"/>
                                          </p:val>
                                        </p:tav>
                                      </p:tavLst>
                                    </p:anim>
                                    <p:animEffect transition="out" filter="fade">
                                      <p:cBhvr>
                                        <p:cTn id="297" dur="1000"/>
                                        <p:tgtEl>
                                          <p:spTgt spid="100"/>
                                        </p:tgtEl>
                                      </p:cBhvr>
                                    </p:animEffect>
                                    <p:set>
                                      <p:cBhvr>
                                        <p:cTn id="298"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8" grpId="0"/>
      <p:bldP spid="69" grpId="0"/>
      <p:bldP spid="70" grpId="0"/>
      <p:bldP spid="71" grpId="0"/>
      <p:bldP spid="72" grpId="0"/>
      <p:bldP spid="73" grpId="0"/>
      <p:bldP spid="74" grpId="0"/>
      <p:bldP spid="75" grpId="0"/>
      <p:bldP spid="76" grpId="0"/>
      <p:bldP spid="78" grpId="0"/>
      <p:bldP spid="79" grpId="0"/>
      <p:bldP spid="80" grpId="0"/>
      <p:bldP spid="81"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014447-A51A-48E6-A88C-AEA7EC69FDA5}"/>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23" name="Title 20">
            <a:extLst>
              <a:ext uri="{FF2B5EF4-FFF2-40B4-BE49-F238E27FC236}">
                <a16:creationId xmlns:a16="http://schemas.microsoft.com/office/drawing/2014/main" id="{D375817C-3FEB-4F5A-A251-7F1520985857}"/>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1</a:t>
            </a:r>
          </a:p>
        </p:txBody>
      </p:sp>
      <p:sp>
        <p:nvSpPr>
          <p:cNvPr id="30724" name="Rectangle 4">
            <a:extLst>
              <a:ext uri="{FF2B5EF4-FFF2-40B4-BE49-F238E27FC236}">
                <a16:creationId xmlns:a16="http://schemas.microsoft.com/office/drawing/2014/main" id="{87CDF506-E08A-4847-B4AA-07937A7DA48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Where should the commas be in these sentences to separate the fronted adverbials from the main clauses?</a:t>
            </a:r>
          </a:p>
        </p:txBody>
      </p:sp>
      <p:sp>
        <p:nvSpPr>
          <p:cNvPr id="30725" name="TextBox 5">
            <a:extLst>
              <a:ext uri="{FF2B5EF4-FFF2-40B4-BE49-F238E27FC236}">
                <a16:creationId xmlns:a16="http://schemas.microsoft.com/office/drawing/2014/main" id="{FCF22B6A-3BEA-4ED2-A408-81C10ED2309A}"/>
              </a:ext>
            </a:extLst>
          </p:cNvPr>
          <p:cNvSpPr txBox="1">
            <a:spLocks noChangeArrowheads="1"/>
          </p:cNvSpPr>
          <p:nvPr/>
        </p:nvSpPr>
        <p:spPr bwMode="auto">
          <a:xfrm>
            <a:off x="668338" y="2682875"/>
            <a:ext cx="7699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a:solidFill>
                  <a:schemeClr val="tx1"/>
                </a:solidFill>
              </a:rPr>
              <a:t>Clumsily </a:t>
            </a:r>
            <a:r>
              <a:rPr lang="en-GB" altLang="en-US" sz="2400">
                <a:solidFill>
                  <a:srgbClr val="FF0000"/>
                </a:solidFill>
              </a:rPr>
              <a:t> </a:t>
            </a:r>
            <a:r>
              <a:rPr lang="en-GB" altLang="en-US" sz="2400">
                <a:solidFill>
                  <a:schemeClr val="tx1"/>
                </a:solidFill>
              </a:rPr>
              <a:t>the  waitress  dropped  all  of  the  plates on  the  restaurant  floor.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Like  an  erupting  volcano </a:t>
            </a:r>
            <a:r>
              <a:rPr lang="en-GB" altLang="en-US" sz="2400">
                <a:solidFill>
                  <a:srgbClr val="FF0000"/>
                </a:solidFill>
              </a:rPr>
              <a:t> </a:t>
            </a:r>
            <a:r>
              <a:rPr lang="en-GB" altLang="en-US" sz="2400">
                <a:solidFill>
                  <a:schemeClr val="tx1"/>
                </a:solidFill>
              </a:rPr>
              <a:t>Mum  suddenly  lost her  temper.</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Although  it  was  raining </a:t>
            </a:r>
            <a:r>
              <a:rPr lang="en-GB" altLang="en-US" sz="2400">
                <a:solidFill>
                  <a:srgbClr val="FF0000"/>
                </a:solidFill>
              </a:rPr>
              <a:t> </a:t>
            </a:r>
            <a:r>
              <a:rPr lang="en-GB" altLang="en-US" sz="2400">
                <a:solidFill>
                  <a:schemeClr val="tx1"/>
                </a:solidFill>
              </a:rPr>
              <a:t>the  children  still  went on  the  school  trip. </a:t>
            </a:r>
          </a:p>
        </p:txBody>
      </p:sp>
      <p:sp>
        <p:nvSpPr>
          <p:cNvPr id="2" name="TextBox 1">
            <a:extLst>
              <a:ext uri="{FF2B5EF4-FFF2-40B4-BE49-F238E27FC236}">
                <a16:creationId xmlns:a16="http://schemas.microsoft.com/office/drawing/2014/main" id="{3FF41420-3796-4B29-8F26-789F84CE7EC6}"/>
              </a:ext>
            </a:extLst>
          </p:cNvPr>
          <p:cNvSpPr txBox="1">
            <a:spLocks noChangeArrowheads="1"/>
          </p:cNvSpPr>
          <p:nvPr/>
        </p:nvSpPr>
        <p:spPr bwMode="auto">
          <a:xfrm>
            <a:off x="2355850" y="2690813"/>
            <a:ext cx="34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5" name="TextBox 14">
            <a:extLst>
              <a:ext uri="{FF2B5EF4-FFF2-40B4-BE49-F238E27FC236}">
                <a16:creationId xmlns:a16="http://schemas.microsoft.com/office/drawing/2014/main" id="{F8700FD8-620F-4AEB-A680-0CC729370D72}"/>
              </a:ext>
            </a:extLst>
          </p:cNvPr>
          <p:cNvSpPr txBox="1">
            <a:spLocks noChangeArrowheads="1"/>
          </p:cNvSpPr>
          <p:nvPr/>
        </p:nvSpPr>
        <p:spPr bwMode="auto">
          <a:xfrm>
            <a:off x="4768850" y="377507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7" name="TextBox 16">
            <a:extLst>
              <a:ext uri="{FF2B5EF4-FFF2-40B4-BE49-F238E27FC236}">
                <a16:creationId xmlns:a16="http://schemas.microsoft.com/office/drawing/2014/main" id="{196646D3-B316-4873-AC8A-587C349029CD}"/>
              </a:ext>
            </a:extLst>
          </p:cNvPr>
          <p:cNvSpPr txBox="1">
            <a:spLocks noChangeArrowheads="1"/>
          </p:cNvSpPr>
          <p:nvPr/>
        </p:nvSpPr>
        <p:spPr bwMode="auto">
          <a:xfrm>
            <a:off x="4692650" y="488632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0F6B204-F03D-4169-AF3E-8D5BAE1189E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747" name="Title 20">
            <a:extLst>
              <a:ext uri="{FF2B5EF4-FFF2-40B4-BE49-F238E27FC236}">
                <a16:creationId xmlns:a16="http://schemas.microsoft.com/office/drawing/2014/main" id="{F866ED4F-EB66-445D-A4CD-88B7CB45B5B9}"/>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2</a:t>
            </a:r>
          </a:p>
        </p:txBody>
      </p:sp>
      <p:sp>
        <p:nvSpPr>
          <p:cNvPr id="31748" name="Rectangle 4">
            <a:extLst>
              <a:ext uri="{FF2B5EF4-FFF2-40B4-BE49-F238E27FC236}">
                <a16:creationId xmlns:a16="http://schemas.microsoft.com/office/drawing/2014/main" id="{5927F93B-7864-40EE-AE6D-E16F8853632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think of appropriate fronted adverbials to describe the action in these main clauses?</a:t>
            </a:r>
          </a:p>
        </p:txBody>
      </p:sp>
      <p:sp>
        <p:nvSpPr>
          <p:cNvPr id="31749" name="TextBox 5">
            <a:extLst>
              <a:ext uri="{FF2B5EF4-FFF2-40B4-BE49-F238E27FC236}">
                <a16:creationId xmlns:a16="http://schemas.microsoft.com/office/drawing/2014/main" id="{F5AE5AC2-516F-45E2-B738-D6DE767AF79C}"/>
              </a:ext>
            </a:extLst>
          </p:cNvPr>
          <p:cNvSpPr txBox="1">
            <a:spLocks noChangeArrowheads="1"/>
          </p:cNvSpPr>
          <p:nvPr/>
        </p:nvSpPr>
        <p:spPr bwMode="auto">
          <a:xfrm>
            <a:off x="668338" y="3082925"/>
            <a:ext cx="7816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children bought Mum a bunch of flowers.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witch stirred the potion.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C77E78-7AE7-4108-99C3-0CCF52BCF2B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771" name="Title 20">
            <a:extLst>
              <a:ext uri="{FF2B5EF4-FFF2-40B4-BE49-F238E27FC236}">
                <a16:creationId xmlns:a16="http://schemas.microsoft.com/office/drawing/2014/main" id="{C7F3E271-8708-4501-80E3-4299098E3B1C}"/>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3</a:t>
            </a:r>
          </a:p>
        </p:txBody>
      </p:sp>
      <p:sp>
        <p:nvSpPr>
          <p:cNvPr id="32772" name="Rectangle 4">
            <a:extLst>
              <a:ext uri="{FF2B5EF4-FFF2-40B4-BE49-F238E27FC236}">
                <a16:creationId xmlns:a16="http://schemas.microsoft.com/office/drawing/2014/main" id="{B9CC0223-8077-4F64-8816-50D96BC07C02}"/>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remember all of the different ways that you could start a fronted adverbial using the ‘ISPACE’ acronym?</a:t>
            </a:r>
          </a:p>
        </p:txBody>
      </p:sp>
      <p:sp>
        <p:nvSpPr>
          <p:cNvPr id="7" name="TextBox 6">
            <a:extLst>
              <a:ext uri="{FF2B5EF4-FFF2-40B4-BE49-F238E27FC236}">
                <a16:creationId xmlns:a16="http://schemas.microsoft.com/office/drawing/2014/main" id="{A227E2A4-FF7A-470B-93B7-8E235AA5BF9E}"/>
              </a:ext>
            </a:extLst>
          </p:cNvPr>
          <p:cNvSpPr txBox="1">
            <a:spLocks noChangeArrowheads="1"/>
          </p:cNvSpPr>
          <p:nvPr/>
        </p:nvSpPr>
        <p:spPr bwMode="auto">
          <a:xfrm>
            <a:off x="2351088" y="254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8" name="TextBox 7">
            <a:extLst>
              <a:ext uri="{FF2B5EF4-FFF2-40B4-BE49-F238E27FC236}">
                <a16:creationId xmlns:a16="http://schemas.microsoft.com/office/drawing/2014/main" id="{101A6E0D-594F-4C13-BEC2-8E8216A6090B}"/>
              </a:ext>
            </a:extLst>
          </p:cNvPr>
          <p:cNvSpPr txBox="1">
            <a:spLocks noChangeArrowheads="1"/>
          </p:cNvSpPr>
          <p:nvPr/>
        </p:nvSpPr>
        <p:spPr bwMode="auto">
          <a:xfrm>
            <a:off x="2351088" y="31353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9" name="TextBox 8">
            <a:extLst>
              <a:ext uri="{FF2B5EF4-FFF2-40B4-BE49-F238E27FC236}">
                <a16:creationId xmlns:a16="http://schemas.microsoft.com/office/drawing/2014/main" id="{016E2A4D-AC94-415D-9791-AA6EB799C525}"/>
              </a:ext>
            </a:extLst>
          </p:cNvPr>
          <p:cNvSpPr txBox="1">
            <a:spLocks noChangeArrowheads="1"/>
          </p:cNvSpPr>
          <p:nvPr/>
        </p:nvSpPr>
        <p:spPr bwMode="auto">
          <a:xfrm>
            <a:off x="2351088" y="37306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0" name="TextBox 9">
            <a:extLst>
              <a:ext uri="{FF2B5EF4-FFF2-40B4-BE49-F238E27FC236}">
                <a16:creationId xmlns:a16="http://schemas.microsoft.com/office/drawing/2014/main" id="{48724BA8-9CD8-4BC6-B180-CD1DA00B1916}"/>
              </a:ext>
            </a:extLst>
          </p:cNvPr>
          <p:cNvSpPr txBox="1">
            <a:spLocks noChangeArrowheads="1"/>
          </p:cNvSpPr>
          <p:nvPr/>
        </p:nvSpPr>
        <p:spPr bwMode="auto">
          <a:xfrm>
            <a:off x="2351088" y="430847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1" name="TextBox 10">
            <a:extLst>
              <a:ext uri="{FF2B5EF4-FFF2-40B4-BE49-F238E27FC236}">
                <a16:creationId xmlns:a16="http://schemas.microsoft.com/office/drawing/2014/main" id="{2DBC5F51-CB49-4D98-9EF3-AE48F696D72B}"/>
              </a:ext>
            </a:extLst>
          </p:cNvPr>
          <p:cNvSpPr txBox="1">
            <a:spLocks noChangeArrowheads="1"/>
          </p:cNvSpPr>
          <p:nvPr/>
        </p:nvSpPr>
        <p:spPr bwMode="auto">
          <a:xfrm>
            <a:off x="2351088" y="48783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2" name="TextBox 11">
            <a:extLst>
              <a:ext uri="{FF2B5EF4-FFF2-40B4-BE49-F238E27FC236}">
                <a16:creationId xmlns:a16="http://schemas.microsoft.com/office/drawing/2014/main" id="{0F27009B-AEB1-465A-86B8-1710F3F332B9}"/>
              </a:ext>
            </a:extLst>
          </p:cNvPr>
          <p:cNvSpPr txBox="1">
            <a:spLocks noChangeArrowheads="1"/>
          </p:cNvSpPr>
          <p:nvPr/>
        </p:nvSpPr>
        <p:spPr bwMode="auto">
          <a:xfrm>
            <a:off x="2351088" y="54594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32779" name="Group 1">
            <a:extLst>
              <a:ext uri="{FF2B5EF4-FFF2-40B4-BE49-F238E27FC236}">
                <a16:creationId xmlns:a16="http://schemas.microsoft.com/office/drawing/2014/main" id="{15C255E6-C16C-41FB-AD1C-CA66219AEDE1}"/>
              </a:ext>
            </a:extLst>
          </p:cNvPr>
          <p:cNvGrpSpPr>
            <a:grpSpLocks/>
          </p:cNvGrpSpPr>
          <p:nvPr/>
        </p:nvGrpSpPr>
        <p:grpSpPr bwMode="auto">
          <a:xfrm>
            <a:off x="1430338" y="2463800"/>
            <a:ext cx="525462" cy="525463"/>
            <a:chOff x="3161702" y="2463998"/>
            <a:chExt cx="525944" cy="525274"/>
          </a:xfrm>
        </p:grpSpPr>
        <p:pic>
          <p:nvPicPr>
            <p:cNvPr id="32796" name="Picture 18">
              <a:extLst>
                <a:ext uri="{FF2B5EF4-FFF2-40B4-BE49-F238E27FC236}">
                  <a16:creationId xmlns:a16="http://schemas.microsoft.com/office/drawing/2014/main" id="{ECFAEA36-FB44-4C21-87EB-A91A7518E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702" y="2463998"/>
              <a:ext cx="525944" cy="5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7" name="TextBox 19">
              <a:extLst>
                <a:ext uri="{FF2B5EF4-FFF2-40B4-BE49-F238E27FC236}">
                  <a16:creationId xmlns:a16="http://schemas.microsoft.com/office/drawing/2014/main" id="{A7412F9E-7603-4EEF-80C1-4052773A7885}"/>
                </a:ext>
              </a:extLst>
            </p:cNvPr>
            <p:cNvSpPr txBox="1">
              <a:spLocks noChangeArrowheads="1"/>
            </p:cNvSpPr>
            <p:nvPr/>
          </p:nvSpPr>
          <p:spPr bwMode="auto">
            <a:xfrm>
              <a:off x="3236568" y="2493487"/>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grpSp>
        <p:nvGrpSpPr>
          <p:cNvPr id="32780" name="Group 2">
            <a:extLst>
              <a:ext uri="{FF2B5EF4-FFF2-40B4-BE49-F238E27FC236}">
                <a16:creationId xmlns:a16="http://schemas.microsoft.com/office/drawing/2014/main" id="{A01A54B2-E0B6-4380-A6AE-96610CCC94CC}"/>
              </a:ext>
            </a:extLst>
          </p:cNvPr>
          <p:cNvGrpSpPr>
            <a:grpSpLocks/>
          </p:cNvGrpSpPr>
          <p:nvPr/>
        </p:nvGrpSpPr>
        <p:grpSpPr bwMode="auto">
          <a:xfrm>
            <a:off x="1417638" y="3057525"/>
            <a:ext cx="550862" cy="523875"/>
            <a:chOff x="3150346" y="3058306"/>
            <a:chExt cx="550337" cy="523590"/>
          </a:xfrm>
        </p:grpSpPr>
        <p:pic>
          <p:nvPicPr>
            <p:cNvPr id="32794" name="Picture 13">
              <a:extLst>
                <a:ext uri="{FF2B5EF4-FFF2-40B4-BE49-F238E27FC236}">
                  <a16:creationId xmlns:a16="http://schemas.microsoft.com/office/drawing/2014/main" id="{0F2C20B8-EA37-41FE-97E2-0B976225EF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0346" y="3058306"/>
              <a:ext cx="550337" cy="5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TextBox 22">
              <a:extLst>
                <a:ext uri="{FF2B5EF4-FFF2-40B4-BE49-F238E27FC236}">
                  <a16:creationId xmlns:a16="http://schemas.microsoft.com/office/drawing/2014/main" id="{2AB31DD4-432F-4E3D-A211-64A3DD019A1D}"/>
                </a:ext>
              </a:extLst>
            </p:cNvPr>
            <p:cNvSpPr txBox="1">
              <a:spLocks noChangeArrowheads="1"/>
            </p:cNvSpPr>
            <p:nvPr/>
          </p:nvSpPr>
          <p:spPr bwMode="auto">
            <a:xfrm>
              <a:off x="3236568" y="308828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grpSp>
        <p:nvGrpSpPr>
          <p:cNvPr id="32781" name="Group 3">
            <a:extLst>
              <a:ext uri="{FF2B5EF4-FFF2-40B4-BE49-F238E27FC236}">
                <a16:creationId xmlns:a16="http://schemas.microsoft.com/office/drawing/2014/main" id="{0D62335D-C729-48C9-84B2-D1E3F385C7CB}"/>
              </a:ext>
            </a:extLst>
          </p:cNvPr>
          <p:cNvGrpSpPr>
            <a:grpSpLocks/>
          </p:cNvGrpSpPr>
          <p:nvPr/>
        </p:nvGrpSpPr>
        <p:grpSpPr bwMode="auto">
          <a:xfrm>
            <a:off x="1427163" y="3651250"/>
            <a:ext cx="528637" cy="527050"/>
            <a:chOff x="3159112" y="3650931"/>
            <a:chExt cx="528534" cy="527861"/>
          </a:xfrm>
        </p:grpSpPr>
        <p:pic>
          <p:nvPicPr>
            <p:cNvPr id="32792" name="Picture 14">
              <a:extLst>
                <a:ext uri="{FF2B5EF4-FFF2-40B4-BE49-F238E27FC236}">
                  <a16:creationId xmlns:a16="http://schemas.microsoft.com/office/drawing/2014/main" id="{2E043C09-68B7-497E-BE64-965189876B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12" y="3650931"/>
              <a:ext cx="528534" cy="52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3" name="TextBox 24">
              <a:extLst>
                <a:ext uri="{FF2B5EF4-FFF2-40B4-BE49-F238E27FC236}">
                  <a16:creationId xmlns:a16="http://schemas.microsoft.com/office/drawing/2014/main" id="{A18B5D68-57F1-4B07-8915-FA172E31839A}"/>
                </a:ext>
              </a:extLst>
            </p:cNvPr>
            <p:cNvSpPr txBox="1">
              <a:spLocks noChangeArrowheads="1"/>
            </p:cNvSpPr>
            <p:nvPr/>
          </p:nvSpPr>
          <p:spPr bwMode="auto">
            <a:xfrm>
              <a:off x="3236568" y="3683390"/>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grpSp>
      <p:grpSp>
        <p:nvGrpSpPr>
          <p:cNvPr id="32782" name="Group 28">
            <a:extLst>
              <a:ext uri="{FF2B5EF4-FFF2-40B4-BE49-F238E27FC236}">
                <a16:creationId xmlns:a16="http://schemas.microsoft.com/office/drawing/2014/main" id="{A828781E-D108-4F69-8ADA-163ABDDB2723}"/>
              </a:ext>
            </a:extLst>
          </p:cNvPr>
          <p:cNvGrpSpPr>
            <a:grpSpLocks/>
          </p:cNvGrpSpPr>
          <p:nvPr/>
        </p:nvGrpSpPr>
        <p:grpSpPr bwMode="auto">
          <a:xfrm>
            <a:off x="1428750" y="4230688"/>
            <a:ext cx="527050" cy="525462"/>
            <a:chOff x="3160925" y="4230022"/>
            <a:chExt cx="526720" cy="526048"/>
          </a:xfrm>
        </p:grpSpPr>
        <p:pic>
          <p:nvPicPr>
            <p:cNvPr id="32790" name="Picture 15">
              <a:extLst>
                <a:ext uri="{FF2B5EF4-FFF2-40B4-BE49-F238E27FC236}">
                  <a16:creationId xmlns:a16="http://schemas.microsoft.com/office/drawing/2014/main" id="{79D575FE-690E-49F3-B8F4-872600ECE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0925" y="4230022"/>
              <a:ext cx="5267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Box 25">
              <a:extLst>
                <a:ext uri="{FF2B5EF4-FFF2-40B4-BE49-F238E27FC236}">
                  <a16:creationId xmlns:a16="http://schemas.microsoft.com/office/drawing/2014/main" id="{6C8CA764-6B59-4E66-8EFC-2FAC3D6C74FD}"/>
                </a:ext>
              </a:extLst>
            </p:cNvPr>
            <p:cNvSpPr txBox="1">
              <a:spLocks noChangeArrowheads="1"/>
            </p:cNvSpPr>
            <p:nvPr/>
          </p:nvSpPr>
          <p:spPr bwMode="auto">
            <a:xfrm>
              <a:off x="3236568" y="4252263"/>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grpSp>
      <p:grpSp>
        <p:nvGrpSpPr>
          <p:cNvPr id="32783" name="Group 29">
            <a:extLst>
              <a:ext uri="{FF2B5EF4-FFF2-40B4-BE49-F238E27FC236}">
                <a16:creationId xmlns:a16="http://schemas.microsoft.com/office/drawing/2014/main" id="{F6F1EA91-96D2-4EE1-9A88-00A5F285A303}"/>
              </a:ext>
            </a:extLst>
          </p:cNvPr>
          <p:cNvGrpSpPr>
            <a:grpSpLocks/>
          </p:cNvGrpSpPr>
          <p:nvPr/>
        </p:nvGrpSpPr>
        <p:grpSpPr bwMode="auto">
          <a:xfrm>
            <a:off x="1433513" y="4806950"/>
            <a:ext cx="522287" cy="522288"/>
            <a:chOff x="3164808" y="4807297"/>
            <a:chExt cx="522834" cy="522168"/>
          </a:xfrm>
        </p:grpSpPr>
        <p:pic>
          <p:nvPicPr>
            <p:cNvPr id="32788" name="Picture 16">
              <a:extLst>
                <a:ext uri="{FF2B5EF4-FFF2-40B4-BE49-F238E27FC236}">
                  <a16:creationId xmlns:a16="http://schemas.microsoft.com/office/drawing/2014/main" id="{3ECD1138-371D-4785-AE60-D8E1510F02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4808" y="4807297"/>
              <a:ext cx="522834" cy="5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6">
              <a:extLst>
                <a:ext uri="{FF2B5EF4-FFF2-40B4-BE49-F238E27FC236}">
                  <a16:creationId xmlns:a16="http://schemas.microsoft.com/office/drawing/2014/main" id="{772189DB-8FF7-4D19-B3C2-BF53797A5CBB}"/>
                </a:ext>
              </a:extLst>
            </p:cNvPr>
            <p:cNvSpPr txBox="1">
              <a:spLocks noChangeArrowheads="1"/>
            </p:cNvSpPr>
            <p:nvPr/>
          </p:nvSpPr>
          <p:spPr bwMode="auto">
            <a:xfrm>
              <a:off x="3236568" y="482187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grpSp>
        <p:nvGrpSpPr>
          <p:cNvPr id="32784" name="Group 30">
            <a:extLst>
              <a:ext uri="{FF2B5EF4-FFF2-40B4-BE49-F238E27FC236}">
                <a16:creationId xmlns:a16="http://schemas.microsoft.com/office/drawing/2014/main" id="{27FED564-3B74-4A57-88AF-7668944CF4C7}"/>
              </a:ext>
            </a:extLst>
          </p:cNvPr>
          <p:cNvGrpSpPr>
            <a:grpSpLocks/>
          </p:cNvGrpSpPr>
          <p:nvPr/>
        </p:nvGrpSpPr>
        <p:grpSpPr bwMode="auto">
          <a:xfrm>
            <a:off x="1427163" y="5380038"/>
            <a:ext cx="528637" cy="528637"/>
            <a:chOff x="3159613" y="5380693"/>
            <a:chExt cx="528032" cy="527359"/>
          </a:xfrm>
        </p:grpSpPr>
        <p:pic>
          <p:nvPicPr>
            <p:cNvPr id="32786" name="Picture 17">
              <a:extLst>
                <a:ext uri="{FF2B5EF4-FFF2-40B4-BE49-F238E27FC236}">
                  <a16:creationId xmlns:a16="http://schemas.microsoft.com/office/drawing/2014/main" id="{7B75B6E0-B59A-46CD-BBF3-E172BFC59D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9613" y="5380693"/>
              <a:ext cx="528032" cy="52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Box 27">
              <a:extLst>
                <a:ext uri="{FF2B5EF4-FFF2-40B4-BE49-F238E27FC236}">
                  <a16:creationId xmlns:a16="http://schemas.microsoft.com/office/drawing/2014/main" id="{178508D5-C140-4624-8AF6-A1FEE5AE48AC}"/>
                </a:ext>
              </a:extLst>
            </p:cNvPr>
            <p:cNvSpPr txBox="1">
              <a:spLocks noChangeArrowheads="1"/>
            </p:cNvSpPr>
            <p:nvPr/>
          </p:nvSpPr>
          <p:spPr bwMode="auto">
            <a:xfrm>
              <a:off x="3236568" y="54129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pic>
        <p:nvPicPr>
          <p:cNvPr id="32" name="Picture 31">
            <a:extLst>
              <a:ext uri="{FF2B5EF4-FFF2-40B4-BE49-F238E27FC236}">
                <a16:creationId xmlns:a16="http://schemas.microsoft.com/office/drawing/2014/main" id="{BA382DA0-5E8C-486D-9229-F44EA23F30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2705100"/>
            <a:ext cx="351948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B86D3AD-9009-48E8-AFF5-36D653A6275C}"/>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52266008-2A32-4945-BDDE-34AB56932D2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6" name="Title 1">
            <a:extLst>
              <a:ext uri="{FF2B5EF4-FFF2-40B4-BE49-F238E27FC236}">
                <a16:creationId xmlns:a16="http://schemas.microsoft.com/office/drawing/2014/main" id="{FDB7BB0C-CDBC-47AA-8498-BD09DA7DF408}"/>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33797" name="Title 1">
            <a:extLst>
              <a:ext uri="{FF2B5EF4-FFF2-40B4-BE49-F238E27FC236}">
                <a16:creationId xmlns:a16="http://schemas.microsoft.com/office/drawing/2014/main" id="{F9A2824A-651D-40A4-98FC-F153F2908F1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33798" name="Content Placeholder 15">
            <a:extLst>
              <a:ext uri="{FF2B5EF4-FFF2-40B4-BE49-F238E27FC236}">
                <a16:creationId xmlns:a16="http://schemas.microsoft.com/office/drawing/2014/main" id="{00BF6749-2B5E-4986-B445-C7909E8C88DA}"/>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0"/>
              </a:rPr>
              <a:t>I can recognise and use fronted adverbials.</a:t>
            </a:r>
          </a:p>
        </p:txBody>
      </p:sp>
      <p:sp>
        <p:nvSpPr>
          <p:cNvPr id="33799" name="Content Placeholder 15">
            <a:extLst>
              <a:ext uri="{FF2B5EF4-FFF2-40B4-BE49-F238E27FC236}">
                <a16:creationId xmlns:a16="http://schemas.microsoft.com/office/drawing/2014/main" id="{417C8B40-1765-49B9-B1EF-175BEEBFD668}"/>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58D283-DD7F-4373-844C-2BBAC5312DC8}"/>
              </a:ext>
            </a:extLst>
          </p:cNvPr>
          <p:cNvSpPr/>
          <p:nvPr/>
        </p:nvSpPr>
        <p:spPr>
          <a:xfrm>
            <a:off x="539750" y="2157413"/>
            <a:ext cx="8069263" cy="131603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1584F8E6-9D28-46CA-BFF2-031A0E643BF6}"/>
              </a:ext>
            </a:extLst>
          </p:cNvPr>
          <p:cNvSpPr/>
          <p:nvPr/>
        </p:nvSpPr>
        <p:spPr>
          <a:xfrm>
            <a:off x="539750" y="1511300"/>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itle 20">
            <a:extLst>
              <a:ext uri="{FF2B5EF4-FFF2-40B4-BE49-F238E27FC236}">
                <a16:creationId xmlns:a16="http://schemas.microsoft.com/office/drawing/2014/main" id="{48F3F34C-8D6F-4956-B1DE-56CBB6E73E77}"/>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11269" name="Rectangle 4">
            <a:extLst>
              <a:ext uri="{FF2B5EF4-FFF2-40B4-BE49-F238E27FC236}">
                <a16:creationId xmlns:a16="http://schemas.microsoft.com/office/drawing/2014/main" id="{55367B58-59BF-4296-A279-58A53E1BD360}"/>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an adverbial?</a:t>
            </a:r>
          </a:p>
        </p:txBody>
      </p:sp>
      <p:sp>
        <p:nvSpPr>
          <p:cNvPr id="18" name="Rectangle 17">
            <a:extLst>
              <a:ext uri="{FF2B5EF4-FFF2-40B4-BE49-F238E27FC236}">
                <a16:creationId xmlns:a16="http://schemas.microsoft.com/office/drawing/2014/main" id="{62657908-B2B5-4A35-A12F-C09C4295943F}"/>
              </a:ext>
            </a:extLst>
          </p:cNvPr>
          <p:cNvSpPr>
            <a:spLocks noChangeArrowheads="1"/>
          </p:cNvSpPr>
          <p:nvPr/>
        </p:nvSpPr>
        <p:spPr bwMode="auto">
          <a:xfrm>
            <a:off x="750888" y="2157413"/>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adverbial is a word, phrase or clause that is used, like an adverb, to modify a verb or a clause. Adverbs can be used as adverbials, but many other types of words, phrases and clauses can be used in this way, including prepositional phrases and subordinate clauses. </a:t>
            </a:r>
          </a:p>
        </p:txBody>
      </p:sp>
      <p:sp>
        <p:nvSpPr>
          <p:cNvPr id="28" name="Rectangle 27">
            <a:extLst>
              <a:ext uri="{FF2B5EF4-FFF2-40B4-BE49-F238E27FC236}">
                <a16:creationId xmlns:a16="http://schemas.microsoft.com/office/drawing/2014/main" id="{82EFEB6F-1660-48C1-9D8C-63222C2CE986}"/>
              </a:ext>
            </a:extLst>
          </p:cNvPr>
          <p:cNvSpPr/>
          <p:nvPr/>
        </p:nvSpPr>
        <p:spPr>
          <a:xfrm>
            <a:off x="534988" y="4491038"/>
            <a:ext cx="8069262" cy="72072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ctangle 28">
            <a:extLst>
              <a:ext uri="{FF2B5EF4-FFF2-40B4-BE49-F238E27FC236}">
                <a16:creationId xmlns:a16="http://schemas.microsoft.com/office/drawing/2014/main" id="{DB4828C5-7143-4DA2-9EE6-929C27C5C79C}"/>
              </a:ext>
            </a:extLst>
          </p:cNvPr>
          <p:cNvSpPr/>
          <p:nvPr/>
        </p:nvSpPr>
        <p:spPr>
          <a:xfrm>
            <a:off x="534988" y="3844925"/>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Rectangle 29">
            <a:extLst>
              <a:ext uri="{FF2B5EF4-FFF2-40B4-BE49-F238E27FC236}">
                <a16:creationId xmlns:a16="http://schemas.microsoft.com/office/drawing/2014/main" id="{9F911A89-04FD-40A5-BAF8-A445FA6E044A}"/>
              </a:ext>
            </a:extLst>
          </p:cNvPr>
          <p:cNvSpPr>
            <a:spLocks noChangeArrowheads="1"/>
          </p:cNvSpPr>
          <p:nvPr/>
        </p:nvSpPr>
        <p:spPr bwMode="auto">
          <a:xfrm>
            <a:off x="750888" y="3852863"/>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 fronted adverbial?</a:t>
            </a:r>
          </a:p>
        </p:txBody>
      </p:sp>
      <p:sp>
        <p:nvSpPr>
          <p:cNvPr id="31" name="Rectangle 30">
            <a:extLst>
              <a:ext uri="{FF2B5EF4-FFF2-40B4-BE49-F238E27FC236}">
                <a16:creationId xmlns:a16="http://schemas.microsoft.com/office/drawing/2014/main" id="{8AF73151-BFFF-4BD2-BD33-BFD1FBFF48EB}"/>
              </a:ext>
            </a:extLst>
          </p:cNvPr>
          <p:cNvSpPr>
            <a:spLocks noChangeArrowheads="1"/>
          </p:cNvSpPr>
          <p:nvPr/>
        </p:nvSpPr>
        <p:spPr bwMode="auto">
          <a:xfrm>
            <a:off x="746125" y="4491038"/>
            <a:ext cx="5260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adverbial is used at the beginning of a sentence, they are often called ‘fronted adverbials’.</a:t>
            </a:r>
          </a:p>
        </p:txBody>
      </p:sp>
      <p:pic>
        <p:nvPicPr>
          <p:cNvPr id="11275" name="Picture 31">
            <a:extLst>
              <a:ext uri="{FF2B5EF4-FFF2-40B4-BE49-F238E27FC236}">
                <a16:creationId xmlns:a16="http://schemas.microsoft.com/office/drawing/2014/main" id="{567756B6-E487-4A97-AA70-0C80328CD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4088" y="3932238"/>
            <a:ext cx="24796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28"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D51A68-0853-41BC-AB1F-E52089E120CB}"/>
              </a:ext>
            </a:extLst>
          </p:cNvPr>
          <p:cNvSpPr/>
          <p:nvPr/>
        </p:nvSpPr>
        <p:spPr>
          <a:xfrm>
            <a:off x="534988" y="2174875"/>
            <a:ext cx="8069262" cy="3592513"/>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EA002D70-89E3-4534-933E-4EB7DAA01C35}"/>
              </a:ext>
            </a:extLst>
          </p:cNvPr>
          <p:cNvSpPr/>
          <p:nvPr/>
        </p:nvSpPr>
        <p:spPr>
          <a:xfrm>
            <a:off x="539750" y="1503363"/>
            <a:ext cx="8064500" cy="5318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20">
            <a:extLst>
              <a:ext uri="{FF2B5EF4-FFF2-40B4-BE49-F238E27FC236}">
                <a16:creationId xmlns:a16="http://schemas.microsoft.com/office/drawing/2014/main" id="{D810F58C-5BA9-4B0B-AC5E-8C67B0F49A9B}"/>
              </a:ext>
            </a:extLst>
          </p:cNvPr>
          <p:cNvSpPr>
            <a:spLocks noGrp="1"/>
          </p:cNvSpPr>
          <p:nvPr>
            <p:ph type="title"/>
          </p:nvPr>
        </p:nvSpPr>
        <p:spPr>
          <a:xfrm>
            <a:off x="457200" y="479425"/>
            <a:ext cx="8220075" cy="993775"/>
          </a:xfrm>
        </p:spPr>
        <p:txBody>
          <a:bodyPr/>
          <a:lstStyle/>
          <a:p>
            <a:pPr eaLnBrk="1" hangingPunct="1"/>
            <a:r>
              <a:rPr lang="en-GB" altLang="en-US" sz="3400"/>
              <a:t>Next Steps: Types of Fronted Adverbial</a:t>
            </a:r>
          </a:p>
        </p:txBody>
      </p:sp>
      <p:sp>
        <p:nvSpPr>
          <p:cNvPr id="12293" name="Rectangle 4">
            <a:extLst>
              <a:ext uri="{FF2B5EF4-FFF2-40B4-BE49-F238E27FC236}">
                <a16:creationId xmlns:a16="http://schemas.microsoft.com/office/drawing/2014/main" id="{29A09B4B-ADEA-40FB-A61D-797BED0D959F}"/>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Fronted adverbials are used to describe…</a:t>
            </a:r>
          </a:p>
        </p:txBody>
      </p:sp>
      <p:sp>
        <p:nvSpPr>
          <p:cNvPr id="18" name="Rectangle 17">
            <a:extLst>
              <a:ext uri="{FF2B5EF4-FFF2-40B4-BE49-F238E27FC236}">
                <a16:creationId xmlns:a16="http://schemas.microsoft.com/office/drawing/2014/main" id="{0EBA0CDA-3859-4D08-937B-3F420DCD9B6C}"/>
              </a:ext>
            </a:extLst>
          </p:cNvPr>
          <p:cNvSpPr>
            <a:spLocks noChangeArrowheads="1"/>
          </p:cNvSpPr>
          <p:nvPr/>
        </p:nvSpPr>
        <p:spPr bwMode="auto">
          <a:xfrm>
            <a:off x="750888" y="2174875"/>
            <a:ext cx="76327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a:t>
            </a:r>
            <a:r>
              <a:rPr lang="en-GB" altLang="en-US">
                <a:solidFill>
                  <a:srgbClr val="FFFF00"/>
                </a:solidFill>
                <a:latin typeface="Twinkl SemiBold" pitchFamily="2" charset="0"/>
              </a:rPr>
              <a:t>time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Before sunrise, </a:t>
            </a:r>
            <a:r>
              <a:rPr lang="en-GB" altLang="en-US">
                <a:solidFill>
                  <a:schemeClr val="tx1"/>
                </a:solidFill>
              </a:rPr>
              <a:t>Darius crept into the beast’s cave.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chemeClr val="accent2"/>
                </a:solidFill>
                <a:latin typeface="Twinkl SemiBold" pitchFamily="2" charset="0"/>
              </a:rPr>
              <a:t>frequency</a:t>
            </a:r>
            <a:r>
              <a:rPr lang="en-GB" altLang="en-US">
                <a:solidFill>
                  <a:schemeClr val="tx1"/>
                </a:solidFill>
              </a:rPr>
              <a:t> (how often)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Every so often,</a:t>
            </a:r>
            <a:r>
              <a:rPr lang="en-GB" altLang="en-US">
                <a:solidFill>
                  <a:srgbClr val="013F7C"/>
                </a:solidFill>
              </a:rPr>
              <a:t> </a:t>
            </a:r>
            <a:r>
              <a:rPr lang="en-GB" altLang="en-US">
                <a:solidFill>
                  <a:schemeClr val="tx1"/>
                </a:solidFill>
              </a:rPr>
              <a:t>Darius could hear the beast’s ferocious snore.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C00000"/>
                </a:solidFill>
                <a:latin typeface="Twinkl SemiBold" pitchFamily="2" charset="0"/>
              </a:rPr>
              <a:t>place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At the back of the cave, </a:t>
            </a:r>
            <a:r>
              <a:rPr lang="en-GB" altLang="en-US">
                <a:solidFill>
                  <a:schemeClr val="tx1"/>
                </a:solidFill>
              </a:rPr>
              <a:t>the terrifying creature began to stir.</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7030A0"/>
                </a:solidFill>
                <a:latin typeface="Twinkl SemiBold" pitchFamily="2" charset="0"/>
              </a:rPr>
              <a:t>manner</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As quick as a flash, </a:t>
            </a:r>
            <a:r>
              <a:rPr lang="en-GB" altLang="en-US">
                <a:solidFill>
                  <a:schemeClr val="tx1"/>
                </a:solidFill>
              </a:rPr>
              <a:t>Darius bounded behind a nearby rock.</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00B050"/>
                </a:solidFill>
                <a:latin typeface="Twinkl SemiBold" pitchFamily="2" charset="0"/>
              </a:rPr>
              <a:t>possibility</a:t>
            </a:r>
            <a:r>
              <a:rPr lang="en-GB" altLang="en-US">
                <a:solidFill>
                  <a:schemeClr val="tx1"/>
                </a:solidFill>
              </a:rPr>
              <a:t> (how likely) something will/has happen(ed),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Almost certainly, </a:t>
            </a:r>
            <a:r>
              <a:rPr lang="en-GB" altLang="en-US">
                <a:solidFill>
                  <a:schemeClr val="tx1"/>
                </a:solidFill>
              </a:rPr>
              <a:t>the deadly beast would find Darius.</a:t>
            </a:r>
          </a:p>
        </p:txBody>
      </p:sp>
      <p:sp>
        <p:nvSpPr>
          <p:cNvPr id="29" name="Oval 28">
            <a:extLst>
              <a:ext uri="{FF2B5EF4-FFF2-40B4-BE49-F238E27FC236}">
                <a16:creationId xmlns:a16="http://schemas.microsoft.com/office/drawing/2014/main" id="{5DCE556A-7346-4DDB-8C66-A4A23AC2D97E}"/>
              </a:ext>
            </a:extLst>
          </p:cNvPr>
          <p:cNvSpPr/>
          <p:nvPr/>
        </p:nvSpPr>
        <p:spPr>
          <a:xfrm>
            <a:off x="6473825" y="5370513"/>
            <a:ext cx="2578100" cy="131921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winkl SemiBold" pitchFamily="2" charset="0"/>
              </a:rPr>
              <a:t>Did you notice how the fronted adverbials were punctuated?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animEffect transition="in" filter="fade">
                                      <p:cBhvr>
                                        <p:cTn id="17" dur="500"/>
                                        <p:tgtEl>
                                          <p:spTgt spid="18">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0" end="10"/>
                                            </p:txEl>
                                          </p:spTgt>
                                        </p:tgtEl>
                                        <p:attrNameLst>
                                          <p:attrName>style.visibility</p:attrName>
                                        </p:attrNameLst>
                                      </p:cBhvr>
                                      <p:to>
                                        <p:strVal val="visible"/>
                                      </p:to>
                                    </p:set>
                                    <p:animEffect transition="in" filter="fade">
                                      <p:cBhvr>
                                        <p:cTn id="22" dur="500"/>
                                        <p:tgtEl>
                                          <p:spTgt spid="18">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13" end="13"/>
                                            </p:txEl>
                                          </p:spTgt>
                                        </p:tgtEl>
                                        <p:attrNameLst>
                                          <p:attrName>style.visibility</p:attrName>
                                        </p:attrNameLst>
                                      </p:cBhvr>
                                      <p:to>
                                        <p:strVal val="visible"/>
                                      </p:to>
                                    </p:set>
                                    <p:animEffect transition="in" filter="fade">
                                      <p:cBhvr>
                                        <p:cTn id="27" dur="500"/>
                                        <p:tgtEl>
                                          <p:spTgt spid="18">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EE24CF5-C803-4228-A922-B3DC46A489D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7FAEBE39-17A9-4531-AB56-5C0EAF029D13}"/>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Title 20">
            <a:extLst>
              <a:ext uri="{FF2B5EF4-FFF2-40B4-BE49-F238E27FC236}">
                <a16:creationId xmlns:a16="http://schemas.microsoft.com/office/drawing/2014/main" id="{F1E5105D-5C2F-41BD-B156-42BD2E3CD990}"/>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3317" name="Rectangle 4">
            <a:extLst>
              <a:ext uri="{FF2B5EF4-FFF2-40B4-BE49-F238E27FC236}">
                <a16:creationId xmlns:a16="http://schemas.microsoft.com/office/drawing/2014/main" id="{2409B186-4F14-4780-B4A3-2F0265E66341}"/>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Slowly and carefully they released the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juvenile badger back into the wild.</a:t>
            </a:r>
          </a:p>
        </p:txBody>
      </p:sp>
      <p:sp>
        <p:nvSpPr>
          <p:cNvPr id="13318" name="Rectangle 17">
            <a:extLst>
              <a:ext uri="{FF2B5EF4-FFF2-40B4-BE49-F238E27FC236}">
                <a16:creationId xmlns:a16="http://schemas.microsoft.com/office/drawing/2014/main" id="{69CC290E-8BC6-4126-A605-2D0CE5FC3F63}"/>
              </a:ext>
            </a:extLst>
          </p:cNvPr>
          <p:cNvSpPr>
            <a:spLocks noChangeArrowheads="1"/>
          </p:cNvSpPr>
          <p:nvPr/>
        </p:nvSpPr>
        <p:spPr bwMode="auto">
          <a:xfrm>
            <a:off x="750888" y="15573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Every fronted adverbial word, phrase or clause needs to be followed by a comma to separate it from the main clause of the sentence. Where should the comma go in this fronted adverbial sentence?</a:t>
            </a:r>
          </a:p>
        </p:txBody>
      </p:sp>
      <p:sp>
        <p:nvSpPr>
          <p:cNvPr id="13319" name="Rectangle 10">
            <a:extLst>
              <a:ext uri="{FF2B5EF4-FFF2-40B4-BE49-F238E27FC236}">
                <a16:creationId xmlns:a16="http://schemas.microsoft.com/office/drawing/2014/main" id="{BFD93DED-612C-4CFC-9F35-3AA1C7974199}"/>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30CE2A9F-BFCB-4A5C-99E5-FC965BC72F96}"/>
              </a:ext>
            </a:extLst>
          </p:cNvPr>
          <p:cNvSpPr>
            <a:spLocks noChangeArrowheads="1"/>
          </p:cNvSpPr>
          <p:nvPr/>
        </p:nvSpPr>
        <p:spPr bwMode="auto">
          <a:xfrm>
            <a:off x="46085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C191DC-9682-4CE5-ADBD-6469FB7E20E7}"/>
              </a:ext>
            </a:extLst>
          </p:cNvPr>
          <p:cNvSpPr/>
          <p:nvPr/>
        </p:nvSpPr>
        <p:spPr>
          <a:xfrm>
            <a:off x="6921500" y="5216525"/>
            <a:ext cx="1035050"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9CC8A1-1042-4B80-B4EB-A0907956EC4F}"/>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512EBBD-DCF9-4F39-8F34-2DA3A5EE8962}"/>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Title 20">
            <a:extLst>
              <a:ext uri="{FF2B5EF4-FFF2-40B4-BE49-F238E27FC236}">
                <a16:creationId xmlns:a16="http://schemas.microsoft.com/office/drawing/2014/main" id="{77D136E9-2435-403B-9043-F11EF2824833}"/>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4341" name="Rectangle 4">
            <a:extLst>
              <a:ext uri="{FF2B5EF4-FFF2-40B4-BE49-F238E27FC236}">
                <a16:creationId xmlns:a16="http://schemas.microsoft.com/office/drawing/2014/main" id="{F75F262A-C97B-4E15-A5A5-301B84D73C56}"/>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On Tuesday Class 12 are visiting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The Imperial War Museum.</a:t>
            </a:r>
          </a:p>
        </p:txBody>
      </p:sp>
      <p:sp>
        <p:nvSpPr>
          <p:cNvPr id="14342" name="Rectangle 17">
            <a:extLst>
              <a:ext uri="{FF2B5EF4-FFF2-40B4-BE49-F238E27FC236}">
                <a16:creationId xmlns:a16="http://schemas.microsoft.com/office/drawing/2014/main" id="{332B5E3A-2807-4C0F-8823-86AF5E13416A}"/>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4343" name="Rectangle 10">
            <a:extLst>
              <a:ext uri="{FF2B5EF4-FFF2-40B4-BE49-F238E27FC236}">
                <a16:creationId xmlns:a16="http://schemas.microsoft.com/office/drawing/2014/main" id="{BA826248-B681-4F48-82C6-841DB7F63EEF}"/>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6C76DED2-8302-4E66-96AA-E2C21C862D3B}"/>
              </a:ext>
            </a:extLst>
          </p:cNvPr>
          <p:cNvSpPr>
            <a:spLocks noChangeArrowheads="1"/>
          </p:cNvSpPr>
          <p:nvPr/>
        </p:nvSpPr>
        <p:spPr bwMode="auto">
          <a:xfrm>
            <a:off x="3675063" y="3217863"/>
            <a:ext cx="447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816CB7-FC96-4EFB-8EF3-4CE656EE3945}"/>
              </a:ext>
            </a:extLst>
          </p:cNvPr>
          <p:cNvSpPr/>
          <p:nvPr/>
        </p:nvSpPr>
        <p:spPr>
          <a:xfrm>
            <a:off x="5253038" y="5216525"/>
            <a:ext cx="592137"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2E75BC-2A41-40BA-B974-533B5AA0C79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90352C6-0515-4D4C-BC5B-2F2AF1345E8B}"/>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4" name="Title 20">
            <a:extLst>
              <a:ext uri="{FF2B5EF4-FFF2-40B4-BE49-F238E27FC236}">
                <a16:creationId xmlns:a16="http://schemas.microsoft.com/office/drawing/2014/main" id="{B2C12CA3-0CAE-40E8-8489-C6B04083F3EF}"/>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5365" name="Rectangle 4">
            <a:extLst>
              <a:ext uri="{FF2B5EF4-FFF2-40B4-BE49-F238E27FC236}">
                <a16:creationId xmlns:a16="http://schemas.microsoft.com/office/drawing/2014/main" id="{3817C0BA-3E06-4506-83CD-DB1CEE90CEC0}"/>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Without a doubt Billy was going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to finish the race in first place.</a:t>
            </a:r>
          </a:p>
        </p:txBody>
      </p:sp>
      <p:sp>
        <p:nvSpPr>
          <p:cNvPr id="15366" name="Rectangle 17">
            <a:extLst>
              <a:ext uri="{FF2B5EF4-FFF2-40B4-BE49-F238E27FC236}">
                <a16:creationId xmlns:a16="http://schemas.microsoft.com/office/drawing/2014/main" id="{FFCF3E3C-2B9C-4FF1-A653-95CDB760B197}"/>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5367" name="Rectangle 10">
            <a:extLst>
              <a:ext uri="{FF2B5EF4-FFF2-40B4-BE49-F238E27FC236}">
                <a16:creationId xmlns:a16="http://schemas.microsoft.com/office/drawing/2014/main" id="{D8D00205-5555-4EB8-A44A-F417EB137D52}"/>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24B9242D-6B71-4957-ADC4-145A610103DA}"/>
              </a:ext>
            </a:extLst>
          </p:cNvPr>
          <p:cNvSpPr>
            <a:spLocks noChangeArrowheads="1"/>
          </p:cNvSpPr>
          <p:nvPr/>
        </p:nvSpPr>
        <p:spPr bwMode="auto">
          <a:xfrm>
            <a:off x="4402138"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328BA119-4113-46E0-AB5A-4467E16D933A}"/>
              </a:ext>
            </a:extLst>
          </p:cNvPr>
          <p:cNvSpPr/>
          <p:nvPr/>
        </p:nvSpPr>
        <p:spPr>
          <a:xfrm>
            <a:off x="2733675" y="5503863"/>
            <a:ext cx="1139825"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44EC5B-5528-45B1-8136-509522198C88}"/>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60C84577-9FC1-40CB-B7A9-DF3E0AB34BA0}"/>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8" name="Title 20">
            <a:extLst>
              <a:ext uri="{FF2B5EF4-FFF2-40B4-BE49-F238E27FC236}">
                <a16:creationId xmlns:a16="http://schemas.microsoft.com/office/drawing/2014/main" id="{2A496B6C-28E1-4342-BDD8-64AA31B2CC51}"/>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6389" name="Rectangle 4">
            <a:extLst>
              <a:ext uri="{FF2B5EF4-FFF2-40B4-BE49-F238E27FC236}">
                <a16:creationId xmlns:a16="http://schemas.microsoft.com/office/drawing/2014/main" id="{3C22FA69-E93A-4C4F-BFE8-AAB4A7CB056C}"/>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Out in the field the horse and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her new foal galloped.</a:t>
            </a:r>
          </a:p>
        </p:txBody>
      </p:sp>
      <p:sp>
        <p:nvSpPr>
          <p:cNvPr id="16390" name="Rectangle 17">
            <a:extLst>
              <a:ext uri="{FF2B5EF4-FFF2-40B4-BE49-F238E27FC236}">
                <a16:creationId xmlns:a16="http://schemas.microsoft.com/office/drawing/2014/main" id="{98C8755C-6790-4B5B-A013-0F7780570D53}"/>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6391" name="Rectangle 10">
            <a:extLst>
              <a:ext uri="{FF2B5EF4-FFF2-40B4-BE49-F238E27FC236}">
                <a16:creationId xmlns:a16="http://schemas.microsoft.com/office/drawing/2014/main" id="{7E9F8235-3338-4361-AC29-3E2C109E76CD}"/>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06081CF4-BC58-4087-9FAE-9D0C8B8F1671}"/>
              </a:ext>
            </a:extLst>
          </p:cNvPr>
          <p:cNvSpPr>
            <a:spLocks noChangeArrowheads="1"/>
          </p:cNvSpPr>
          <p:nvPr/>
        </p:nvSpPr>
        <p:spPr bwMode="auto">
          <a:xfrm>
            <a:off x="44561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B663FFD1-8451-43D9-98D8-B24ACBED0614}"/>
              </a:ext>
            </a:extLst>
          </p:cNvPr>
          <p:cNvSpPr/>
          <p:nvPr/>
        </p:nvSpPr>
        <p:spPr>
          <a:xfrm>
            <a:off x="1801813" y="5494338"/>
            <a:ext cx="708025" cy="3460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127CBC-2B4A-461B-A14C-C8265B79CAEF}"/>
              </a:ext>
            </a:extLst>
          </p:cNvPr>
          <p:cNvSpPr/>
          <p:nvPr/>
        </p:nvSpPr>
        <p:spPr>
          <a:xfrm>
            <a:off x="534988" y="2333625"/>
            <a:ext cx="8069262" cy="375920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432191B6-4374-49DD-BDB8-9BD810FE9556}"/>
              </a:ext>
            </a:extLst>
          </p:cNvPr>
          <p:cNvSpPr/>
          <p:nvPr/>
        </p:nvSpPr>
        <p:spPr>
          <a:xfrm>
            <a:off x="539750" y="1511300"/>
            <a:ext cx="8064500" cy="7223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id="{157535AF-4012-4AEC-9329-D0F5A13256F9}"/>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5" name="Rectangle 4">
            <a:extLst>
              <a:ext uri="{FF2B5EF4-FFF2-40B4-BE49-F238E27FC236}">
                <a16:creationId xmlns:a16="http://schemas.microsoft.com/office/drawing/2014/main" id="{737253EA-2F2B-4832-89DF-3295B2467720}"/>
              </a:ext>
            </a:extLst>
          </p:cNvPr>
          <p:cNvSpPr/>
          <p:nvPr/>
        </p:nvSpPr>
        <p:spPr>
          <a:xfrm>
            <a:off x="654050" y="1520825"/>
            <a:ext cx="7818438" cy="700088"/>
          </a:xfrm>
          <a:prstGeom prst="rect">
            <a:avLst/>
          </a:prstGeom>
        </p:spPr>
        <p:txBody>
          <a:bodyPr lIns="0" tIns="72000" rIns="0" bIns="72000">
            <a:spAutoFit/>
          </a:bodyPr>
          <a:lstStyle/>
          <a:p>
            <a:pPr eaLnBrk="1" fontAlgn="auto" hangingPunct="1">
              <a:spcBef>
                <a:spcPts val="0"/>
              </a:spcBef>
              <a:spcAft>
                <a:spcPts val="0"/>
              </a:spcAft>
              <a:defRPr/>
            </a:pPr>
            <a:r>
              <a:rPr lang="en-GB" spc="-40" dirty="0">
                <a:latin typeface="+mn-lt"/>
              </a:rPr>
              <a:t>Can you spot the fronted adverbials in this piece of text? Do they describe the </a:t>
            </a:r>
            <a:r>
              <a:rPr lang="en-GB" b="1" spc="-40" dirty="0">
                <a:solidFill>
                  <a:srgbClr val="FFFF00"/>
                </a:solidFill>
                <a:latin typeface="+mn-lt"/>
              </a:rPr>
              <a:t>time</a:t>
            </a:r>
            <a:r>
              <a:rPr lang="en-GB" spc="-40" dirty="0">
                <a:latin typeface="+mn-lt"/>
              </a:rPr>
              <a:t>, </a:t>
            </a:r>
            <a:r>
              <a:rPr lang="en-GB" b="1" spc="-40" dirty="0">
                <a:solidFill>
                  <a:schemeClr val="accent2"/>
                </a:solidFill>
                <a:latin typeface="+mn-lt"/>
              </a:rPr>
              <a:t>frequency</a:t>
            </a:r>
            <a:r>
              <a:rPr lang="en-GB" spc="-40" dirty="0">
                <a:latin typeface="+mn-lt"/>
              </a:rPr>
              <a:t>, </a:t>
            </a:r>
            <a:r>
              <a:rPr lang="en-GB" b="1" spc="-40" dirty="0">
                <a:solidFill>
                  <a:srgbClr val="7030A0"/>
                </a:solidFill>
                <a:latin typeface="+mn-lt"/>
              </a:rPr>
              <a:t>manner</a:t>
            </a:r>
            <a:r>
              <a:rPr lang="en-GB" spc="-40" dirty="0">
                <a:latin typeface="+mn-lt"/>
              </a:rPr>
              <a:t>, </a:t>
            </a:r>
            <a:r>
              <a:rPr lang="en-GB" b="1" spc="-40" dirty="0">
                <a:solidFill>
                  <a:srgbClr val="C00000"/>
                </a:solidFill>
                <a:latin typeface="+mn-lt"/>
              </a:rPr>
              <a:t>place</a:t>
            </a:r>
            <a:r>
              <a:rPr lang="en-GB" spc="-40" dirty="0">
                <a:latin typeface="+mn-lt"/>
              </a:rPr>
              <a:t> or </a:t>
            </a:r>
            <a:r>
              <a:rPr lang="en-GB" b="1" spc="-40" dirty="0">
                <a:solidFill>
                  <a:srgbClr val="00B050"/>
                </a:solidFill>
                <a:latin typeface="+mn-lt"/>
              </a:rPr>
              <a:t>possibility</a:t>
            </a:r>
            <a:r>
              <a:rPr lang="en-GB" spc="-40" dirty="0">
                <a:latin typeface="+mn-lt"/>
              </a:rPr>
              <a:t> of the action in the main clause?</a:t>
            </a:r>
          </a:p>
        </p:txBody>
      </p:sp>
      <p:sp>
        <p:nvSpPr>
          <p:cNvPr id="18" name="Rectangle 17">
            <a:extLst>
              <a:ext uri="{FF2B5EF4-FFF2-40B4-BE49-F238E27FC236}">
                <a16:creationId xmlns:a16="http://schemas.microsoft.com/office/drawing/2014/main" id="{B3EB44F9-37F8-4333-92EA-677961CF83D0}"/>
              </a:ext>
            </a:extLst>
          </p:cNvPr>
          <p:cNvSpPr>
            <a:spLocks noChangeArrowheads="1"/>
          </p:cNvSpPr>
          <p:nvPr/>
        </p:nvSpPr>
        <p:spPr bwMode="auto">
          <a:xfrm>
            <a:off x="750888" y="233362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Against all the odds, Captain Curk got to his rocket before his oxygen supply ran out. Back in the safety of his shuttle, he removed his helmet and began to prepare for take-off. Suddenly, there was a loud crash at the shuttle door. The aliens must have caught up with him. Feeling intimidated, the captain quickly strapped himself into his seat  as the door began to buckle. Almost certainly, the aliens would capture him if he didn’t leave this planet right away. With a trembling finger, he pressed </a:t>
            </a:r>
            <a:br>
              <a:rPr lang="en-GB" altLang="en-US">
                <a:solidFill>
                  <a:schemeClr val="tx1"/>
                </a:solidFill>
              </a:rPr>
            </a:b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Seconds later, Curk was in the air but something was wrong. The fuel </a:t>
            </a:r>
            <a:br>
              <a:rPr lang="en-GB" altLang="en-US">
                <a:solidFill>
                  <a:schemeClr val="tx1"/>
                </a:solidFill>
              </a:rPr>
            </a:br>
            <a:r>
              <a:rPr lang="en-GB" altLang="en-US">
                <a:solidFill>
                  <a:schemeClr val="tx1"/>
                </a:solidFill>
              </a:rPr>
              <a:t>tank gauge showed a dangerously low level of fuel. The extra-terrestrial creatures must have caused it to leak. Sputtering noisily, the spacecraft started to stall.  What was the captain going to do? </a:t>
            </a:r>
          </a:p>
        </p:txBody>
      </p:sp>
      <p:grpSp>
        <p:nvGrpSpPr>
          <p:cNvPr id="10" name="Group 9">
            <a:extLst>
              <a:ext uri="{FF2B5EF4-FFF2-40B4-BE49-F238E27FC236}">
                <a16:creationId xmlns:a16="http://schemas.microsoft.com/office/drawing/2014/main" id="{4E30D2B8-4AA6-4ECD-927C-7D4CD64D51E5}"/>
              </a:ext>
            </a:extLst>
          </p:cNvPr>
          <p:cNvGrpSpPr>
            <a:grpSpLocks/>
          </p:cNvGrpSpPr>
          <p:nvPr/>
        </p:nvGrpSpPr>
        <p:grpSpPr bwMode="auto">
          <a:xfrm>
            <a:off x="531813" y="2333625"/>
            <a:ext cx="8069262" cy="3759200"/>
            <a:chOff x="534984" y="2333759"/>
            <a:chExt cx="8069265" cy="3759065"/>
          </a:xfrm>
        </p:grpSpPr>
        <p:sp>
          <p:nvSpPr>
            <p:cNvPr id="11" name="Rectangle 10">
              <a:extLst>
                <a:ext uri="{FF2B5EF4-FFF2-40B4-BE49-F238E27FC236}">
                  <a16:creationId xmlns:a16="http://schemas.microsoft.com/office/drawing/2014/main" id="{05C27EA4-9046-45E4-AC92-A7D83C385AC8}"/>
                </a:ext>
              </a:extLst>
            </p:cNvPr>
            <p:cNvSpPr/>
            <p:nvPr/>
          </p:nvSpPr>
          <p:spPr>
            <a:xfrm>
              <a:off x="534984" y="2333759"/>
              <a:ext cx="8069265" cy="375906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Rectangle 11">
              <a:extLst>
                <a:ext uri="{FF2B5EF4-FFF2-40B4-BE49-F238E27FC236}">
                  <a16:creationId xmlns:a16="http://schemas.microsoft.com/office/drawing/2014/main" id="{C0BFFB3B-A948-4832-8A8F-4222139D04CC}"/>
                </a:ext>
              </a:extLst>
            </p:cNvPr>
            <p:cNvSpPr>
              <a:spLocks noChangeArrowheads="1"/>
            </p:cNvSpPr>
            <p:nvPr/>
          </p:nvSpPr>
          <p:spPr bwMode="auto">
            <a:xfrm>
              <a:off x="750885" y="2333858"/>
              <a:ext cx="7632700" cy="37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B050"/>
                  </a:solidFill>
                </a:rPr>
                <a:t>Against all the odds</a:t>
              </a:r>
              <a:r>
                <a:rPr lang="en-GB" altLang="en-US">
                  <a:solidFill>
                    <a:schemeClr val="tx1"/>
                  </a:solidFill>
                </a:rPr>
                <a:t>, Captain Curk got to his rocket before his oxygen supply ran out. </a:t>
              </a:r>
              <a:r>
                <a:rPr lang="en-GB" altLang="en-US">
                  <a:solidFill>
                    <a:srgbClr val="C00000"/>
                  </a:solidFill>
                </a:rPr>
                <a:t>Back in the safety of his shuttle</a:t>
              </a:r>
              <a:r>
                <a:rPr lang="en-GB" altLang="en-US">
                  <a:solidFill>
                    <a:schemeClr val="tx1"/>
                  </a:solidFill>
                </a:rPr>
                <a:t>, he removed his helmet and began to prepare for take-off. </a:t>
              </a:r>
              <a:r>
                <a:rPr lang="en-GB" altLang="en-US">
                  <a:solidFill>
                    <a:srgbClr val="7030A0"/>
                  </a:solidFill>
                </a:rPr>
                <a:t>Suddenly</a:t>
              </a:r>
              <a:r>
                <a:rPr lang="en-GB" altLang="en-US">
                  <a:solidFill>
                    <a:schemeClr val="tx1"/>
                  </a:solidFill>
                </a:rPr>
                <a:t>, there was a loud crash at the shuttle door. The aliens must have caught up with him. </a:t>
              </a:r>
              <a:r>
                <a:rPr lang="en-GB" altLang="en-US">
                  <a:solidFill>
                    <a:srgbClr val="7030A0"/>
                  </a:solidFill>
                </a:rPr>
                <a:t>Feeling intimidated</a:t>
              </a:r>
              <a:r>
                <a:rPr lang="en-GB" altLang="en-US">
                  <a:solidFill>
                    <a:schemeClr val="tx1"/>
                  </a:solidFill>
                </a:rPr>
                <a:t>, the captain quickly strapped himself into his seat  as the door began to buckle. </a:t>
              </a:r>
              <a:r>
                <a:rPr lang="en-GB" altLang="en-US">
                  <a:solidFill>
                    <a:srgbClr val="00B050"/>
                  </a:solidFill>
                </a:rPr>
                <a:t>Almost certainly</a:t>
              </a:r>
              <a:r>
                <a:rPr lang="en-GB" altLang="en-US">
                  <a:solidFill>
                    <a:schemeClr val="tx1"/>
                  </a:solidFill>
                </a:rPr>
                <a:t>, the aliens would capture him if he didn’t leave this planet right away. </a:t>
              </a:r>
              <a:r>
                <a:rPr lang="en-GB" altLang="en-US">
                  <a:solidFill>
                    <a:srgbClr val="7030A0"/>
                  </a:solidFill>
                </a:rPr>
                <a:t>With a trembling finger</a:t>
              </a:r>
              <a:r>
                <a:rPr lang="en-GB" altLang="en-US">
                  <a:solidFill>
                    <a:schemeClr val="tx1"/>
                  </a:solidFill>
                </a:rPr>
                <a:t>, he pressed </a:t>
              </a:r>
            </a:p>
            <a:p>
              <a:pPr eaLnBrk="1" hangingPunct="1">
                <a:lnSpc>
                  <a:spcPct val="100000"/>
                </a:lnSpc>
                <a:spcBef>
                  <a:spcPct val="0"/>
                </a:spcBef>
                <a:buFontTx/>
                <a:buNone/>
              </a:pP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FFFF00"/>
                  </a:solidFill>
                </a:rPr>
                <a:t>Seconds later</a:t>
              </a:r>
              <a:r>
                <a:rPr lang="en-GB" altLang="en-US">
                  <a:solidFill>
                    <a:schemeClr val="tx1"/>
                  </a:solidFill>
                </a:rPr>
                <a:t>, Curk was in the air but something was wrong. The fuel </a:t>
              </a:r>
            </a:p>
            <a:p>
              <a:pPr eaLnBrk="1" hangingPunct="1">
                <a:lnSpc>
                  <a:spcPct val="100000"/>
                </a:lnSpc>
                <a:spcBef>
                  <a:spcPct val="0"/>
                </a:spcBef>
                <a:buFontTx/>
                <a:buNone/>
              </a:pPr>
              <a:r>
                <a:rPr lang="en-GB" altLang="en-US">
                  <a:solidFill>
                    <a:schemeClr val="tx1"/>
                  </a:solidFill>
                </a:rPr>
                <a:t>tank gauge showed a dangerously low level of fuel. The extra-terrestrial creatures must have caused it to leak. </a:t>
              </a:r>
              <a:r>
                <a:rPr lang="en-GB" altLang="en-US">
                  <a:solidFill>
                    <a:srgbClr val="7030A0"/>
                  </a:solidFill>
                </a:rPr>
                <a:t>Sputtering noisily</a:t>
              </a:r>
              <a:r>
                <a:rPr lang="en-GB" altLang="en-US">
                  <a:solidFill>
                    <a:schemeClr val="tx1"/>
                  </a:solidFill>
                </a:rPr>
                <a:t>, the spacecraft started to stall.  What was the captain going to do?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1025</TotalTime>
  <Words>2073</Words>
  <Application>Microsoft Office PowerPoint</Application>
  <PresentationFormat>On-screen Show (4:3)</PresentationFormat>
  <Paragraphs>384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Twinkl SemiBold</vt:lpstr>
      <vt:lpstr>Calibri</vt:lpstr>
      <vt:lpstr>Twinkl</vt:lpstr>
      <vt:lpstr>Twinkl Thin</vt:lpstr>
      <vt:lpstr>Sassoon Infant Rg</vt:lpstr>
      <vt:lpstr>Office Theme</vt:lpstr>
      <vt:lpstr>PowerPoint Presentation</vt:lpstr>
      <vt:lpstr>PowerPoint Presentation</vt:lpstr>
      <vt:lpstr>Fronted Adverbial Hunt</vt:lpstr>
      <vt:lpstr>Next Steps: Types of Fronted Adverbial</vt:lpstr>
      <vt:lpstr>Next Steps: Adding Commas</vt:lpstr>
      <vt:lpstr>Next Steps: Adding Commas</vt:lpstr>
      <vt:lpstr>Next Steps: Adding Commas</vt:lpstr>
      <vt:lpstr>Next Steps: Adding Commas</vt:lpstr>
      <vt:lpstr>Fronted Adverbial Hunt</vt:lpstr>
      <vt:lpstr>Writing Your Own Fronted Adverbials: ISPACE</vt:lpstr>
      <vt:lpstr>Fronted Adverbial or  Subordinate Clause?</vt:lpstr>
      <vt:lpstr>Practise Your Skills</vt:lpstr>
      <vt:lpstr>Practise Your Skills</vt:lpstr>
      <vt:lpstr>Practise Your Skills</vt:lpstr>
      <vt:lpstr>Practise Your Skills</vt:lpstr>
      <vt:lpstr>Practise Your Skills</vt:lpstr>
      <vt:lpstr>PowerPoint Presentation</vt:lpstr>
      <vt:lpstr>PowerPoint Presentation</vt:lpstr>
      <vt:lpstr>PowerPoint Presentation</vt:lpstr>
      <vt:lpstr>PowerPoint Presentation</vt:lpstr>
      <vt:lpstr>PowerPoint Presentation</vt:lpstr>
      <vt:lpstr>Quick Quiz: Question 1</vt:lpstr>
      <vt:lpstr>Quick Quiz: Question 2</vt:lpstr>
      <vt:lpstr>Quick Quiz: Question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Emma Waggott</cp:lastModifiedBy>
  <cp:revision>53</cp:revision>
  <dcterms:created xsi:type="dcterms:W3CDTF">2017-03-07T10:09:56Z</dcterms:created>
  <dcterms:modified xsi:type="dcterms:W3CDTF">2020-12-02T11:18:13Z</dcterms:modified>
</cp:coreProperties>
</file>