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2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28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2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80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287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817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21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385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7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652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91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21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CBFAE-CFF3-4CDE-920C-2709DC16D8C7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CBD6F-B359-499C-B89D-5BFE4865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707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145" y="0"/>
            <a:ext cx="8830660" cy="664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48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02" y="488238"/>
            <a:ext cx="8284616" cy="61587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765628" y="1466193"/>
            <a:ext cx="3142079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Examples:</a:t>
            </a:r>
          </a:p>
          <a:p>
            <a:r>
              <a:rPr lang="en-GB" sz="2800" b="1" dirty="0" smtClean="0"/>
              <a:t>Maths</a:t>
            </a:r>
          </a:p>
          <a:p>
            <a:r>
              <a:rPr lang="en-GB" sz="2800" b="1" dirty="0" smtClean="0"/>
              <a:t>Running</a:t>
            </a:r>
          </a:p>
          <a:p>
            <a:r>
              <a:rPr lang="en-GB" sz="2800" b="1" dirty="0" smtClean="0"/>
              <a:t>Making new friends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968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131" y="248253"/>
            <a:ext cx="8654618" cy="64363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3827" y="6065454"/>
            <a:ext cx="675322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8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283" y="382099"/>
            <a:ext cx="7922993" cy="622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04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579" y="269806"/>
            <a:ext cx="7944671" cy="616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88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dirty="0">
                <a:solidFill>
                  <a:srgbClr val="FF0000"/>
                </a:solidFill>
              </a:rPr>
              <a:t>Growth </a:t>
            </a:r>
            <a:r>
              <a:rPr lang="en-GB" sz="6000" b="1" dirty="0" smtClean="0">
                <a:solidFill>
                  <a:srgbClr val="FF0000"/>
                </a:solidFill>
              </a:rPr>
              <a:t>mind-set </a:t>
            </a:r>
            <a:r>
              <a:rPr lang="en-GB" sz="6000" b="1" dirty="0">
                <a:solidFill>
                  <a:srgbClr val="FF0000"/>
                </a:solidFill>
              </a:rPr>
              <a:t>vs fixed </a:t>
            </a:r>
            <a:r>
              <a:rPr lang="en-GB" sz="6000" b="1" dirty="0" smtClean="0">
                <a:solidFill>
                  <a:srgbClr val="FF0000"/>
                </a:solidFill>
              </a:rPr>
              <a:t>mind-set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29673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>https://www.bbc.co.uk/teach/class-clips-video/pshe-ks2-growth-mindset-how-your-mindset-can-affect-approach-to-challenges/zrjwf4j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048000" y="468238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>https://www.bbc.co.uk/teach/class-clips-video/pshe-ks2-growth-mindset-how-to-develop-a-positive-mindset/z6gb2sg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599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8807" y="2657475"/>
            <a:ext cx="3749566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On your sheet, use </a:t>
            </a:r>
            <a:r>
              <a:rPr lang="en-GB" dirty="0"/>
              <a:t>pencil/black pen to write on the left hand side fixed </a:t>
            </a:r>
            <a:r>
              <a:rPr lang="en-GB" dirty="0" smtClean="0"/>
              <a:t>mind - set </a:t>
            </a:r>
            <a:r>
              <a:rPr lang="en-GB" dirty="0"/>
              <a:t>thoughts </a:t>
            </a:r>
            <a:r>
              <a:rPr lang="en-GB" dirty="0" smtClean="0"/>
              <a:t>and then </a:t>
            </a:r>
            <a:r>
              <a:rPr lang="en-GB" dirty="0"/>
              <a:t>use colourful crayons on the right hand </a:t>
            </a:r>
            <a:r>
              <a:rPr lang="en-GB" dirty="0" smtClean="0"/>
              <a:t>side</a:t>
            </a:r>
            <a:r>
              <a:rPr lang="en-GB" dirty="0"/>
              <a:t> </a:t>
            </a:r>
            <a:r>
              <a:rPr lang="en-GB" dirty="0" smtClean="0"/>
              <a:t>to show growth mind – </a:t>
            </a:r>
            <a:r>
              <a:rPr lang="en-GB" smtClean="0"/>
              <a:t>set thoughts!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785" y="586859"/>
            <a:ext cx="6915150" cy="53149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88317" y="1998859"/>
            <a:ext cx="1890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smtClean="0">
                <a:solidFill>
                  <a:srgbClr val="000096"/>
                </a:solidFill>
                <a:latin typeface="Comic Sans MS" panose="030F0702030302020204" pitchFamily="66" charset="0"/>
              </a:rPr>
              <a:t>I can`t do this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451748" y="2027027"/>
            <a:ext cx="1653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0096"/>
                </a:solidFill>
                <a:latin typeface="Comic Sans MS" panose="030F0702030302020204" pitchFamily="66" charset="0"/>
              </a:rPr>
              <a:t>I can do this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706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731" y="683119"/>
            <a:ext cx="8682202" cy="55861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317420" y="1229710"/>
            <a:ext cx="303261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What advice</a:t>
            </a:r>
          </a:p>
          <a:p>
            <a:r>
              <a:rPr lang="en-GB" sz="4400" b="1" dirty="0" smtClean="0"/>
              <a:t>would you give Mo?</a:t>
            </a:r>
          </a:p>
          <a:p>
            <a:r>
              <a:rPr lang="en-GB" sz="4400" b="1" dirty="0" smtClean="0"/>
              <a:t>Write it down </a:t>
            </a:r>
            <a:r>
              <a:rPr lang="en-GB" sz="4400" b="1" dirty="0" smtClean="0">
                <a:sym typeface="Wingdings" panose="05000000000000000000" pitchFamily="2" charset="2"/>
              </a:rPr>
              <a:t> 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18498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Growth mind-set vs fixed mind-set</vt:lpstr>
      <vt:lpstr>On your sheet, use pencil/black pen to write on the left hand side fixed mind - set thoughts and then use colourful crayons on the right hand side to show growth mind – set thoughts!</vt:lpstr>
      <vt:lpstr>PowerPoint Presentation</vt:lpstr>
    </vt:vector>
  </TitlesOfParts>
  <Company>Sheffield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2020-11-26T14:41:41Z</dcterms:created>
  <dcterms:modified xsi:type="dcterms:W3CDTF">2020-11-26T14:56:48Z</dcterms:modified>
</cp:coreProperties>
</file>