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10100F-CDA2-4C5B-8413-99922411A891}" type="datetimeFigureOut">
              <a:rPr lang="en-GB" smtClean="0"/>
              <a:t>12/11/2020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88763-D049-4893-B462-4A67B951F7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175745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10100F-CDA2-4C5B-8413-99922411A891}" type="datetimeFigureOut">
              <a:rPr lang="en-GB" smtClean="0"/>
              <a:t>12/11/2020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88763-D049-4893-B462-4A67B951F7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493714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10100F-CDA2-4C5B-8413-99922411A891}" type="datetimeFigureOut">
              <a:rPr lang="en-GB" smtClean="0"/>
              <a:t>12/11/2020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88763-D049-4893-B462-4A67B951F7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154661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10100F-CDA2-4C5B-8413-99922411A891}" type="datetimeFigureOut">
              <a:rPr lang="en-GB" smtClean="0"/>
              <a:t>12/11/2020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88763-D049-4893-B462-4A67B951F7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009191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10100F-CDA2-4C5B-8413-99922411A891}" type="datetimeFigureOut">
              <a:rPr lang="en-GB" smtClean="0"/>
              <a:t>12/11/2020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88763-D049-4893-B462-4A67B951F7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115898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10100F-CDA2-4C5B-8413-99922411A891}" type="datetimeFigureOut">
              <a:rPr lang="en-GB" smtClean="0"/>
              <a:t>12/11/2020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88763-D049-4893-B462-4A67B951F7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564263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10100F-CDA2-4C5B-8413-99922411A891}" type="datetimeFigureOut">
              <a:rPr lang="en-GB" smtClean="0"/>
              <a:t>12/11/2020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88763-D049-4893-B462-4A67B951F7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964008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10100F-CDA2-4C5B-8413-99922411A891}" type="datetimeFigureOut">
              <a:rPr lang="en-GB" smtClean="0"/>
              <a:t>12/11/2020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88763-D049-4893-B462-4A67B951F7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005695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10100F-CDA2-4C5B-8413-99922411A891}" type="datetimeFigureOut">
              <a:rPr lang="en-GB" smtClean="0"/>
              <a:t>12/11/2020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88763-D049-4893-B462-4A67B951F7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472023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10100F-CDA2-4C5B-8413-99922411A891}" type="datetimeFigureOut">
              <a:rPr lang="en-GB" smtClean="0"/>
              <a:t>12/11/2020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88763-D049-4893-B462-4A67B951F7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945362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10100F-CDA2-4C5B-8413-99922411A891}" type="datetimeFigureOut">
              <a:rPr lang="en-GB" smtClean="0"/>
              <a:t>12/11/2020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88763-D049-4893-B462-4A67B951F7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191025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10100F-CDA2-4C5B-8413-99922411A891}" type="datetimeFigureOut">
              <a:rPr lang="en-GB" smtClean="0"/>
              <a:t>12/11/2020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C88763-D049-4893-B462-4A67B951F7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94509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4140" y="262754"/>
            <a:ext cx="9788843" cy="61470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20581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00953" y="228464"/>
            <a:ext cx="8748441" cy="64922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01652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66713" y="119062"/>
            <a:ext cx="8696190" cy="65853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16790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95462" y="161788"/>
            <a:ext cx="8511132" cy="63385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23833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19089" y="161789"/>
            <a:ext cx="8783002" cy="65899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24525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User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Sammyleigh Harper</dc:creator>
  <cp:lastModifiedBy>Sammyleigh Harper</cp:lastModifiedBy>
  <cp:revision>1</cp:revision>
  <dcterms:created xsi:type="dcterms:W3CDTF">2020-11-12T21:24:13Z</dcterms:created>
  <dcterms:modified xsi:type="dcterms:W3CDTF">2020-11-12T21:24:38Z</dcterms:modified>
</cp:coreProperties>
</file>