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5611C-A02A-4082-80DF-4AA9D656C2C8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5D331-C2DC-452E-B52E-7C3C46AC7A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876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5611C-A02A-4082-80DF-4AA9D656C2C8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5D331-C2DC-452E-B52E-7C3C46AC7A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889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5611C-A02A-4082-80DF-4AA9D656C2C8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5D331-C2DC-452E-B52E-7C3C46AC7A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26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5611C-A02A-4082-80DF-4AA9D656C2C8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5D331-C2DC-452E-B52E-7C3C46AC7A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563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5611C-A02A-4082-80DF-4AA9D656C2C8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5D331-C2DC-452E-B52E-7C3C46AC7A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393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5611C-A02A-4082-80DF-4AA9D656C2C8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5D331-C2DC-452E-B52E-7C3C46AC7A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877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5611C-A02A-4082-80DF-4AA9D656C2C8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5D331-C2DC-452E-B52E-7C3C46AC7A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266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5611C-A02A-4082-80DF-4AA9D656C2C8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5D331-C2DC-452E-B52E-7C3C46AC7A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2187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5611C-A02A-4082-80DF-4AA9D656C2C8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5D331-C2DC-452E-B52E-7C3C46AC7A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347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5611C-A02A-4082-80DF-4AA9D656C2C8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5D331-C2DC-452E-B52E-7C3C46AC7A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838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5611C-A02A-4082-80DF-4AA9D656C2C8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5D331-C2DC-452E-B52E-7C3C46AC7A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311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5611C-A02A-4082-80DF-4AA9D656C2C8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5D331-C2DC-452E-B52E-7C3C46AC7A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988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9051414"/>
              </p:ext>
            </p:extLst>
          </p:nvPr>
        </p:nvGraphicFramePr>
        <p:xfrm>
          <a:off x="838200" y="853145"/>
          <a:ext cx="10515600" cy="329184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340457057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4200" u="sng" dirty="0">
                          <a:solidFill>
                            <a:srgbClr val="000096"/>
                          </a:solidFill>
                          <a:effectLst/>
                          <a:latin typeface="Comic Sans MS" panose="030F0702030302020204" pitchFamily="66" charset="0"/>
                        </a:rPr>
                        <a:t>Date:</a:t>
                      </a:r>
                      <a:endParaRPr lang="en-GB" dirty="0">
                        <a:effectLst/>
                      </a:endParaRPr>
                    </a:p>
                    <a:p>
                      <a:r>
                        <a:rPr lang="en-GB" sz="4200" u="sng" dirty="0">
                          <a:solidFill>
                            <a:srgbClr val="000096"/>
                          </a:solidFill>
                          <a:effectLst/>
                          <a:latin typeface="Comic Sans MS" panose="030F0702030302020204" pitchFamily="66" charset="0"/>
                        </a:rPr>
                        <a:t/>
                      </a:r>
                      <a:br>
                        <a:rPr lang="en-GB" sz="4200" u="sng" dirty="0">
                          <a:solidFill>
                            <a:srgbClr val="000096"/>
                          </a:solidFill>
                          <a:effectLst/>
                          <a:latin typeface="Comic Sans MS" panose="030F0702030302020204" pitchFamily="66" charset="0"/>
                        </a:rPr>
                      </a:br>
                      <a:endParaRPr lang="en-GB" sz="4200" u="sng" dirty="0">
                        <a:solidFill>
                          <a:srgbClr val="000096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GB" sz="4200" u="sng" dirty="0">
                          <a:solidFill>
                            <a:srgbClr val="000096"/>
                          </a:solidFill>
                          <a:effectLst/>
                          <a:latin typeface="Comic Sans MS" panose="030F0702030302020204" pitchFamily="66" charset="0"/>
                        </a:rPr>
                        <a:t>L.O.: To write sentences with relative clauses.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10438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4834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9091" y="110898"/>
            <a:ext cx="8736874" cy="6434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360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1582" y="223565"/>
            <a:ext cx="8421870" cy="6377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54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047" y="646475"/>
            <a:ext cx="11023827" cy="5463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975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366" y="120423"/>
            <a:ext cx="8849405" cy="652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34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Widescreen</PresentationFormat>
  <Paragraphs>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Sammyleigh Harper</dc:creator>
  <cp:lastModifiedBy>Sammyleigh Harper</cp:lastModifiedBy>
  <cp:revision>1</cp:revision>
  <dcterms:created xsi:type="dcterms:W3CDTF">2020-11-12T21:21:32Z</dcterms:created>
  <dcterms:modified xsi:type="dcterms:W3CDTF">2020-11-12T21:21:54Z</dcterms:modified>
</cp:coreProperties>
</file>