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E084-1DBF-44B8-8F97-EBD55D4FA81B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3F15-0D07-4E20-89C8-745362A4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088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E084-1DBF-44B8-8F97-EBD55D4FA81B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3F15-0D07-4E20-89C8-745362A4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611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E084-1DBF-44B8-8F97-EBD55D4FA81B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3F15-0D07-4E20-89C8-745362A4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818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E084-1DBF-44B8-8F97-EBD55D4FA81B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3F15-0D07-4E20-89C8-745362A4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68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E084-1DBF-44B8-8F97-EBD55D4FA81B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3F15-0D07-4E20-89C8-745362A4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337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E084-1DBF-44B8-8F97-EBD55D4FA81B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3F15-0D07-4E20-89C8-745362A4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463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E084-1DBF-44B8-8F97-EBD55D4FA81B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3F15-0D07-4E20-89C8-745362A4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963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E084-1DBF-44B8-8F97-EBD55D4FA81B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3F15-0D07-4E20-89C8-745362A4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36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E084-1DBF-44B8-8F97-EBD55D4FA81B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3F15-0D07-4E20-89C8-745362A4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85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E084-1DBF-44B8-8F97-EBD55D4FA81B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3F15-0D07-4E20-89C8-745362A4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869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E084-1DBF-44B8-8F97-EBD55D4FA81B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33F15-0D07-4E20-89C8-745362A4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356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EE084-1DBF-44B8-8F97-EBD55D4FA81B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33F15-0D07-4E20-89C8-745362A4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876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168904"/>
              </p:ext>
            </p:extLst>
          </p:nvPr>
        </p:nvGraphicFramePr>
        <p:xfrm>
          <a:off x="838200" y="524397"/>
          <a:ext cx="10515600" cy="326136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9804866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5200" u="sng" dirty="0">
                          <a:solidFill>
                            <a:srgbClr val="000096"/>
                          </a:solidFill>
                          <a:effectLst/>
                          <a:latin typeface="Comic Sans MS" panose="030F0702030302020204" pitchFamily="66" charset="0"/>
                        </a:rPr>
                        <a:t/>
                      </a:r>
                      <a:br>
                        <a:rPr lang="en-GB" sz="5200" u="sng" dirty="0">
                          <a:solidFill>
                            <a:srgbClr val="000096"/>
                          </a:solidFill>
                          <a:effectLst/>
                          <a:latin typeface="Comic Sans MS" panose="030F0702030302020204" pitchFamily="66" charset="0"/>
                        </a:rPr>
                      </a:br>
                      <a:endParaRPr lang="en-GB" sz="5200" u="sng" dirty="0">
                        <a:solidFill>
                          <a:srgbClr val="000096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5200" u="sng" dirty="0">
                          <a:solidFill>
                            <a:srgbClr val="000096"/>
                          </a:solidFill>
                          <a:effectLst/>
                          <a:latin typeface="Comic Sans MS" panose="030F0702030302020204" pitchFamily="66" charset="0"/>
                        </a:rPr>
                        <a:t>L.O.: To sort information into paragraphs.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5908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60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048" y="211590"/>
            <a:ext cx="8891044" cy="6754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41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118" y="141650"/>
            <a:ext cx="8661899" cy="6439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495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Sammyleigh Harper</dc:creator>
  <cp:lastModifiedBy>Emma Waggott</cp:lastModifiedBy>
  <cp:revision>2</cp:revision>
  <dcterms:created xsi:type="dcterms:W3CDTF">2020-11-12T21:18:13Z</dcterms:created>
  <dcterms:modified xsi:type="dcterms:W3CDTF">2020-11-12T22:11:14Z</dcterms:modified>
</cp:coreProperties>
</file>