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789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40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09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350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84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26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92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69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948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138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6CD9A-9BB4-47EF-AE5A-2D0899FCEDCD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3E42B-F425-4CD9-9F6C-BF0696181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9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958277"/>
              </p:ext>
            </p:extLst>
          </p:nvPr>
        </p:nvGraphicFramePr>
        <p:xfrm>
          <a:off x="720635" y="864031"/>
          <a:ext cx="10515600" cy="252984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5324450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4000" u="sng" dirty="0">
                          <a:solidFill>
                            <a:srgbClr val="000096"/>
                          </a:solidFill>
                          <a:effectLst/>
                          <a:latin typeface="Comic Sans MS" panose="030F0702030302020204" pitchFamily="66" charset="0"/>
                        </a:rPr>
                        <a:t/>
                      </a:r>
                      <a:br>
                        <a:rPr lang="en-GB" sz="4000" u="sng" dirty="0">
                          <a:solidFill>
                            <a:srgbClr val="000096"/>
                          </a:solidFill>
                          <a:effectLst/>
                          <a:latin typeface="Comic Sans MS" panose="030F0702030302020204" pitchFamily="66" charset="0"/>
                        </a:rPr>
                      </a:br>
                      <a:endParaRPr lang="en-GB" sz="4000" u="sng" dirty="0">
                        <a:solidFill>
                          <a:srgbClr val="000096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4000" u="sng" dirty="0">
                          <a:solidFill>
                            <a:srgbClr val="000096"/>
                          </a:solidFill>
                          <a:effectLst/>
                          <a:latin typeface="Comic Sans MS" panose="030F0702030302020204" pitchFamily="66" charset="0"/>
                        </a:rPr>
                        <a:t>L.O.: To research facts about the Ancient Maya.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975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28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358" y="445498"/>
            <a:ext cx="8961041" cy="583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557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1410" y="349521"/>
            <a:ext cx="7952224" cy="638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13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64" y="472711"/>
            <a:ext cx="10951165" cy="5988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174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6914" y="196759"/>
            <a:ext cx="9326880" cy="650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890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Sammyleigh Harper</dc:creator>
  <cp:lastModifiedBy>Emma Waggott</cp:lastModifiedBy>
  <cp:revision>2</cp:revision>
  <dcterms:created xsi:type="dcterms:W3CDTF">2020-11-12T21:14:59Z</dcterms:created>
  <dcterms:modified xsi:type="dcterms:W3CDTF">2020-11-12T22:03:44Z</dcterms:modified>
</cp:coreProperties>
</file>