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3" d="100"/>
          <a:sy n="93" d="100"/>
        </p:scale>
        <p:origin x="462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134E-ACA3-4509-9B60-7825D4333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B2195-9F81-4643-AC38-DC323CBF8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E435E-1DD2-47B9-98F3-51B53ACA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C15B-0A31-4A67-9617-78AB2593C59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467AC-6FE5-4477-A3C2-E6E75BEE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531D5-8887-4120-B408-DDDF1A17E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4737-7677-47C7-B7AF-B6367BBEA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89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A98D3-B822-47A1-BEA8-0095D713F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143F0-49F0-4C97-9235-2E15A3303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897-6CCB-4503-AC19-58AE012A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C15B-0A31-4A67-9617-78AB2593C59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46B14-842E-4B4B-B288-29817F42F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5AB6D-DA23-42A5-A071-2649DFB8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4737-7677-47C7-B7AF-B6367BBEA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85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2FD967-8883-41C6-8B9A-F70F6DB68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96F23-63DD-4E67-8859-76F905A2F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DC55E-5B7E-4E71-AC94-B71C5098F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C15B-0A31-4A67-9617-78AB2593C59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2B96F-7842-47EC-B330-263DE5D85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47EB1-9D8F-472E-9552-8A8612D0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4737-7677-47C7-B7AF-B6367BBEA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78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CFD77-C04C-4818-8F0F-60BBDDB4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BC0A4-EF8E-408A-A4C1-EF9B33A25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9C82B-9782-40C8-834D-1C19BB5C1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C15B-0A31-4A67-9617-78AB2593C59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67E61-AF88-4D7D-BCFA-5A0F19F1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DD3ED-3AD9-4D99-AF86-9CFD64A90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4737-7677-47C7-B7AF-B6367BBEA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51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6D3BE-A15C-4B63-903C-7FB2551E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C9C2D-3861-4388-8217-45B2AD525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81448-073F-4541-9615-40B13DC6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C15B-0A31-4A67-9617-78AB2593C59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ABE04-4F35-45B9-B2E0-C6144140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613D7-A9E3-4F53-9358-328C739D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4737-7677-47C7-B7AF-B6367BBEA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58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1AB3-DC52-4241-99F8-60BDC9E11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66332-C4C5-4163-9B65-3F486FF6B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E529E-3263-4B81-AF2C-5178CAB90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0A095-2A8F-4671-8C8C-ADB531BB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C15B-0A31-4A67-9617-78AB2593C59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74F91-CA46-47D1-B3BA-51E025DC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42CA5-A528-4E0C-B1FC-E03F3875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4737-7677-47C7-B7AF-B6367BBEA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1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DCFE7-A0F9-41D0-A310-E254122E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44F9B-9811-446B-B68F-5F7D554E1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F9F52-F929-4F9A-B6B5-49BA840CA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B36563-25D1-4777-B801-535E6E0AE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2F0C2-4A63-4CEF-8953-A54C93BA6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EB5C7B-062A-4CAD-8A31-C84DA24A7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C15B-0A31-4A67-9617-78AB2593C59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E88F2-54BB-4978-A788-6AFC6415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E2C243-C25D-4E81-B4CD-B5996EB4F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4737-7677-47C7-B7AF-B6367BBEA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85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4ED2E-A49D-4D11-8166-F4A053969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D6F18-B515-4CDD-A499-CD8647A1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C15B-0A31-4A67-9617-78AB2593C59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F3BBE-CD24-4FAA-AF03-08664BF35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6F4AF-221C-446B-94E3-2963AFC3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4737-7677-47C7-B7AF-B6367BBEA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36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43AF31-6F45-4A33-AF16-C71F32A4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C15B-0A31-4A67-9617-78AB2593C59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026D6-E7AE-4FFF-82DA-7F9F3448D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3DB97-6544-4E6D-A9F5-C3C7A749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4737-7677-47C7-B7AF-B6367BBEA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9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EDA55-BFB7-4D59-8206-3299877DF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277EA-369D-4CE5-B05C-FBC16EC44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41FFB-A584-497A-AB26-9D9820984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6CD9E-F573-4E5A-9989-50B110FB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C15B-0A31-4A67-9617-78AB2593C59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9D2C7-2CEF-4DB0-BB4D-46148102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79A60-9356-41D9-8D89-79015EF3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4737-7677-47C7-B7AF-B6367BBEA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07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D000-0A3B-4ABF-9914-50840DB4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2D4964-9DB8-4F16-8333-6024B472E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BE029-D4B8-4F6E-9485-49ABC1541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F97F7-CE2D-4CC4-8C84-33260E7C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C15B-0A31-4A67-9617-78AB2593C59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92A52-41D7-47CA-AE11-16F708A6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49695-B9A3-487F-BE1E-36740465A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4737-7677-47C7-B7AF-B6367BBEA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29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13DC27-C307-44D0-9970-3E8B74C4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7D05A-F0B4-4E36-9A79-B1194804C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DB3BC-44A8-4EB7-8AD9-CDCA61401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9C15B-0A31-4A67-9617-78AB2593C59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38DA5-4B26-4677-AC9B-4C15397C8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D5C05-F116-4E77-89A7-57EB537F1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84737-7677-47C7-B7AF-B6367BBEA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45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EE553-6087-4AF2-81FD-A6A62A0C99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4A7D98-8ABE-48D5-B669-B5E35A6FC2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873AF-F52A-4F55-B5AE-25159B58B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96" y="0"/>
            <a:ext cx="11239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9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234093-D3BA-443C-A8D1-69F6F214E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6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D34BAF-3E46-42A9-9426-00FD5545E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654" y="0"/>
            <a:ext cx="9158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8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25C7E6-C54A-41CC-9B1A-1B315A1BF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785" y="0"/>
            <a:ext cx="914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38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608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Taylor</dc:creator>
  <cp:lastModifiedBy>Fiona Taylor</cp:lastModifiedBy>
  <cp:revision>1</cp:revision>
  <dcterms:created xsi:type="dcterms:W3CDTF">2020-11-18T09:12:05Z</dcterms:created>
  <dcterms:modified xsi:type="dcterms:W3CDTF">2020-11-18T09:14:29Z</dcterms:modified>
</cp:coreProperties>
</file>