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4" r:id="rId14"/>
    <p:sldId id="299" r:id="rId15"/>
    <p:sldId id="300" r:id="rId16"/>
    <p:sldId id="304" r:id="rId17"/>
    <p:sldId id="306" r:id="rId18"/>
    <p:sldId id="307" r:id="rId19"/>
    <p:sldId id="308" r:id="rId20"/>
    <p:sldId id="309" r:id="rId21"/>
    <p:sldId id="310" r:id="rId22"/>
    <p:sldId id="305" r:id="rId23"/>
    <p:sldId id="312" r:id="rId24"/>
    <p:sldId id="31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5A5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70272" autoAdjust="0"/>
  </p:normalViewPr>
  <p:slideViewPr>
    <p:cSldViewPr snapToGrid="0" snapToObjects="1">
      <p:cViewPr varScale="1">
        <p:scale>
          <a:sx n="81" d="100"/>
          <a:sy n="81" d="100"/>
        </p:scale>
        <p:origin x="1860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ACC7CFB1-2726-4C8C-BD9E-45BE4CCAA43D}"/>
    <pc:docChg chg="custSel modSld">
      <pc:chgData name="James Clegg" userId="c6df1435-7a36-4b38-be4d-16e68e91152f" providerId="ADAL" clId="{ACC7CFB1-2726-4C8C-BD9E-45BE4CCAA43D}" dt="2020-10-19T09:28:24.494" v="12"/>
      <pc:docMkLst>
        <pc:docMk/>
      </pc:docMkLst>
      <pc:sldChg chg="modTransition">
        <pc:chgData name="James Clegg" userId="c6df1435-7a36-4b38-be4d-16e68e91152f" providerId="ADAL" clId="{ACC7CFB1-2726-4C8C-BD9E-45BE4CCAA43D}" dt="2020-10-19T09:28:24.494" v="12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ACC7CFB1-2726-4C8C-BD9E-45BE4CCAA43D}" dt="2020-10-19T09:28:24.494" v="12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4128357408" sldId="298"/>
        </pc:sldMkLst>
        <pc:picChg chg="del">
          <ac:chgData name="James Clegg" userId="c6df1435-7a36-4b38-be4d-16e68e91152f" providerId="ADAL" clId="{ACC7CFB1-2726-4C8C-BD9E-45BE4CCAA43D}" dt="2020-10-19T09:27:45.887" v="0" actId="478"/>
          <ac:picMkLst>
            <pc:docMk/>
            <pc:sldMk cId="4128357408" sldId="298"/>
            <ac:picMk id="5" creationId="{00000000-0000-0000-0000-000000000000}"/>
          </ac:picMkLst>
        </pc:picChg>
      </pc:sldChg>
      <pc:sldChg chg="modTransition">
        <pc:chgData name="James Clegg" userId="c6df1435-7a36-4b38-be4d-16e68e91152f" providerId="ADAL" clId="{ACC7CFB1-2726-4C8C-BD9E-45BE4CCAA43D}" dt="2020-10-19T09:28:24.494" v="12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3939627984" sldId="300"/>
        </pc:sldMkLst>
        <pc:picChg chg="del">
          <ac:chgData name="James Clegg" userId="c6df1435-7a36-4b38-be4d-16e68e91152f" providerId="ADAL" clId="{ACC7CFB1-2726-4C8C-BD9E-45BE4CCAA43D}" dt="2020-10-19T09:27:50.951" v="2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3195527484" sldId="304"/>
        </pc:sldMkLst>
        <pc:picChg chg="del">
          <ac:chgData name="James Clegg" userId="c6df1435-7a36-4b38-be4d-16e68e91152f" providerId="ADAL" clId="{ACC7CFB1-2726-4C8C-BD9E-45BE4CCAA43D}" dt="2020-10-19T09:27:53.671" v="3" actId="478"/>
          <ac:picMkLst>
            <pc:docMk/>
            <pc:sldMk cId="3195527484" sldId="304"/>
            <ac:picMk id="1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1543574891" sldId="305"/>
        </pc:sldMkLst>
        <pc:picChg chg="del">
          <ac:chgData name="James Clegg" userId="c6df1435-7a36-4b38-be4d-16e68e91152f" providerId="ADAL" clId="{ACC7CFB1-2726-4C8C-BD9E-45BE4CCAA43D}" dt="2020-10-19T09:28:10.711" v="9" actId="478"/>
          <ac:picMkLst>
            <pc:docMk/>
            <pc:sldMk cId="1543574891" sldId="305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1734683433" sldId="306"/>
        </pc:sldMkLst>
        <pc:picChg chg="del">
          <ac:chgData name="James Clegg" userId="c6df1435-7a36-4b38-be4d-16e68e91152f" providerId="ADAL" clId="{ACC7CFB1-2726-4C8C-BD9E-45BE4CCAA43D}" dt="2020-10-19T09:27:56.870" v="4" actId="478"/>
          <ac:picMkLst>
            <pc:docMk/>
            <pc:sldMk cId="1734683433" sldId="306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1456004845" sldId="307"/>
        </pc:sldMkLst>
        <pc:picChg chg="del">
          <ac:chgData name="James Clegg" userId="c6df1435-7a36-4b38-be4d-16e68e91152f" providerId="ADAL" clId="{ACC7CFB1-2726-4C8C-BD9E-45BE4CCAA43D}" dt="2020-10-19T09:27:59.653" v="5" actId="478"/>
          <ac:picMkLst>
            <pc:docMk/>
            <pc:sldMk cId="1456004845" sldId="307"/>
            <ac:picMk id="1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3854714439" sldId="308"/>
        </pc:sldMkLst>
        <pc:picChg chg="del">
          <ac:chgData name="James Clegg" userId="c6df1435-7a36-4b38-be4d-16e68e91152f" providerId="ADAL" clId="{ACC7CFB1-2726-4C8C-BD9E-45BE4CCAA43D}" dt="2020-10-19T09:28:02.738" v="6" actId="478"/>
          <ac:picMkLst>
            <pc:docMk/>
            <pc:sldMk cId="3854714439" sldId="308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272198663" sldId="309"/>
        </pc:sldMkLst>
        <pc:picChg chg="del">
          <ac:chgData name="James Clegg" userId="c6df1435-7a36-4b38-be4d-16e68e91152f" providerId="ADAL" clId="{ACC7CFB1-2726-4C8C-BD9E-45BE4CCAA43D}" dt="2020-10-19T09:28:05.257" v="7" actId="478"/>
          <ac:picMkLst>
            <pc:docMk/>
            <pc:sldMk cId="272198663" sldId="309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1159451033" sldId="310"/>
        </pc:sldMkLst>
        <pc:picChg chg="del">
          <ac:chgData name="James Clegg" userId="c6df1435-7a36-4b38-be4d-16e68e91152f" providerId="ADAL" clId="{ACC7CFB1-2726-4C8C-BD9E-45BE4CCAA43D}" dt="2020-10-19T09:28:08.156" v="8" actId="478"/>
          <ac:picMkLst>
            <pc:docMk/>
            <pc:sldMk cId="1159451033" sldId="310"/>
            <ac:picMk id="6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2332332227" sldId="312"/>
        </pc:sldMkLst>
        <pc:picChg chg="del">
          <ac:chgData name="James Clegg" userId="c6df1435-7a36-4b38-be4d-16e68e91152f" providerId="ADAL" clId="{ACC7CFB1-2726-4C8C-BD9E-45BE4CCAA43D}" dt="2020-10-19T09:28:14.397" v="10" actId="478"/>
          <ac:picMkLst>
            <pc:docMk/>
            <pc:sldMk cId="2332332227" sldId="312"/>
            <ac:picMk id="6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3446559923" sldId="313"/>
        </pc:sldMkLst>
        <pc:picChg chg="del">
          <ac:chgData name="James Clegg" userId="c6df1435-7a36-4b38-be4d-16e68e91152f" providerId="ADAL" clId="{ACC7CFB1-2726-4C8C-BD9E-45BE4CCAA43D}" dt="2020-10-19T09:28:17.582" v="11" actId="478"/>
          <ac:picMkLst>
            <pc:docMk/>
            <pc:sldMk cId="3446559923" sldId="313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CC7CFB1-2726-4C8C-BD9E-45BE4CCAA43D}" dt="2020-10-19T09:28:24.494" v="12"/>
        <pc:sldMkLst>
          <pc:docMk/>
          <pc:sldMk cId="34708140" sldId="314"/>
        </pc:sldMkLst>
        <pc:picChg chg="del">
          <ac:chgData name="James Clegg" userId="c6df1435-7a36-4b38-be4d-16e68e91152f" providerId="ADAL" clId="{ACC7CFB1-2726-4C8C-BD9E-45BE4CCAA43D}" dt="2020-10-19T09:27:47.943" v="1" actId="478"/>
          <ac:picMkLst>
            <pc:docMk/>
            <pc:sldMk cId="34708140" sldId="314"/>
            <ac:picMk id="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19/10/2020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25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19/10/2020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Relationship Id="rId5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5097" y="2272021"/>
            <a:ext cx="6767147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2125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49821" y="46439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7512" y="1055681"/>
            <a:ext cx="67505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Which other numbers between 1 and 20 have exactly two factors?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94971" y="2311456"/>
            <a:ext cx="13505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94971" y="2343930"/>
            <a:ext cx="13505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endParaRPr lang="en-GB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8" name="Right Brace 7"/>
          <p:cNvSpPr/>
          <p:nvPr/>
        </p:nvSpPr>
        <p:spPr>
          <a:xfrm>
            <a:off x="2584257" y="2374520"/>
            <a:ext cx="522514" cy="3367879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557561" y="3524467"/>
            <a:ext cx="37184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Numbers with exactly two factors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57562" y="4909462"/>
            <a:ext cx="3392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numbers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471858" y="1968744"/>
            <a:ext cx="1089286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5471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3961" y="2047457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52347" y="220545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7513" y="430945"/>
            <a:ext cx="6750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Is 1 a prime number?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3" y="1316928"/>
            <a:ext cx="65511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 number: a number with exactly two factors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0" y="2702731"/>
            <a:ext cx="426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1?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0" y="3275480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93040" y="2702731"/>
            <a:ext cx="654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7509" y="4030327"/>
            <a:ext cx="5659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1 have?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8135" y="4030327"/>
            <a:ext cx="1024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511" y="4742778"/>
            <a:ext cx="6551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has one factor.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3" y="5172279"/>
            <a:ext cx="6551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 numbers have exactly two factors.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7509" y="5612745"/>
            <a:ext cx="6551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Therefore, 1 is not a prime number.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19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5" grpId="0"/>
      <p:bldP spid="16" grpId="0"/>
      <p:bldP spid="18" grpId="0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86653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185441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473260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777848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072197" y="137497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86653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86653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886653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86653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886653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886653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86653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86653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85441" y="44049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185441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185441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185441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185441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185441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473260" y="44049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473260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473260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473260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473260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473260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777848" y="44049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77848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77848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777848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777848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777848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072197" y="44049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072197" y="90773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072197" y="184220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072197" y="2309446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072197" y="2776684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072197" y="3243922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185441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185441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185441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473260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473260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473260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777848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777848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777848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072197" y="3711160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072197" y="4178398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072197" y="4645637"/>
            <a:ext cx="648000" cy="46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86653" y="440494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531145" y="440494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831200" y="440494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128926" y="440494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246489" y="907732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531145" y="907732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5127423" y="907732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422692" y="907732"/>
            <a:ext cx="648000" cy="46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38704" y="5168981"/>
            <a:ext cx="7383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first prime number is 2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Shade all the multiples of 2 (but not 2) in orange.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726341"/>
              </p:ext>
            </p:extLst>
          </p:nvPr>
        </p:nvGraphicFramePr>
        <p:xfrm>
          <a:off x="1240987" y="432326"/>
          <a:ext cx="6480000" cy="46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5945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5" grpId="0" animBg="1"/>
      <p:bldP spid="32" grpId="0" animBg="1"/>
      <p:bldP spid="39" grpId="0" animBg="1"/>
      <p:bldP spid="46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1104" y="1173579"/>
            <a:ext cx="73831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next prime number is 3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Shade in all the multiples of 3 (but not 3) in orange.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500" y="3143402"/>
            <a:ext cx="7383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Repeat for the multiples of all the prime numbers up to 7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0500" y="4703146"/>
            <a:ext cx="7383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prime numbers between 1 and 100 are there?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357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647224"/>
              </p:ext>
            </p:extLst>
          </p:nvPr>
        </p:nvGraphicFramePr>
        <p:xfrm>
          <a:off x="1251332" y="416074"/>
          <a:ext cx="6480000" cy="47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 marL="36000" marR="3600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6" name="TextBox 85"/>
          <p:cNvSpPr txBox="1"/>
          <p:nvPr/>
        </p:nvSpPr>
        <p:spPr>
          <a:xfrm>
            <a:off x="348205" y="5402029"/>
            <a:ext cx="7383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There are 25 prime numbers between 1 and 100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7770184" y="5274654"/>
                <a:ext cx="560910" cy="777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0184" y="5274654"/>
                <a:ext cx="560910" cy="7779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323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Box 85"/>
          <p:cNvSpPr txBox="1"/>
          <p:nvPr/>
        </p:nvSpPr>
        <p:spPr>
          <a:xfrm>
            <a:off x="667512" y="5227435"/>
            <a:ext cx="43480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latin typeface="Calibri" panose="020F0502020204030204" pitchFamily="34" charset="0"/>
                <a:cs typeface="Calibri" panose="020F0502020204030204" pitchFamily="34" charset="0"/>
              </a:rPr>
              <a:t>What patterns do you notice?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669247" y="5627586"/>
            <a:ext cx="465392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is the only even prime number.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49C5E0B-DE4A-4C51-BA70-F11D7AFE4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839708"/>
              </p:ext>
            </p:extLst>
          </p:nvPr>
        </p:nvGraphicFramePr>
        <p:xfrm>
          <a:off x="1251332" y="416074"/>
          <a:ext cx="6480000" cy="47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71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83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89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6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92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97</a:t>
                      </a:r>
                    </a:p>
                  </a:txBody>
                  <a:tcPr anchor="ctr"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98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99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 marL="36000" marR="3600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44655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25?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26 have?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List the first 4 multiples of 7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4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Circle the number which is not a multiple of 4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14			28			36			44		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25?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26 have?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List the first 4 multiples of 7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4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Circle the number which is not a multiple of 4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14			28			36			44	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39396" y="824966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1, 5, 25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39396" y="2173440"/>
            <a:ext cx="4220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factors (1, 2, 13, 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9396" y="3378200"/>
            <a:ext cx="4220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7, 14, 21, 28</a:t>
            </a:r>
          </a:p>
        </p:txBody>
      </p:sp>
      <p:sp>
        <p:nvSpPr>
          <p:cNvPr id="8" name="Oval 7"/>
          <p:cNvSpPr/>
          <p:nvPr/>
        </p:nvSpPr>
        <p:spPr>
          <a:xfrm>
            <a:off x="1616515" y="5020414"/>
            <a:ext cx="540000" cy="540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0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7512" y="596386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10?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5584" y="1129928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29904" y="586064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5584" y="1616833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44820" y="582264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01081" y="596386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1, 2, 5, 10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5357" y="2306747"/>
            <a:ext cx="594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10 have?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29437" y="2284471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factors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" y="3714055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21?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5584" y="4247597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5584" y="4734502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35129" y="3713308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1, 3, 7, 21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5357" y="5424416"/>
            <a:ext cx="594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21 have?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29437" y="5402140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factors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5125" y="2996661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677969" y="313935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9" grpId="0"/>
      <p:bldP spid="9" grpId="1"/>
      <p:bldP spid="10" grpId="0"/>
      <p:bldP spid="11" grpId="0"/>
      <p:bldP spid="12" grpId="0"/>
      <p:bldP spid="13" grpId="0"/>
      <p:bldP spid="14" grpId="0"/>
      <p:bldP spid="16" grpId="0"/>
      <p:bldP spid="18" grpId="0"/>
      <p:bldP spid="19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36750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49821" y="46439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512" y="920863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32?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283" y="2794585"/>
            <a:ext cx="594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32 have?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5357" y="1370819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5357" y="1857724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35129" y="898900"/>
            <a:ext cx="3612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1, 2, 4, 8, 16, 32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51363" y="2789408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 factors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5584" y="2380944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284" y="4174860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9?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283" y="5634941"/>
            <a:ext cx="5319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9 have?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5584" y="4645517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5584" y="5132422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9786" y="4172047"/>
            <a:ext cx="3612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1, 3, 3, 9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10376" y="5608181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factors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937760" y="4174860"/>
            <a:ext cx="691677" cy="47065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310376" y="5632128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factors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59786" y="4183753"/>
            <a:ext cx="1584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1, 3, 9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7" grpId="0"/>
      <p:bldP spid="18" grpId="0"/>
      <p:bldP spid="20" grpId="0"/>
      <p:bldP spid="20" grpId="1"/>
      <p:bldP spid="21" grpId="0"/>
      <p:bldP spid="21" grpId="1"/>
      <p:bldP spid="2" grpId="0" animBg="1"/>
      <p:bldP spid="2" grpId="1" animBg="1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2015" y="477947"/>
            <a:ext cx="27157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 has 3 factors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 has 4 factors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21 has 4 factors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32 has 6 factors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487783" y="545950"/>
            <a:ext cx="522514" cy="297253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772015" y="477946"/>
            <a:ext cx="345586" cy="52789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806668" y="1328846"/>
            <a:ext cx="469681" cy="52789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806668" y="2193721"/>
            <a:ext cx="469681" cy="52789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806668" y="3058597"/>
            <a:ext cx="469681" cy="52789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4341333" y="1262882"/>
            <a:ext cx="2715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Numbers with more than two factors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1333" y="2647877"/>
            <a:ext cx="3392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Composite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468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21255"/>
            <a:ext cx="747045" cy="74704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9821" y="46439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7512" y="693115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5?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7283" y="1939480"/>
            <a:ext cx="4960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5 have?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5361" y="1143071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58888" y="1927418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factors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" y="3076165"/>
            <a:ext cx="459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11?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7283" y="4365424"/>
            <a:ext cx="5112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factors does 11 have?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5357" y="3526121"/>
            <a:ext cx="221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97410" y="4365424"/>
            <a:ext cx="197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factors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19547" y="693115"/>
            <a:ext cx="1077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71332" y="3102918"/>
            <a:ext cx="1077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600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/>
      <p:bldP spid="15" grpId="0"/>
      <p:bldP spid="17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4.8|6.5|7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1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|3|5.5|5.2|5|3.9|3.6|4.2|9.2|7.2|4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3.4|4.6|2.9|3.4|2.5|4.7|3.5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3.5|0.7|6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5.7|2.7|3.9|5.9|2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13.6|8.1|0.8|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5.4|12|3.4|4.2|5|2.2|3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|17.4|1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10.9|13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CFF0B7-7037-4230-BC52-4626BBFB0A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522d4c35-b548-4432-90ae-af4376e1c4b4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8515</TotalTime>
  <Words>838</Words>
  <Application>Microsoft Office PowerPoint</Application>
  <PresentationFormat>On-screen Show (4:3)</PresentationFormat>
  <Paragraphs>417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227</cp:revision>
  <dcterms:created xsi:type="dcterms:W3CDTF">2019-07-05T11:02:13Z</dcterms:created>
  <dcterms:modified xsi:type="dcterms:W3CDTF">2020-10-19T09:28:34Z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