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74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55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0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32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247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32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77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48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890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32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8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4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E92B9-9968-479D-9AB2-80209B00E263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B5A7E-EB18-4F76-8B6D-B2EA77AF98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617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31123" y="2621180"/>
            <a:ext cx="98079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 smtClean="0"/>
              <a:t>LO: </a:t>
            </a:r>
            <a:r>
              <a:rPr lang="en-GB" sz="4400" b="1" dirty="0" smtClean="0"/>
              <a:t>To investigate the sounds around </a:t>
            </a:r>
            <a:r>
              <a:rPr lang="en-GB" sz="4400" b="1" dirty="0" smtClean="0"/>
              <a:t>me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50774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474" y="393896"/>
            <a:ext cx="67384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Our new science topic is about</a:t>
            </a:r>
          </a:p>
          <a:p>
            <a:pPr algn="ctr"/>
            <a:endParaRPr lang="en-GB" sz="4800" dirty="0">
              <a:solidFill>
                <a:srgbClr val="00B050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88937" y="1769424"/>
            <a:ext cx="360306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Try very hard to be silent </a:t>
            </a:r>
            <a:r>
              <a:rPr lang="en-GB" sz="4400" dirty="0" smtClean="0"/>
              <a:t>and listen to the sounds around you.</a:t>
            </a:r>
            <a:endParaRPr lang="en-GB" sz="4400" dirty="0"/>
          </a:p>
        </p:txBody>
      </p:sp>
      <p:sp>
        <p:nvSpPr>
          <p:cNvPr id="4" name="Rectangle 3"/>
          <p:cNvSpPr/>
          <p:nvPr/>
        </p:nvSpPr>
        <p:spPr>
          <a:xfrm>
            <a:off x="2012475" y="1839246"/>
            <a:ext cx="31534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Lucida Handwriting" panose="03010101010101010101" pitchFamily="66" charset="0"/>
              </a:rPr>
              <a:t>SOUND.</a:t>
            </a:r>
            <a:endParaRPr lang="en-GB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922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575" y="261374"/>
            <a:ext cx="67384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libri" pitchFamily="34" charset="0"/>
              </a:rPr>
              <a:t>Which area of your house is the quietest?</a:t>
            </a:r>
            <a:endParaRPr lang="en-GB" sz="3200" dirty="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149434"/>
            <a:ext cx="28382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Write it on your paper and list some of the sounds you might hear when sitting in that area.</a:t>
            </a:r>
          </a:p>
        </p:txBody>
      </p:sp>
      <p:sp>
        <p:nvSpPr>
          <p:cNvPr id="4" name="AutoShape 2" descr="data:image/jpeg;base64,/9j/4AAQSkZJRgABAQAAAQABAAD/2wCEAAkGBxISEA8PEhIWFRUPEA8QFRUVFRUVFQ8PFRUWFhUVFRUYHSggGBolHRUVITEhJSkrLi4uFx8zODMtNygtLisBCgoKDg0NFQ8PFSsZFR0rKy03LSsrKystLSsuKy0rNysrLSstKys3Kzc3Kys3KzcrLSstLS0rKys3Ky0rKystMv/AABEIALEBHAMBIgACEQEDEQH/xAAbAAADAQADAQAAAAAAAAAAAAAAAQIDBAUGB//EADsQAAIBAgQFAQYEBQEJAAAAAAABAgMRBBIhYRMUMUFRBQYVcYGh8CKRsdEHMmLB4SMkM0JDUlNygrL/xAAZAQEBAQADAAAAAAAAAAAAAAAAAQIDBAX/xAAZEQEBAQEBAQAAAAAAAAAAAAAAERIBEyH/2gAMAwEAAhEDEQA/APAqmiuWTFFmiPfjyviOVFwDdSZSkCcYRpI2jTRplHkIpcIFQQ7DSEVLwyIlhzkpjuIfHEVAHQObEtU0FjrlSFKDO1jSRnWpkI61QHkRypwMnTKkcaUUZOmjmOmTwwz3ji8NFKCNuEXGiCMFTL4RyFSZSosLHE4Y8hynQZLoMEcZwM3SOXy7DgsqRx4YdGqpG0YGnAkRrnHHyikjaVFojIwMHAeQ1yktMqMJxMspynTbFwyp3jjKA1A5HCYcJimWsUvA2ka5CowTCsWkCijk8EnhAZIqMzRUhqkUJWK0HGBWQkVjJJk5TkKkaRgBxFcdmc3hplLDgjhqVh8Q5fCj4E8MiLHHsmLgnJ5dC4T7EGCoD5c3ima5QscNYYtUUcpRXkt0E+jIscRRRWVDnRGqZYiHEg2cTPIWDNy2JtsbKA8hYjKDS7FXuaKmPISKx4QcLY3SHYiuJKkZulsc/UmUSJHBcAyHKdMnhlI42QMpyMospQ1SZSonarChyxmrHW8EnJY7VYfYOWTLojro0x8M56whSwZNmXXcMtUTn+7y44Cw2ZdfwBqgdrGgVwBtcupVArhs7TgD5YaI6rhMMjOz4SJlRuNEda4hlOweGMpUUug1xI4TiSoM5ypbGsMMyaI4EaBpGic9Yc0jhdiaWOv4WwcC/g7RYXYbwyGljqeVHwTs3hhcsNEdW6ewKm/B2fLD5cukjq3SFkOzeHFy2w1wjq3Bk8I7XlhcsNcI6vgsOAztOWFy40R1boE8udq6BLoE0sdXwEJ0Ts3QJ4DGiO2jgjTktj069PXgHgPB1fVy4eUlg9hPAM9PLAeYl0vTth6mHl4YR+DRYPY9UvT9ivd6J7GHmI4ItYLY9IvTylgCeq4ea5LYfJbHpuSFPAX7D1MPKVaKjocWrTb6I9e/S9iH6Z2TRfVMPJwwkn1RTwVz1T9Kv4Kh6OvA9jDyq9OFyD8Hr4+lItem7E9lw8jHAvwa08Dseq937D5FeB6mHm44PYrk9j0PJbByJPUw8/yguUPQ8iPkR6mHneV2JeF2PSciHI7D1XDzXK7C5XY9PyGwe79h6mHmOU2DlNj0/u/YXIbD2MPMPBi5PY9PyGwe7x7Jh5fk9hPB7HqPdwvdyHqYeWeE2J5TY9V7u2B+n7D2MPKPCbEvCnq36cQ/Sx7Lh2nqVeNKlVq5JT4UJTyQScpKKu1FN6s4noHr2FxlPi4eoprTMtFOm30Uo9V0ezsd3wF5Ph3ocfdPtHWwsnlw9ZtQ7R4FZp038ISsv/RnU05o+0NL7sFl92OTwkLhxGiONlQ7G+SO4nGPhkpGOX70KRpkj4FkXhikK68foF14/QeVeGF/iXnSC68foFl4/QM2wZthSDTw/oGngM2wr7CkP5DuvDJuvH1D76ikNvZivsH31/wFhSD5MLrw/oOwWFInOvD+n7hxI+H9P3HlDKKQuLHw/oLjQ8P6FZQyikTzEPDDjx8MrK/IsrCxPHj4f0HxY+GVlYZWCJ4sfDFxY+GXlY8jBGfEj4YcSPhl5NhcPYUiOIvDE6kfDL4WyE6WwpGfEj4YuLHct0tieDsKkdhlPl/8cvZ2VShQ9SpRTlgcyqpJ5p4abXS3aLbfwnJ9j6mTWpRnGUJxUozjKMovVSjJWaa7ppswr5Z7Oe1GKrYaFSWOw1JRtD/WSU5pJWn/ACPMmu6fW5hivbutCtwp46hGDTar0405xW0oyhmXyizzU/Soek+rvDYiMa+Dac4U5wUv9lqyf4tf5pwkmnfrbtfT18vbr0bDr/RwNOOvXhYeim/1+hlp2Xpnt5RgpqtiViOmV0qEoST7qWZRi+3ZHqPQfXaOLjKVJTWRq8ZxytX6NdU18GfEfUva3DyxCxGChyk+/BnOUZbtKKjFadFo/B3vs9/EfF0pynWk8TRlL8Sbjmg+/DnFWv8A0vT4dRSPsuXYMpx/R/VKeKowxFJtwndLNFxaadmmn4emmhzTTLFxFY2ADCwrG9hOIGOUWU2cNwyAY5Qym2QMqAxyhlNsoZQMMoZTfKGUDDKGU3yoTiBjlCxrkDKBlYLG2VCygZWGjXILIKISHYvKPKBFgsy8oWAzaYjSwmgM2ibGrRNgORcLnX1fWKEf5qkV+f7Gfv8Aw3/eit5XivzkkgOD7aeylL1CioS/BVpXlRq2u6Un1T/6oS6OPz6pM+Qci8K6+Fr4R1MVeEKEVKCpyqTllUpTmvxU9bpq3Rp21cfqHtT7f4fDU1HDyhicTWeSjRpzTzTd/wAVRp/hpru9vi11mD/h9xcPWrYuu6uOxTjVnXTbp0pJPJShFacJJ237WsrZ7xeddt7NexdHD4ZLGQo1ari5VXkiqMFbWEYtWcEu8tXq9FovPP0HC+rYtSpYaFLB4SLo8WnDhSxWqeSOW1oppNd0rvRyVvL4j2orwp8jiK050I1YqXBy1KroxdnGM21nhpdX26r8K+yez1fDzwtF4VWo5bQWWUbLvdSSd73u+7uTk6vfjn4ahCnCFKnFRhCKhGMVZRilZJI0JuBtlVwITBMB3Bsm4NgVcGyWxNgXcTZDkO4FXC5FwuBeYLkXC4F3C5FwuBYibhcC7hci4NgWK5FwzAaXGpGVwzAa3C5nmE5AXcVyHITkBbYrmeYWYDCfpdLVqLjfvTnOn/8ADR1mL9lKdT/n4lf08eTj809fqd5TfXwO5KPlvrX8KKcadarGcqtWU4zVSanxaST/AOBQnllG3WOVu3S7ST6703CvFw5bC+n0aNWl/v6tOStK2n4JPSOZp6Xd/hc+xTgpRafSSaerWj66rVHH9OwNKjFwo0404tuTUVa8ul35ei6k6vHiqnszQnh5Yap6diaLi80a0alCvNTtrJONRu3mOVLZOzOu9nsR6tganAjQq4nDp2SnTqU8q/olNXh/46x8eT6c5bFJ9yd4tThK8pwjOcHTk1rCTg3B+G4Np/JmuYiT8DuarJqYswmwchQ79wfnyL+4r2QFMSFcLhTbEh7g/IQ4p9RPyJgmFAxIGwGwuTcCB3BslsLgNsMxLYmwKuK7uRcEBdx5jO4XAtsVycwmwKzEuRLYn0uBTkK5DluTcDlKQLz0JcrMqXS4Fp9hxdjjRd+hb1A1TtcUpaOxmpW7jiwNF2/UGu5M5a2XQJPUAmn1f5Bm2/uEpdBTnYAcrl3srEMb1QDQnNAmhSAvNfuBN102TEp2fkCs/ZjIdtfp8AUrAX2C5MpdLBmt2v8AMBtibJF4v3AtsG0+xm34BMB5hMGxJgNMMwpNeBKXawDAW/0E5EDd/tkyf3YMxNyhtibJYmwG2SDkJgcly8gkRJ6Ci7LTuQW5dkVey3ZnB+Aza6gaxethOethRl3Bu4FbhB9yJSfQuCYApalTWnwMpPX4Ft6W8gVCV0Rm8CzJBBp/MC+zfyJi/uw0EkAQBsIsAppgmTm1E5eALTuDZDaEBQSX0Ish3AoLmecH8QKvYG0Rm2En3AtsRLmJSApsE/BGYVgKb2ETcdwG2K4rizAN3ES5BcDSUtSox7mEZa2NqctAHOZGre339S6iM6bINWrIKctR3uZrRlG1R6omErf5M6sr32/UdNvzoQa31/MpPS3gwkaQluUS0rmzelzF6kqTRBvm/ILmaqaE2A1za2FG+pk39/bHF3+2BV7fMq6X0M2vIpAaMlT/AGIUh2Cj4DuREGAkWpXM2O5BUhORImVDhp1KZAXAY2xZrkgVBrv+fgJdSQAGhDEAxAACX9kaRABwa1OhnT7AAFd/mKf7AAGT7fBf3NodF8/1ACcXq59H8WZoQFRov2FMAAiP7lRAApsldfmABDq9hy6AAVK6P4F9vkgADMUBgQDJYwKie4xgRS8AwAqEEAABIBgAgAAExgB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2" name="Picture 4" descr="http://img2.themebin.com/hd-wallpapers/1920x1200/quiet_place_1920x1200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964" y="1671168"/>
            <a:ext cx="4344103" cy="271506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571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474" y="354139"/>
            <a:ext cx="67384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alibri" pitchFamily="34" charset="0"/>
              </a:rPr>
              <a:t>Which area of your house is the </a:t>
            </a:r>
            <a:r>
              <a:rPr lang="en-GB" sz="3200" dirty="0" smtClean="0"/>
              <a:t>noisiest</a:t>
            </a:r>
            <a:r>
              <a:rPr lang="en-GB" sz="3200" dirty="0"/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252558"/>
            <a:ext cx="24337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Write it on your paper and list some of the sounds you might hear when sitting</a:t>
            </a:r>
          </a:p>
          <a:p>
            <a:pPr algn="ctr"/>
            <a:r>
              <a:rPr lang="en-GB" sz="2400" dirty="0"/>
              <a:t> in that area.</a:t>
            </a:r>
          </a:p>
        </p:txBody>
      </p:sp>
      <p:pic>
        <p:nvPicPr>
          <p:cNvPr id="3074" name="Picture 2" descr="http://solotravelerblog.com/wp-content/uploads/2010/04/Noisy-and-demand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895" y="2454544"/>
            <a:ext cx="4048125" cy="2686051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747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391" y="1048952"/>
            <a:ext cx="1125610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Move </a:t>
            </a:r>
            <a:r>
              <a:rPr lang="en-GB" sz="2800" dirty="0"/>
              <a:t>to </a:t>
            </a:r>
            <a:r>
              <a:rPr lang="en-GB" sz="2800" dirty="0" smtClean="0"/>
              <a:t>4 different </a:t>
            </a:r>
            <a:r>
              <a:rPr lang="en-GB" sz="2800" dirty="0"/>
              <a:t>areas of </a:t>
            </a:r>
            <a:r>
              <a:rPr lang="en-GB" sz="2800" dirty="0" smtClean="0"/>
              <a:t>your house. </a:t>
            </a:r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In silence</a:t>
            </a:r>
            <a:r>
              <a:rPr lang="en-GB" sz="2800"/>
              <a:t>, </a:t>
            </a:r>
            <a:r>
              <a:rPr lang="en-GB" sz="2800" smtClean="0"/>
              <a:t>complete </a:t>
            </a:r>
            <a:r>
              <a:rPr lang="en-GB" sz="2800" dirty="0"/>
              <a:t>a </a:t>
            </a:r>
            <a:r>
              <a:rPr lang="en-GB" sz="2800"/>
              <a:t>Sound </a:t>
            </a:r>
            <a:r>
              <a:rPr lang="en-GB" sz="2800" smtClean="0"/>
              <a:t>Sheet (see PDF) </a:t>
            </a:r>
            <a:r>
              <a:rPr lang="en-GB" sz="2800" dirty="0"/>
              <a:t>for every area </a:t>
            </a:r>
            <a:r>
              <a:rPr lang="en-GB" sz="2800" dirty="0" smtClean="0"/>
              <a:t>you go to. </a:t>
            </a:r>
            <a:r>
              <a:rPr lang="en-GB" sz="2800" dirty="0"/>
              <a:t>Try hard to list all the sounds that you can hear</a:t>
            </a:r>
            <a:r>
              <a:rPr lang="en-GB" sz="2800" dirty="0" smtClean="0"/>
              <a:t>.</a:t>
            </a:r>
          </a:p>
          <a:p>
            <a:endParaRPr lang="en-GB" sz="2800" dirty="0"/>
          </a:p>
          <a:p>
            <a:r>
              <a:rPr lang="en-GB" sz="2800" u="sng" dirty="0" smtClean="0"/>
              <a:t>Challenge</a:t>
            </a:r>
          </a:p>
          <a:p>
            <a:r>
              <a:rPr lang="en-GB" sz="2800" dirty="0" smtClean="0"/>
              <a:t>Make a prediction for how the sound travels to your ear. </a:t>
            </a:r>
            <a:endParaRPr lang="en-GB" sz="2800" dirty="0"/>
          </a:p>
        </p:txBody>
      </p:sp>
      <p:sp>
        <p:nvSpPr>
          <p:cNvPr id="3" name="Rectangle 2"/>
          <p:cNvSpPr/>
          <p:nvPr/>
        </p:nvSpPr>
        <p:spPr>
          <a:xfrm>
            <a:off x="2848124" y="206167"/>
            <a:ext cx="62113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u="sng" dirty="0"/>
              <a:t>LO To investigate the sounds around me.</a:t>
            </a:r>
          </a:p>
        </p:txBody>
      </p:sp>
    </p:spTree>
    <p:extLst>
      <p:ext uri="{BB962C8B-B14F-4D97-AF65-F5344CB8AC3E}">
        <p14:creationId xmlns:p14="http://schemas.microsoft.com/office/powerpoint/2010/main" val="73197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149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Lucida Handwriting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Kimberley</dc:creator>
  <cp:lastModifiedBy>Emma Waggott</cp:lastModifiedBy>
  <cp:revision>34</cp:revision>
  <dcterms:created xsi:type="dcterms:W3CDTF">2016-07-17T19:17:07Z</dcterms:created>
  <dcterms:modified xsi:type="dcterms:W3CDTF">2020-10-17T21:05:40Z</dcterms:modified>
</cp:coreProperties>
</file>