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60" r:id="rId2"/>
    <p:sldId id="256" r:id="rId3"/>
    <p:sldId id="261" r:id="rId4"/>
    <p:sldId id="257" r:id="rId5"/>
    <p:sldId id="258" r:id="rId6"/>
    <p:sldId id="259" r:id="rId7"/>
    <p:sldId id="262" r:id="rId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6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4cc96ac43c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4cc96ac43c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4cc96ac43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4cc96ac43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4cc96ac43c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4cc96ac43c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3742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m/bitesize/articles/zwbq7t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ildnet.com/resources/the-adventures-of-kara-winston-and-the-smart-crew/chapter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391" y="2034239"/>
            <a:ext cx="8520600" cy="763500"/>
          </a:xfrm>
        </p:spPr>
        <p:txBody>
          <a:bodyPr/>
          <a:lstStyle/>
          <a:p>
            <a:pPr algn="ctr"/>
            <a:r>
              <a:rPr lang="en-GB" sz="4400" u="sng" dirty="0" smtClean="0">
                <a:latin typeface="Comic Sans MS" panose="030F0702030302020204" pitchFamily="66" charset="0"/>
              </a:rPr>
              <a:t>L.O: understand the importance of keeping personal information safe</a:t>
            </a:r>
            <a:endParaRPr lang="en-GB" sz="4400" u="sng" dirty="0">
              <a:latin typeface="Comic Sans MS" panose="030F0702030302020204" pitchFamily="66" charset="0"/>
            </a:endParaRPr>
          </a:p>
        </p:txBody>
      </p:sp>
      <p:sp>
        <p:nvSpPr>
          <p:cNvPr id="4" name="AutoShape 2" descr="Laptop Computer Clip Art - Sweet Clip Art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00" y="5098118"/>
            <a:ext cx="1903845" cy="153344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785" y="4907107"/>
            <a:ext cx="1801345" cy="1724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37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solidFill>
                  <a:srgbClr val="073763"/>
                </a:solidFill>
              </a:rPr>
              <a:t>What is personal information?</a:t>
            </a:r>
            <a:endParaRPr b="1">
              <a:solidFill>
                <a:srgbClr val="073763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235250" y="5825625"/>
            <a:ext cx="6673500" cy="4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u="sng">
                <a:solidFill>
                  <a:schemeClr val="hlink"/>
                </a:solidFill>
                <a:hlinkClick r:id="rId3"/>
              </a:rPr>
              <a:t>https://www.bbc.com/bitesize/articles/zwbq7ty</a:t>
            </a:r>
            <a:r>
              <a:rPr lang="en-GB" sz="2400"/>
              <a:t> </a:t>
            </a:r>
            <a:endParaRPr sz="2400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0000" y="1347017"/>
            <a:ext cx="7483997" cy="41639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When do </a:t>
            </a:r>
            <a:r>
              <a:rPr lang="en-GB" b="1" dirty="0"/>
              <a:t>you</a:t>
            </a:r>
            <a:r>
              <a:rPr lang="en-GB" dirty="0" smtClean="0">
                <a:latin typeface="Comic Sans MS" panose="030F0702030302020204" pitchFamily="66" charset="0"/>
              </a:rPr>
              <a:t> contact people online?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6343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348224"/>
            <a:ext cx="8520600" cy="123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Watch:</a:t>
            </a:r>
            <a:endParaRPr sz="3000" b="1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 b="1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Smart Crew 3: Personal Information</a:t>
            </a:r>
            <a:endParaRPr sz="3000">
              <a:solidFill>
                <a:srgbClr val="274E13"/>
              </a:solidFill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575" y="6084175"/>
            <a:ext cx="8520600" cy="5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600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https://www.childnet.com/resources/the-adventures-of-kara-winston-and-the-smart-crew/chapter3</a:t>
            </a:r>
            <a:endParaRPr sz="1600"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61400" y="1625050"/>
            <a:ext cx="7461174" cy="4101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386898"/>
            <a:ext cx="8520600" cy="57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Have you ever been asked a personal question by someone online?</a:t>
            </a:r>
            <a:endParaRPr sz="3000" b="1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Which of the following questions are worrying?</a:t>
            </a:r>
            <a:endParaRPr sz="3000" b="1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- What’s your real name?</a:t>
            </a:r>
            <a:endParaRPr sz="3000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- How are you?</a:t>
            </a:r>
            <a:endParaRPr sz="3000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- What games do you like?</a:t>
            </a:r>
            <a:endParaRPr sz="3000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- Where do you live?</a:t>
            </a:r>
            <a:endParaRPr sz="3000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- Can you send me a picture of you?</a:t>
            </a:r>
            <a:endParaRPr sz="3000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- Do you like unicorns?</a:t>
            </a:r>
            <a:endParaRPr sz="3000">
              <a:solidFill>
                <a:srgbClr val="274E1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/>
          <p:nvPr/>
        </p:nvSpPr>
        <p:spPr>
          <a:xfrm>
            <a:off x="3104363" y="769893"/>
            <a:ext cx="2985900" cy="5992500"/>
          </a:xfrm>
          <a:prstGeom prst="rect">
            <a:avLst/>
          </a:prstGeom>
          <a:gradFill>
            <a:gsLst>
              <a:gs pos="0">
                <a:srgbClr val="FDECDB"/>
              </a:gs>
              <a:gs pos="100000">
                <a:srgbClr val="F0A963"/>
              </a:gs>
            </a:gsLst>
            <a:path path="circle">
              <a:fillToRect l="50000" t="50000" r="50000" b="50000"/>
            </a:path>
            <a:tileRect/>
          </a:gra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4" name="Google Shape;74;p16"/>
          <p:cNvSpPr/>
          <p:nvPr/>
        </p:nvSpPr>
        <p:spPr>
          <a:xfrm>
            <a:off x="6126976" y="769893"/>
            <a:ext cx="2943300" cy="5992500"/>
          </a:xfrm>
          <a:prstGeom prst="rect">
            <a:avLst/>
          </a:prstGeom>
          <a:gradFill>
            <a:gsLst>
              <a:gs pos="0">
                <a:srgbClr val="DCECD5"/>
              </a:gs>
              <a:gs pos="100000">
                <a:srgbClr val="93BC81"/>
              </a:gs>
            </a:gsLst>
            <a:path path="circle">
              <a:fillToRect l="50000" t="50000" r="50000" b="50000"/>
            </a:path>
            <a:tileRect/>
          </a:gra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5" name="Google Shape;75;p16"/>
          <p:cNvSpPr/>
          <p:nvPr/>
        </p:nvSpPr>
        <p:spPr>
          <a:xfrm>
            <a:off x="81750" y="759650"/>
            <a:ext cx="2985900" cy="5992500"/>
          </a:xfrm>
          <a:prstGeom prst="rect">
            <a:avLst/>
          </a:prstGeom>
          <a:gradFill>
            <a:gsLst>
              <a:gs pos="0">
                <a:srgbClr val="F5D0D0"/>
              </a:gs>
              <a:gs pos="100000">
                <a:srgbClr val="D96868"/>
              </a:gs>
            </a:gsLst>
            <a:path path="circle">
              <a:fillToRect l="50000" t="50000" r="50000" b="50000"/>
            </a:path>
            <a:tileRect/>
          </a:gra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4" name="Google Shape;94;p16"/>
          <p:cNvSpPr txBox="1"/>
          <p:nvPr/>
        </p:nvSpPr>
        <p:spPr>
          <a:xfrm>
            <a:off x="81750" y="87375"/>
            <a:ext cx="8441400" cy="6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u="sng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Activity: Sort Personal Information</a:t>
            </a:r>
            <a:endParaRPr sz="1800" b="1" u="sng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Sort these words in order, with “never share” at one end and “fine to share” at the other.</a:t>
            </a:r>
            <a:endParaRPr sz="180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6"/>
          <p:cNvSpPr txBox="1"/>
          <p:nvPr/>
        </p:nvSpPr>
        <p:spPr>
          <a:xfrm>
            <a:off x="487500" y="769900"/>
            <a:ext cx="2164800" cy="5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Never share</a:t>
            </a:r>
            <a:endParaRPr sz="2400" b="1"/>
          </a:p>
        </p:txBody>
      </p:sp>
      <p:sp>
        <p:nvSpPr>
          <p:cNvPr id="96" name="Google Shape;96;p16"/>
          <p:cNvSpPr txBox="1"/>
          <p:nvPr/>
        </p:nvSpPr>
        <p:spPr>
          <a:xfrm>
            <a:off x="3579200" y="793650"/>
            <a:ext cx="2164800" cy="8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Ok for adults to share</a:t>
            </a:r>
            <a:endParaRPr sz="2400" b="1"/>
          </a:p>
        </p:txBody>
      </p:sp>
      <p:sp>
        <p:nvSpPr>
          <p:cNvPr id="97" name="Google Shape;97;p16"/>
          <p:cNvSpPr txBox="1"/>
          <p:nvPr/>
        </p:nvSpPr>
        <p:spPr>
          <a:xfrm>
            <a:off x="6542350" y="781238"/>
            <a:ext cx="2164800" cy="5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Fine to share</a:t>
            </a:r>
            <a:endParaRPr sz="2400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/>
          <p:nvPr/>
        </p:nvSpPr>
        <p:spPr>
          <a:xfrm>
            <a:off x="3104363" y="769893"/>
            <a:ext cx="2985900" cy="5992500"/>
          </a:xfrm>
          <a:prstGeom prst="rect">
            <a:avLst/>
          </a:prstGeom>
          <a:gradFill>
            <a:gsLst>
              <a:gs pos="0">
                <a:srgbClr val="FDECDB"/>
              </a:gs>
              <a:gs pos="100000">
                <a:srgbClr val="F0A963"/>
              </a:gs>
            </a:gsLst>
            <a:path path="circle">
              <a:fillToRect l="50000" t="50000" r="50000" b="50000"/>
            </a:path>
            <a:tileRect/>
          </a:gra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4" name="Google Shape;74;p16"/>
          <p:cNvSpPr/>
          <p:nvPr/>
        </p:nvSpPr>
        <p:spPr>
          <a:xfrm>
            <a:off x="6126976" y="769893"/>
            <a:ext cx="2943300" cy="5992500"/>
          </a:xfrm>
          <a:prstGeom prst="rect">
            <a:avLst/>
          </a:prstGeom>
          <a:gradFill>
            <a:gsLst>
              <a:gs pos="0">
                <a:srgbClr val="DCECD5"/>
              </a:gs>
              <a:gs pos="100000">
                <a:srgbClr val="93BC81"/>
              </a:gs>
            </a:gsLst>
            <a:path path="circle">
              <a:fillToRect l="50000" t="50000" r="50000" b="50000"/>
            </a:path>
            <a:tileRect/>
          </a:gra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5" name="Google Shape;75;p16"/>
          <p:cNvSpPr/>
          <p:nvPr/>
        </p:nvSpPr>
        <p:spPr>
          <a:xfrm>
            <a:off x="81750" y="759650"/>
            <a:ext cx="2985900" cy="5992500"/>
          </a:xfrm>
          <a:prstGeom prst="rect">
            <a:avLst/>
          </a:prstGeom>
          <a:gradFill>
            <a:gsLst>
              <a:gs pos="0">
                <a:srgbClr val="F5D0D0"/>
              </a:gs>
              <a:gs pos="100000">
                <a:srgbClr val="D96868"/>
              </a:gs>
            </a:gsLst>
            <a:path path="circle">
              <a:fillToRect l="50000" t="50000" r="50000" b="50000"/>
            </a:path>
            <a:tileRect/>
          </a:gra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6" name="Google Shape;76;p16"/>
          <p:cNvSpPr txBox="1"/>
          <p:nvPr/>
        </p:nvSpPr>
        <p:spPr>
          <a:xfrm>
            <a:off x="476299" y="3340786"/>
            <a:ext cx="2195100" cy="5004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real name</a:t>
            </a:r>
            <a:endParaRPr sz="1800"/>
          </a:p>
        </p:txBody>
      </p:sp>
      <p:sp>
        <p:nvSpPr>
          <p:cNvPr id="77" name="Google Shape;77;p16"/>
          <p:cNvSpPr txBox="1"/>
          <p:nvPr/>
        </p:nvSpPr>
        <p:spPr>
          <a:xfrm>
            <a:off x="6282574" y="4786210"/>
            <a:ext cx="2664900" cy="5811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pet's name</a:t>
            </a:r>
            <a:endParaRPr sz="1800"/>
          </a:p>
        </p:txBody>
      </p:sp>
      <p:sp>
        <p:nvSpPr>
          <p:cNvPr id="78" name="Google Shape;78;p16"/>
          <p:cNvSpPr txBox="1"/>
          <p:nvPr/>
        </p:nvSpPr>
        <p:spPr>
          <a:xfrm>
            <a:off x="478013" y="1596759"/>
            <a:ext cx="2195100" cy="5448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school you go to</a:t>
            </a:r>
            <a:endParaRPr sz="1800"/>
          </a:p>
        </p:txBody>
      </p:sp>
      <p:sp>
        <p:nvSpPr>
          <p:cNvPr id="79" name="Google Shape;79;p16"/>
          <p:cNvSpPr txBox="1"/>
          <p:nvPr/>
        </p:nvSpPr>
        <p:spPr>
          <a:xfrm>
            <a:off x="6285125" y="2037550"/>
            <a:ext cx="2633100" cy="4179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nickname</a:t>
            </a:r>
            <a:endParaRPr sz="1800"/>
          </a:p>
        </p:txBody>
      </p:sp>
      <p:sp>
        <p:nvSpPr>
          <p:cNvPr id="80" name="Google Shape;80;p16"/>
          <p:cNvSpPr txBox="1"/>
          <p:nvPr/>
        </p:nvSpPr>
        <p:spPr>
          <a:xfrm>
            <a:off x="6282586" y="3931831"/>
            <a:ext cx="2664900" cy="7575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brothers and sisters you have</a:t>
            </a:r>
            <a:endParaRPr sz="1800"/>
          </a:p>
        </p:txBody>
      </p:sp>
      <p:sp>
        <p:nvSpPr>
          <p:cNvPr id="81" name="Google Shape;81;p16"/>
          <p:cNvSpPr txBox="1"/>
          <p:nvPr/>
        </p:nvSpPr>
        <p:spPr>
          <a:xfrm>
            <a:off x="3579188" y="1771413"/>
            <a:ext cx="2164800" cy="3396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email address</a:t>
            </a:r>
            <a:endParaRPr sz="1800"/>
          </a:p>
        </p:txBody>
      </p:sp>
      <p:sp>
        <p:nvSpPr>
          <p:cNvPr id="82" name="Google Shape;82;p16"/>
          <p:cNvSpPr txBox="1"/>
          <p:nvPr/>
        </p:nvSpPr>
        <p:spPr>
          <a:xfrm>
            <a:off x="475978" y="3906731"/>
            <a:ext cx="2195700" cy="5004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telephone number</a:t>
            </a:r>
            <a:endParaRPr sz="1800"/>
          </a:p>
        </p:txBody>
      </p:sp>
      <p:sp>
        <p:nvSpPr>
          <p:cNvPr id="83" name="Google Shape;83;p16"/>
          <p:cNvSpPr txBox="1"/>
          <p:nvPr/>
        </p:nvSpPr>
        <p:spPr>
          <a:xfrm>
            <a:off x="3578488" y="2198588"/>
            <a:ext cx="2195700" cy="4179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picture of yourself</a:t>
            </a:r>
            <a:endParaRPr sz="1800"/>
          </a:p>
        </p:txBody>
      </p:sp>
      <p:sp>
        <p:nvSpPr>
          <p:cNvPr id="84" name="Google Shape;84;p16"/>
          <p:cNvSpPr txBox="1"/>
          <p:nvPr/>
        </p:nvSpPr>
        <p:spPr>
          <a:xfrm>
            <a:off x="6267222" y="6141274"/>
            <a:ext cx="2664900" cy="5130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books you read</a:t>
            </a:r>
            <a:endParaRPr sz="1800"/>
          </a:p>
        </p:txBody>
      </p:sp>
      <p:sp>
        <p:nvSpPr>
          <p:cNvPr id="85" name="Google Shape;85;p16"/>
          <p:cNvSpPr txBox="1"/>
          <p:nvPr/>
        </p:nvSpPr>
        <p:spPr>
          <a:xfrm>
            <a:off x="6285115" y="2552337"/>
            <a:ext cx="2664000" cy="7575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you want to be when you are older</a:t>
            </a:r>
            <a:endParaRPr sz="1800"/>
          </a:p>
        </p:txBody>
      </p:sp>
      <p:sp>
        <p:nvSpPr>
          <p:cNvPr id="86" name="Google Shape;86;p16"/>
          <p:cNvSpPr txBox="1"/>
          <p:nvPr/>
        </p:nvSpPr>
        <p:spPr>
          <a:xfrm>
            <a:off x="477714" y="4956145"/>
            <a:ext cx="2195700" cy="7623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 you play football on Saturdays</a:t>
            </a:r>
            <a:endParaRPr sz="1800"/>
          </a:p>
        </p:txBody>
      </p:sp>
      <p:sp>
        <p:nvSpPr>
          <p:cNvPr id="87" name="Google Shape;87;p16"/>
          <p:cNvSpPr txBox="1"/>
          <p:nvPr/>
        </p:nvSpPr>
        <p:spPr>
          <a:xfrm>
            <a:off x="475989" y="2240340"/>
            <a:ext cx="2195700" cy="5448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 you parents work</a:t>
            </a:r>
            <a:endParaRPr sz="1800"/>
          </a:p>
        </p:txBody>
      </p:sp>
      <p:sp>
        <p:nvSpPr>
          <p:cNvPr id="88" name="Google Shape;88;p16"/>
          <p:cNvSpPr txBox="1"/>
          <p:nvPr/>
        </p:nvSpPr>
        <p:spPr>
          <a:xfrm>
            <a:off x="475989" y="2857339"/>
            <a:ext cx="2195700" cy="4179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address</a:t>
            </a:r>
            <a:endParaRPr sz="1800"/>
          </a:p>
        </p:txBody>
      </p:sp>
      <p:sp>
        <p:nvSpPr>
          <p:cNvPr id="89" name="Google Shape;89;p16"/>
          <p:cNvSpPr txBox="1"/>
          <p:nvPr/>
        </p:nvSpPr>
        <p:spPr>
          <a:xfrm>
            <a:off x="3579188" y="2703938"/>
            <a:ext cx="2195100" cy="5004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city</a:t>
            </a:r>
            <a:endParaRPr sz="1800"/>
          </a:p>
        </p:txBody>
      </p:sp>
      <p:sp>
        <p:nvSpPr>
          <p:cNvPr id="90" name="Google Shape;90;p16"/>
          <p:cNvSpPr txBox="1"/>
          <p:nvPr/>
        </p:nvSpPr>
        <p:spPr>
          <a:xfrm>
            <a:off x="6285200" y="1518000"/>
            <a:ext cx="2633100" cy="4179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country</a:t>
            </a:r>
            <a:endParaRPr sz="1800"/>
          </a:p>
        </p:txBody>
      </p:sp>
      <p:sp>
        <p:nvSpPr>
          <p:cNvPr id="91" name="Google Shape;91;p16"/>
          <p:cNvSpPr txBox="1"/>
          <p:nvPr/>
        </p:nvSpPr>
        <p:spPr>
          <a:xfrm>
            <a:off x="477702" y="4472699"/>
            <a:ext cx="2195700" cy="4179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password</a:t>
            </a:r>
            <a:endParaRPr sz="1800"/>
          </a:p>
        </p:txBody>
      </p:sp>
      <p:sp>
        <p:nvSpPr>
          <p:cNvPr id="92" name="Google Shape;92;p16"/>
          <p:cNvSpPr txBox="1"/>
          <p:nvPr/>
        </p:nvSpPr>
        <p:spPr>
          <a:xfrm>
            <a:off x="6284825" y="5463725"/>
            <a:ext cx="2664900" cy="5811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favourite sport</a:t>
            </a:r>
            <a:endParaRPr sz="1800"/>
          </a:p>
        </p:txBody>
      </p:sp>
      <p:sp>
        <p:nvSpPr>
          <p:cNvPr id="93" name="Google Shape;93;p16"/>
          <p:cNvSpPr txBox="1"/>
          <p:nvPr/>
        </p:nvSpPr>
        <p:spPr>
          <a:xfrm>
            <a:off x="6282575" y="3417522"/>
            <a:ext cx="2664000" cy="417900"/>
          </a:xfrm>
          <a:prstGeom prst="rect">
            <a:avLst/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username</a:t>
            </a:r>
            <a:endParaRPr sz="1800"/>
          </a:p>
        </p:txBody>
      </p:sp>
      <p:sp>
        <p:nvSpPr>
          <p:cNvPr id="94" name="Google Shape;94;p16"/>
          <p:cNvSpPr txBox="1"/>
          <p:nvPr/>
        </p:nvSpPr>
        <p:spPr>
          <a:xfrm>
            <a:off x="81750" y="87375"/>
            <a:ext cx="8441400" cy="6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u="sng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Activity: Sort Personal Information</a:t>
            </a:r>
            <a:endParaRPr sz="1800" b="1" u="sng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Sort these words in order, with “never share” at one end and “fine to share” at the other.</a:t>
            </a:r>
            <a:endParaRPr sz="180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6"/>
          <p:cNvSpPr txBox="1"/>
          <p:nvPr/>
        </p:nvSpPr>
        <p:spPr>
          <a:xfrm>
            <a:off x="487500" y="769900"/>
            <a:ext cx="2164800" cy="5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Never share</a:t>
            </a:r>
            <a:endParaRPr sz="2400" b="1"/>
          </a:p>
        </p:txBody>
      </p:sp>
      <p:sp>
        <p:nvSpPr>
          <p:cNvPr id="96" name="Google Shape;96;p16"/>
          <p:cNvSpPr txBox="1"/>
          <p:nvPr/>
        </p:nvSpPr>
        <p:spPr>
          <a:xfrm>
            <a:off x="3579200" y="793650"/>
            <a:ext cx="2164800" cy="8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Ok for adults to share</a:t>
            </a:r>
            <a:endParaRPr sz="2400" b="1"/>
          </a:p>
        </p:txBody>
      </p:sp>
      <p:sp>
        <p:nvSpPr>
          <p:cNvPr id="97" name="Google Shape;97;p16"/>
          <p:cNvSpPr txBox="1"/>
          <p:nvPr/>
        </p:nvSpPr>
        <p:spPr>
          <a:xfrm>
            <a:off x="6542350" y="781238"/>
            <a:ext cx="2164800" cy="5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Fine to share</a:t>
            </a:r>
            <a:endParaRPr sz="2400" b="1"/>
          </a:p>
        </p:txBody>
      </p:sp>
    </p:spTree>
    <p:extLst>
      <p:ext uri="{BB962C8B-B14F-4D97-AF65-F5344CB8AC3E}">
        <p14:creationId xmlns:p14="http://schemas.microsoft.com/office/powerpoint/2010/main" val="284754032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240</Words>
  <Application>Microsoft Office PowerPoint</Application>
  <PresentationFormat>On-screen Show (4:3)</PresentationFormat>
  <Paragraphs>45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Comic Sans MS</vt:lpstr>
      <vt:lpstr>Simple Light</vt:lpstr>
      <vt:lpstr>L.O: understand the importance of keeping personal information safe</vt:lpstr>
      <vt:lpstr>What is personal information?</vt:lpstr>
      <vt:lpstr>When do you contact people online?</vt:lpstr>
      <vt:lpstr>Watch: Smart Crew 3: Personal Information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L.O: understand the importance of keeping personal information safe</dc:title>
  <dc:creator>Laura Collis</dc:creator>
  <cp:lastModifiedBy>Laura Collis</cp:lastModifiedBy>
  <cp:revision>3</cp:revision>
  <dcterms:modified xsi:type="dcterms:W3CDTF">2020-09-29T20:14:18Z</dcterms:modified>
</cp:coreProperties>
</file>